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4" r:id="rId4"/>
    <p:sldId id="275" r:id="rId5"/>
    <p:sldId id="27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7:50:37.237" idx="2">
    <p:pos x="6245" y="45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5FE83-574F-40CC-865F-6A2E3EE4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7" y="271583"/>
            <a:ext cx="11272405" cy="3605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05AB2-5330-4A89-83A1-186AEEB6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760" y="2345974"/>
            <a:ext cx="5318863" cy="13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2BE019-74AE-4DC7-8489-EC8C129F0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27" y="4479072"/>
            <a:ext cx="444015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20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0CD0-E143-4244-9042-1DB97CCA5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41" y="765351"/>
            <a:ext cx="8236987" cy="53272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9C62523-D559-4DBD-8CB9-60A2D4D95ED4}"/>
              </a:ext>
            </a:extLst>
          </p:cNvPr>
          <p:cNvSpPr/>
          <p:nvPr/>
        </p:nvSpPr>
        <p:spPr>
          <a:xfrm>
            <a:off x="5462545" y="171748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AF0F7-4725-41D6-8FFB-17A08DAC8179}"/>
              </a:ext>
            </a:extLst>
          </p:cNvPr>
          <p:cNvSpPr txBox="1"/>
          <p:nvPr/>
        </p:nvSpPr>
        <p:spPr>
          <a:xfrm>
            <a:off x="5365336" y="16347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BFAFE8-2B4E-4151-A343-01FF6E95673E}"/>
              </a:ext>
            </a:extLst>
          </p:cNvPr>
          <p:cNvSpPr/>
          <p:nvPr/>
        </p:nvSpPr>
        <p:spPr>
          <a:xfrm>
            <a:off x="7857213" y="1694955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DFCF5-DDF5-48D9-87ED-4719E17AA020}"/>
              </a:ext>
            </a:extLst>
          </p:cNvPr>
          <p:cNvSpPr txBox="1"/>
          <p:nvPr/>
        </p:nvSpPr>
        <p:spPr>
          <a:xfrm>
            <a:off x="7760004" y="16122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0212E4-49CF-46F0-9193-38C86DEF9C96}"/>
              </a:ext>
            </a:extLst>
          </p:cNvPr>
          <p:cNvSpPr/>
          <p:nvPr/>
        </p:nvSpPr>
        <p:spPr>
          <a:xfrm>
            <a:off x="6688371" y="303077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D0ED5B-288B-4D56-AA1C-EF74CABD1256}"/>
              </a:ext>
            </a:extLst>
          </p:cNvPr>
          <p:cNvSpPr txBox="1"/>
          <p:nvPr/>
        </p:nvSpPr>
        <p:spPr>
          <a:xfrm>
            <a:off x="6678627" y="29560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0FE63C-DEA1-4A84-A94F-6F8686BFD2E7}"/>
              </a:ext>
            </a:extLst>
          </p:cNvPr>
          <p:cNvSpPr/>
          <p:nvPr/>
        </p:nvSpPr>
        <p:spPr>
          <a:xfrm>
            <a:off x="9122796" y="303209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046A27-DB8E-4410-B4E0-067C1E73160D}"/>
              </a:ext>
            </a:extLst>
          </p:cNvPr>
          <p:cNvSpPr txBox="1"/>
          <p:nvPr/>
        </p:nvSpPr>
        <p:spPr>
          <a:xfrm>
            <a:off x="9025587" y="29493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C452E1-17FE-4A20-BC84-137389C6867D}"/>
              </a:ext>
            </a:extLst>
          </p:cNvPr>
          <p:cNvSpPr/>
          <p:nvPr/>
        </p:nvSpPr>
        <p:spPr>
          <a:xfrm>
            <a:off x="6681742" y="4177086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AC4D57-346D-4DB2-AEE1-EE98727000D1}"/>
              </a:ext>
            </a:extLst>
          </p:cNvPr>
          <p:cNvSpPr txBox="1"/>
          <p:nvPr/>
        </p:nvSpPr>
        <p:spPr>
          <a:xfrm>
            <a:off x="6584533" y="409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181791F-BC6C-463D-97D9-D4AF9EDDDB65}"/>
              </a:ext>
            </a:extLst>
          </p:cNvPr>
          <p:cNvSpPr/>
          <p:nvPr/>
        </p:nvSpPr>
        <p:spPr>
          <a:xfrm>
            <a:off x="7898295" y="418503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3575A9-E48C-4D01-A9BA-060E2AD96BC5}"/>
              </a:ext>
            </a:extLst>
          </p:cNvPr>
          <p:cNvSpPr txBox="1"/>
          <p:nvPr/>
        </p:nvSpPr>
        <p:spPr>
          <a:xfrm>
            <a:off x="7801086" y="41023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8F1FFB-5BD5-4DD3-8AA9-5120818CF7AD}"/>
              </a:ext>
            </a:extLst>
          </p:cNvPr>
          <p:cNvSpPr/>
          <p:nvPr/>
        </p:nvSpPr>
        <p:spPr>
          <a:xfrm>
            <a:off x="5457246" y="5353880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05F832-34EF-4DB1-8F17-D825EE65D4DD}"/>
              </a:ext>
            </a:extLst>
          </p:cNvPr>
          <p:cNvSpPr txBox="1"/>
          <p:nvPr/>
        </p:nvSpPr>
        <p:spPr>
          <a:xfrm>
            <a:off x="5360037" y="527117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BC9C9C-D1C1-4D54-87A0-CAC81E1A6572}"/>
              </a:ext>
            </a:extLst>
          </p:cNvPr>
          <p:cNvSpPr/>
          <p:nvPr/>
        </p:nvSpPr>
        <p:spPr>
          <a:xfrm>
            <a:off x="9114845" y="5353879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2D14EF-8540-4030-8291-14101E36E18C}"/>
              </a:ext>
            </a:extLst>
          </p:cNvPr>
          <p:cNvSpPr txBox="1"/>
          <p:nvPr/>
        </p:nvSpPr>
        <p:spPr>
          <a:xfrm>
            <a:off x="9017636" y="52711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4" grpId="0" animBg="1"/>
      <p:bldP spid="35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7F6CE-5B1F-4A0F-A078-F87292340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52" y="837633"/>
            <a:ext cx="7469896" cy="51827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A84836-2E25-4A3A-8E81-B383BD407D6F}"/>
              </a:ext>
            </a:extLst>
          </p:cNvPr>
          <p:cNvSpPr/>
          <p:nvPr/>
        </p:nvSpPr>
        <p:spPr>
          <a:xfrm>
            <a:off x="3729161" y="1701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81A8D-EDC4-4154-8587-08FE6440B29A}"/>
              </a:ext>
            </a:extLst>
          </p:cNvPr>
          <p:cNvSpPr/>
          <p:nvPr/>
        </p:nvSpPr>
        <p:spPr>
          <a:xfrm>
            <a:off x="7396037" y="1702905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45397-FBF5-4BF8-8DE5-F36AC6979FF4}"/>
              </a:ext>
            </a:extLst>
          </p:cNvPr>
          <p:cNvSpPr/>
          <p:nvPr/>
        </p:nvSpPr>
        <p:spPr>
          <a:xfrm>
            <a:off x="4716448" y="3388581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1335F8-76B1-4871-9A39-0C513FE2603B}"/>
              </a:ext>
            </a:extLst>
          </p:cNvPr>
          <p:cNvSpPr/>
          <p:nvPr/>
        </p:nvSpPr>
        <p:spPr>
          <a:xfrm>
            <a:off x="7340375" y="3388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46128-156D-4F17-A3BF-912D9C31CFE7}"/>
              </a:ext>
            </a:extLst>
          </p:cNvPr>
          <p:cNvSpPr/>
          <p:nvPr/>
        </p:nvSpPr>
        <p:spPr>
          <a:xfrm>
            <a:off x="6027088" y="5406888"/>
            <a:ext cx="453225" cy="4532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CB9F74-AD54-42D2-BB3D-753E55B1B8C7}"/>
              </a:ext>
            </a:extLst>
          </p:cNvPr>
          <p:cNvSpPr/>
          <p:nvPr/>
        </p:nvSpPr>
        <p:spPr>
          <a:xfrm>
            <a:off x="7205206" y="5424118"/>
            <a:ext cx="453225" cy="45322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1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FA08D-1BBE-4281-81F9-4F379536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63" y="175758"/>
            <a:ext cx="6973273" cy="6506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F20CE-7C15-4F6C-9984-4F18AF074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87" y="-1619861"/>
            <a:ext cx="8007961" cy="80079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830768-B61C-4AED-A5CA-9FDDFAF50DD2}"/>
              </a:ext>
            </a:extLst>
          </p:cNvPr>
          <p:cNvSpPr/>
          <p:nvPr/>
        </p:nvSpPr>
        <p:spPr>
          <a:xfrm>
            <a:off x="7403984" y="5106063"/>
            <a:ext cx="364439" cy="36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3A659-96D5-4D66-AA2C-3080B138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249" y="1081377"/>
            <a:ext cx="9193502" cy="446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7DE55-12DD-4168-9BC6-0FBD1D0C5B6B}"/>
              </a:ext>
            </a:extLst>
          </p:cNvPr>
          <p:cNvSpPr txBox="1"/>
          <p:nvPr/>
        </p:nvSpPr>
        <p:spPr>
          <a:xfrm>
            <a:off x="3403161" y="590781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FB3D7-A555-45A8-8162-0628E198BEAA}"/>
              </a:ext>
            </a:extLst>
          </p:cNvPr>
          <p:cNvSpPr txBox="1"/>
          <p:nvPr/>
        </p:nvSpPr>
        <p:spPr>
          <a:xfrm>
            <a:off x="3991556" y="591577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9D60F-A4F7-4FDF-A507-AE2BE5D31C29}"/>
              </a:ext>
            </a:extLst>
          </p:cNvPr>
          <p:cNvSpPr txBox="1"/>
          <p:nvPr/>
        </p:nvSpPr>
        <p:spPr>
          <a:xfrm>
            <a:off x="4757541" y="589254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247FC-4476-4B22-93DB-C18C0D05F590}"/>
              </a:ext>
            </a:extLst>
          </p:cNvPr>
          <p:cNvSpPr txBox="1"/>
          <p:nvPr/>
        </p:nvSpPr>
        <p:spPr>
          <a:xfrm>
            <a:off x="5316781" y="589192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F778D-553A-4F2E-BC70-AA5D1A9F16CC}"/>
              </a:ext>
            </a:extLst>
          </p:cNvPr>
          <p:cNvSpPr txBox="1"/>
          <p:nvPr/>
        </p:nvSpPr>
        <p:spPr>
          <a:xfrm>
            <a:off x="6308034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69DAB-43CC-408F-9340-EC45304B1960}"/>
              </a:ext>
            </a:extLst>
          </p:cNvPr>
          <p:cNvSpPr txBox="1"/>
          <p:nvPr/>
        </p:nvSpPr>
        <p:spPr>
          <a:xfrm>
            <a:off x="6867270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2753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275&quot;/&gt;&lt;/object&gt;&lt;object type=&quot;3&quot; unique_id=&quot;10007&quot;&gt;&lt;property id=&quot;20148&quot; value=&quot;5&quot;/&gt;&lt;property id=&quot;20300&quot; value=&quot;Slide 6&quot;/&gt;&lt;property id=&quot;20307&quot; value=&quot;276&quot;/&gt;&lt;/object&gt;&lt;object type=&quot;3&quot; unique_id=&quot;10008&quot;&gt;&lt;property id=&quot;20148&quot; value=&quot;5&quot;/&gt;&lt;property id=&quot;20300&quot; value=&quot;Slide 7&quot;/&gt;&lt;property id=&quot;20307&quot; value=&quot;277&quot;/&gt;&lt;/object&gt;&lt;object type=&quot;3&quot; unique_id=&quot;10469&quot;&gt;&lt;property id=&quot;20148&quot; value=&quot;5&quot;/&gt;&lt;property id=&quot;20300&quot; value=&quot;Slide 2&quot;/&gt;&lt;property id=&quot;20307&quot; value=&quot;27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18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Chi</cp:lastModifiedBy>
  <cp:revision>567</cp:revision>
  <dcterms:created xsi:type="dcterms:W3CDTF">2020-10-25T22:14:19Z</dcterms:created>
  <dcterms:modified xsi:type="dcterms:W3CDTF">2024-02-14T11:18:54Z</dcterms:modified>
</cp:coreProperties>
</file>