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9" r:id="rId2"/>
    <p:sldId id="289" r:id="rId3"/>
    <p:sldId id="301" r:id="rId4"/>
    <p:sldId id="290" r:id="rId5"/>
    <p:sldId id="303" r:id="rId6"/>
    <p:sldId id="291" r:id="rId7"/>
    <p:sldId id="294" r:id="rId8"/>
    <p:sldId id="295" r:id="rId9"/>
    <p:sldId id="296" r:id="rId10"/>
    <p:sldId id="297" r:id="rId11"/>
    <p:sldId id="298" r:id="rId12"/>
    <p:sldId id="299" r:id="rId13"/>
    <p:sldId id="304" r:id="rId14"/>
    <p:sldId id="305" r:id="rId15"/>
  </p:sldIdLst>
  <p:sldSz cx="9144000" cy="5143500" type="screen16x9"/>
  <p:notesSz cx="6858000" cy="9144000"/>
  <p:custDataLst>
    <p:tags r:id="rId1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/>
        </p14:section>
        <p14:section name="Tiết 1" id="{29C178FB-5098-4551-BE1B-302196ADB65A}">
          <p14:sldIdLst/>
        </p14:section>
        <p14:section name="Tiết 2" id="{9F60823D-ED45-406B-A127-289E07A3A261}">
          <p14:sldIdLst>
            <p14:sldId id="279"/>
            <p14:sldId id="289"/>
            <p14:sldId id="301"/>
            <p14:sldId id="290"/>
            <p14:sldId id="303"/>
            <p14:sldId id="291"/>
            <p14:sldId id="294"/>
            <p14:sldId id="295"/>
            <p14:sldId id="296"/>
            <p14:sldId id="297"/>
            <p14:sldId id="298"/>
            <p14:sldId id="299"/>
            <p14:sldId id="304"/>
            <p14:sldId id="305"/>
          </p14:sldIdLst>
        </p14:section>
        <p14:section name="Mục Chưa có tên" id="{76BEE7AE-0B2E-48A2-848B-26BC497CEF2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 varScale="1">
        <p:scale>
          <a:sx n="111" d="100"/>
          <a:sy n="111" d="100"/>
        </p:scale>
        <p:origin x="77" y="10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6T17:02:52.273" idx="1">
    <p:pos x="5760" y="2155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24/02/2023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6"/>
            <a:ext cx="8520600" cy="3416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154" lvl="0" indent="-34286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8" lvl="1" indent="-317468"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2pPr>
            <a:lvl3pPr marL="1371462" lvl="2" indent="-317468">
              <a:spcBef>
                <a:spcPts val="1599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>
              <a:spcBef>
                <a:spcPts val="1599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5pPr>
            <a:lvl6pPr marL="2742925" lvl="5" indent="-317468">
              <a:spcBef>
                <a:spcPts val="1599"/>
              </a:spcBef>
              <a:spcAft>
                <a:spcPts val="0"/>
              </a:spcAft>
              <a:buSzPts val="1400"/>
              <a:buChar char="■"/>
              <a:defRPr/>
            </a:lvl6pPr>
            <a:lvl7pPr marL="3200079" lvl="6" indent="-317468">
              <a:spcBef>
                <a:spcPts val="1599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8pPr>
            <a:lvl9pPr marL="4114388" lvl="8" indent="-317468">
              <a:spcBef>
                <a:spcPts val="1599"/>
              </a:spcBef>
              <a:spcAft>
                <a:spcPts val="1599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2023/2/24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image" Target="../media/image11.gif"/><Relationship Id="rId9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89935" y="309715"/>
            <a:ext cx="8042789" cy="3121743"/>
            <a:chOff x="3664037" y="2863346"/>
            <a:chExt cx="3379053" cy="3415681"/>
          </a:xfrm>
        </p:grpSpPr>
        <p:sp>
          <p:nvSpPr>
            <p:cNvPr id="7" name="椭圆 6"/>
            <p:cNvSpPr/>
            <p:nvPr/>
          </p:nvSpPr>
          <p:spPr>
            <a:xfrm>
              <a:off x="3664037" y="2863346"/>
              <a:ext cx="3379053" cy="3415681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897344" y="3025152"/>
              <a:ext cx="3125091" cy="2323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zh-CN" sz="6600" b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endParaRPr lang="en-US" altLang="zh-CN" sz="6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altLang="zh-CN" sz="66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 </a:t>
              </a:r>
              <a:r>
                <a:rPr lang="vi-VN" altLang="zh-CN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 , </a:t>
              </a:r>
              <a:r>
                <a:rPr lang="vi-VN" altLang="zh-CN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thấp</a:t>
              </a:r>
              <a:r>
                <a:rPr lang="vi-VN" altLang="zh-CN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hơn.</a:t>
              </a:r>
              <a:endParaRPr lang="zh-CN" alt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943F067-DBA5-4BE9-B4D6-C54ADD558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435"/>
            <a:ext cx="8672051" cy="25624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A39AB3A8-12E2-4A3A-BC93-8BFB4ABF8230}"/>
              </a:ext>
            </a:extLst>
          </p:cNvPr>
          <p:cNvSpPr/>
          <p:nvPr/>
        </p:nvSpPr>
        <p:spPr>
          <a:xfrm>
            <a:off x="5397911" y="3716594"/>
            <a:ext cx="914399" cy="88080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167FC5F5-4AD6-4EA7-BC9E-7670E94B9613}"/>
              </a:ext>
            </a:extLst>
          </p:cNvPr>
          <p:cNvSpPr/>
          <p:nvPr/>
        </p:nvSpPr>
        <p:spPr>
          <a:xfrm>
            <a:off x="1150374" y="2206799"/>
            <a:ext cx="1622323" cy="2390599"/>
          </a:xfrm>
          <a:prstGeom prst="ellipse">
            <a:avLst/>
          </a:prstGeom>
          <a:noFill/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0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9BA12E4-697F-48D2-B87F-D3B0361C5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309"/>
            <a:ext cx="9144000" cy="3560604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1ECDDEE4-5B99-453C-B04B-35F094CEE1EE}"/>
              </a:ext>
            </a:extLst>
          </p:cNvPr>
          <p:cNvSpPr/>
          <p:nvPr/>
        </p:nvSpPr>
        <p:spPr>
          <a:xfrm>
            <a:off x="1076634" y="1287521"/>
            <a:ext cx="1886974" cy="3166495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EC9FD6D3-C57F-457B-99C7-B495706FCE6C}"/>
              </a:ext>
            </a:extLst>
          </p:cNvPr>
          <p:cNvSpPr/>
          <p:nvPr/>
        </p:nvSpPr>
        <p:spPr>
          <a:xfrm>
            <a:off x="7768915" y="3259269"/>
            <a:ext cx="899651" cy="121295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011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84D5373-9CF1-4353-BF36-DC27FE65A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825"/>
            <a:ext cx="9144000" cy="3701845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6AC83C72-6FD8-4B21-AE0E-15B6D0630579}"/>
              </a:ext>
            </a:extLst>
          </p:cNvPr>
          <p:cNvSpPr/>
          <p:nvPr/>
        </p:nvSpPr>
        <p:spPr>
          <a:xfrm>
            <a:off x="5206177" y="1405505"/>
            <a:ext cx="1886974" cy="3166495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57FFAEE6-6680-4723-865B-B4B98FA94783}"/>
              </a:ext>
            </a:extLst>
          </p:cNvPr>
          <p:cNvSpPr/>
          <p:nvPr/>
        </p:nvSpPr>
        <p:spPr>
          <a:xfrm>
            <a:off x="7836309" y="3318261"/>
            <a:ext cx="899651" cy="121295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452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1" y="977266"/>
            <a:ext cx="5401338" cy="3188969"/>
          </a:xfrm>
          <a:prstGeom prst="rect">
            <a:avLst/>
          </a:prstGeom>
          <a:solidFill>
            <a:srgbClr val="73C6E8"/>
          </a:solidFill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2872" y="2412903"/>
            <a:ext cx="3721129" cy="273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9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381000" y="1257300"/>
            <a:ext cx="8153400" cy="135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0000CC"/>
                </a:solidFill>
                <a:latin typeface="VNI-Times" pitchFamily="2" charset="0"/>
                <a:sym typeface="Wingdings" pitchFamily="2" charset="2"/>
              </a:rPr>
              <a:t>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Về nhà so sánh những đồ vật trong gia đình mình xem đồ vật nào cao hơn, đồ vật nào thấp hơn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 descr="mso61BA0.e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4" y="2964657"/>
            <a:ext cx="3125787" cy="217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mso61BA0.e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943601" y="2964657"/>
            <a:ext cx="3200400" cy="217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RNRC4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0"/>
            <a:ext cx="1905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CRNRC4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7468791" y="-239315"/>
            <a:ext cx="1435894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914400" y="2743200"/>
            <a:ext cx="7315200" cy="14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Chuẩn bị 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tiếp bài: Đơn vị đo độ dài – Trang 32 - 33</a:t>
            </a:r>
            <a:endParaRPr lang="en-US" sz="40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2057400" y="342900"/>
            <a:ext cx="5105400" cy="1199959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  <p:bldP spid="106503" grpId="0"/>
      <p:bldP spid="1065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342900" y="48854"/>
            <a:ext cx="3022600" cy="106219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4FD2EDE-86A1-4722-AEE5-1608A0E2D4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" y="1052053"/>
            <a:ext cx="9144000" cy="408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162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3810000" y="3310977"/>
            <a:ext cx="1140280" cy="1593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100"/>
            <a:ext cx="1450481" cy="2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450" y="438150"/>
            <a:ext cx="11890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7" y="310515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7526482" y="3201785"/>
            <a:ext cx="904010" cy="1690688"/>
          </a:xfrm>
          <a:prstGeom prst="rect">
            <a:avLst/>
          </a:prstGeom>
        </p:spPr>
      </p:pic>
      <p:pic>
        <p:nvPicPr>
          <p:cNvPr id="8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3083983" y="761476"/>
            <a:ext cx="2851150" cy="12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1160427-1D52-4439-8278-F6C100362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916"/>
            <a:ext cx="9144000" cy="3794542"/>
          </a:xfrm>
          <a:prstGeom prst="rect">
            <a:avLst/>
          </a:prstGeom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66F8D944-70A2-47D1-A717-15E0045B809D}"/>
              </a:ext>
            </a:extLst>
          </p:cNvPr>
          <p:cNvSpPr/>
          <p:nvPr/>
        </p:nvSpPr>
        <p:spPr>
          <a:xfrm>
            <a:off x="2492477" y="1666568"/>
            <a:ext cx="1769807" cy="17188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C359FAB6-72D2-4056-9289-28300266B693}"/>
              </a:ext>
            </a:extLst>
          </p:cNvPr>
          <p:cNvSpPr/>
          <p:nvPr/>
        </p:nvSpPr>
        <p:spPr>
          <a:xfrm>
            <a:off x="6948932" y="3385380"/>
            <a:ext cx="2128650" cy="159675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E5891D9F-6E40-45DB-A989-F81BF60B872E}"/>
              </a:ext>
            </a:extLst>
          </p:cNvPr>
          <p:cNvSpPr/>
          <p:nvPr/>
        </p:nvSpPr>
        <p:spPr>
          <a:xfrm>
            <a:off x="1130743" y="3499704"/>
            <a:ext cx="1891857" cy="148243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AA055EE9-CBF7-4DC8-B17B-70F48F08C0FD}"/>
              </a:ext>
            </a:extLst>
          </p:cNvPr>
          <p:cNvSpPr/>
          <p:nvPr/>
        </p:nvSpPr>
        <p:spPr>
          <a:xfrm>
            <a:off x="5560143" y="1666568"/>
            <a:ext cx="2005780" cy="17188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51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vmwqpj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1600200" y="114300"/>
            <a:ext cx="6324600" cy="1657350"/>
          </a:xfrm>
          <a:prstGeom prst="rect">
            <a:avLst/>
          </a:prstGeom>
        </p:spPr>
        <p:txBody>
          <a:bodyPr wrap="none" lIns="91403" tIns="45702" rIns="91403" bIns="4570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RevueH"/>
              </a:rPr>
              <a:t>nghØ gi÷a tiÕt</a:t>
            </a:r>
          </a:p>
        </p:txBody>
      </p:sp>
      <p:pic>
        <p:nvPicPr>
          <p:cNvPr id="8196" name="Picture 4" descr="music_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3943350"/>
            <a:ext cx="10509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music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394335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music_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1" y="3943350"/>
            <a:ext cx="16875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07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1" y="1657351"/>
            <a:ext cx="3114675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2514600" y="3600450"/>
            <a:ext cx="4038600" cy="3429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3" tIns="45702" rIns="91403" bIns="45702" anchor="ctr"/>
          <a:lstStyle/>
          <a:p>
            <a:endParaRPr lang="en-US" altLang="en-US"/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3048000" y="3600450"/>
            <a:ext cx="2971800" cy="400050"/>
          </a:xfrm>
          <a:prstGeom prst="rect">
            <a:avLst/>
          </a:prstGeom>
        </p:spPr>
        <p:txBody>
          <a:bodyPr wrap="none" lIns="91403" tIns="45702" rIns="91403" bIns="4570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Ch­¬ng tr×nh ca nh¹c</a:t>
            </a:r>
          </a:p>
        </p:txBody>
      </p:sp>
      <p:pic>
        <p:nvPicPr>
          <p:cNvPr id="8202" name="Picture 10" descr="slide0007_image13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3200" y="3593307"/>
            <a:ext cx="2114550" cy="212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 descr="slide0007_image13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3593307"/>
            <a:ext cx="2114550" cy="212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 descr="Picture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14600" y="5029200"/>
            <a:ext cx="4038600" cy="14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342900"/>
            <a:ext cx="9144000" cy="5257800"/>
            <a:chOff x="0" y="0"/>
            <a:chExt cx="5760" cy="4320"/>
          </a:xfrm>
        </p:grpSpPr>
        <p:pic>
          <p:nvPicPr>
            <p:cNvPr id="820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140B285-3DC3-40B9-AC0F-A52554FA7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732"/>
            <a:ext cx="9144000" cy="3122046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A9517E5E-52F5-4AAE-883B-B3A65EB8AFE5}"/>
              </a:ext>
            </a:extLst>
          </p:cNvPr>
          <p:cNvSpPr/>
          <p:nvPr/>
        </p:nvSpPr>
        <p:spPr>
          <a:xfrm>
            <a:off x="1976284" y="3583725"/>
            <a:ext cx="899651" cy="136763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7EEE9E28-F3B7-4085-B951-009B057D5CE8}"/>
              </a:ext>
            </a:extLst>
          </p:cNvPr>
          <p:cNvSpPr/>
          <p:nvPr/>
        </p:nvSpPr>
        <p:spPr>
          <a:xfrm>
            <a:off x="3323270" y="3179098"/>
            <a:ext cx="899651" cy="172146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626F5EF7-432A-456B-A563-1ACD9CACBF56}"/>
              </a:ext>
            </a:extLst>
          </p:cNvPr>
          <p:cNvSpPr/>
          <p:nvPr/>
        </p:nvSpPr>
        <p:spPr>
          <a:xfrm>
            <a:off x="6125462" y="3757654"/>
            <a:ext cx="779930" cy="11351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561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0D6FD67-C369-461A-BCA5-9BEF203EC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84" y="0"/>
            <a:ext cx="6253316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2204" y="6"/>
            <a:ext cx="552572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Tìm cây cao nhất, cây thấp nhất trong mỗi hàng:</a:t>
            </a:r>
            <a:endParaRPr lang="en-US" sz="1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6E0389E-3F43-4D49-A81A-6213C7619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138"/>
            <a:ext cx="9144000" cy="3792988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42FBEAB3-A807-4545-BED6-9CB063EF89AE}"/>
              </a:ext>
            </a:extLst>
          </p:cNvPr>
          <p:cNvSpPr/>
          <p:nvPr/>
        </p:nvSpPr>
        <p:spPr>
          <a:xfrm>
            <a:off x="1438995" y="3141273"/>
            <a:ext cx="899651" cy="136763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C747D7C8-8395-46C0-9345-B52E1E153CFA}"/>
              </a:ext>
            </a:extLst>
          </p:cNvPr>
          <p:cNvSpPr/>
          <p:nvPr/>
        </p:nvSpPr>
        <p:spPr>
          <a:xfrm>
            <a:off x="7152969" y="1549138"/>
            <a:ext cx="1740308" cy="2959770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77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9EF520F-A937-4E4C-A97B-6C11AC1EC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1866"/>
            <a:ext cx="8893277" cy="294654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D902A964-C4DD-46E7-9FD8-1D845FCBBBB8}"/>
              </a:ext>
            </a:extLst>
          </p:cNvPr>
          <p:cNvSpPr/>
          <p:nvPr/>
        </p:nvSpPr>
        <p:spPr>
          <a:xfrm>
            <a:off x="1238865" y="1801866"/>
            <a:ext cx="1312606" cy="2311400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194DADEB-A4A6-496A-82E2-3D6D887F2A89}"/>
              </a:ext>
            </a:extLst>
          </p:cNvPr>
          <p:cNvSpPr/>
          <p:nvPr/>
        </p:nvSpPr>
        <p:spPr>
          <a:xfrm>
            <a:off x="5368411" y="2728452"/>
            <a:ext cx="1135626" cy="138481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9527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PHÒNG GIÁO DỤC HUYỆN VĨNH THUẬN Trường TH&amp;amp;THCS VĨNH BÌNH NAM 1&amp;quot;&quot;/&gt;&lt;property id=&quot;20307&quot; value=&quot;302&quot;/&gt;&lt;/object&gt;&lt;object type=&quot;3&quot; unique_id=&quot;10004&quot;&gt;&lt;property id=&quot;20148&quot; value=&quot;5&quot;/&gt;&lt;property id=&quot;20300&quot; value=&quot;Slide 2 - &amp;quot;          Khởi động&amp;quot;&quot;/&gt;&lt;property id=&quot;20307&quot; value=&quot;300&quot;/&gt;&lt;/object&gt;&lt;object type=&quot;3&quot; unique_id=&quot;10005&quot;&gt;&lt;property id=&quot;20148&quot; value=&quot;5&quot;/&gt;&lt;property id=&quot;20300&quot; value=&quot;Slide 3&quot;/&gt;&lt;property id=&quot;20307&quot; value=&quot;279&quot;/&gt;&lt;/object&gt;&lt;object type=&quot;3&quot; unique_id=&quot;10006&quot;&gt;&lt;property id=&quot;20148&quot; value=&quot;5&quot;/&gt;&lt;property id=&quot;20300&quot; value=&quot;Slide 4&quot;/&gt;&lt;property id=&quot;20307&quot; value=&quot;289&quot;/&gt;&lt;/object&gt;&lt;object type=&quot;3&quot; unique_id=&quot;10007&quot;&gt;&lt;property id=&quot;20148&quot; value=&quot;5&quot;/&gt;&lt;property id=&quot;20300&quot; value=&quot;Slide 5&quot;/&gt;&lt;property id=&quot;20307&quot; value=&quot;301&quot;/&gt;&lt;/object&gt;&lt;object type=&quot;3&quot; unique_id=&quot;10008&quot;&gt;&lt;property id=&quot;20148&quot; value=&quot;5&quot;/&gt;&lt;property id=&quot;20300&quot; value=&quot;Slide 6&quot;/&gt;&lt;property id=&quot;20307&quot; value=&quot;290&quot;/&gt;&lt;/object&gt;&lt;object type=&quot;3&quot; unique_id=&quot;10009&quot;&gt;&lt;property id=&quot;20148&quot; value=&quot;5&quot;/&gt;&lt;property id=&quot;20300&quot; value=&quot;Slide 7&quot;/&gt;&lt;property id=&quot;20307&quot; value=&quot;303&quot;/&gt;&lt;/object&gt;&lt;object type=&quot;3&quot; unique_id=&quot;10010&quot;&gt;&lt;property id=&quot;20148&quot; value=&quot;5&quot;/&gt;&lt;property id=&quot;20300&quot; value=&quot;Slide 8&quot;/&gt;&lt;property id=&quot;20307&quot; value=&quot;291&quot;/&gt;&lt;/object&gt;&lt;object type=&quot;3&quot; unique_id=&quot;10011&quot;&gt;&lt;property id=&quot;20148&quot; value=&quot;5&quot;/&gt;&lt;property id=&quot;20300&quot; value=&quot;Slide 9&quot;/&gt;&lt;property id=&quot;20307&quot; value=&quot;294&quot;/&gt;&lt;/object&gt;&lt;object type=&quot;3&quot; unique_id=&quot;10012&quot;&gt;&lt;property id=&quot;20148&quot; value=&quot;5&quot;/&gt;&lt;property id=&quot;20300&quot; value=&quot;Slide 10&quot;/&gt;&lt;property id=&quot;20307&quot; value=&quot;295&quot;/&gt;&lt;/object&gt;&lt;object type=&quot;3&quot; unique_id=&quot;10013&quot;&gt;&lt;property id=&quot;20148&quot; value=&quot;5&quot;/&gt;&lt;property id=&quot;20300&quot; value=&quot;Slide 11&quot;/&gt;&lt;property id=&quot;20307&quot; value=&quot;296&quot;/&gt;&lt;/object&gt;&lt;object type=&quot;3&quot; unique_id=&quot;10014&quot;&gt;&lt;property id=&quot;20148&quot; value=&quot;5&quot;/&gt;&lt;property id=&quot;20300&quot; value=&quot;Slide 12&quot;/&gt;&lt;property id=&quot;20307&quot; value=&quot;297&quot;/&gt;&lt;/object&gt;&lt;object type=&quot;3&quot; unique_id=&quot;10015&quot;&gt;&lt;property id=&quot;20148&quot; value=&quot;5&quot;/&gt;&lt;property id=&quot;20300&quot; value=&quot;Slide 13&quot;/&gt;&lt;property id=&quot;20307&quot; value=&quot;298&quot;/&gt;&lt;/object&gt;&lt;object type=&quot;3&quot; unique_id=&quot;10016&quot;&gt;&lt;property id=&quot;20148&quot; value=&quot;5&quot;/&gt;&lt;property id=&quot;20300&quot; value=&quot;Slide 14&quot;/&gt;&lt;property id=&quot;20307&quot; value=&quot;299&quot;/&gt;&lt;/object&gt;&lt;object type=&quot;3&quot; unique_id=&quot;10017&quot;&gt;&lt;property id=&quot;20148&quot; value=&quot;5&quot;/&gt;&lt;property id=&quot;20300&quot; value=&quot;Slide 15&quot;/&gt;&lt;property id=&quot;20307&quot; value=&quot;304&quot;/&gt;&lt;/object&gt;&lt;object type=&quot;3&quot; unique_id=&quot;10018&quot;&gt;&lt;property id=&quot;20148&quot; value=&quot;5&quot;/&gt;&lt;property id=&quot;20300&quot; value=&quot;Slide 16&quot;/&gt;&lt;property id=&quot;20307&quot; value=&quot;305&quot;/&gt;&lt;/object&gt;&lt;/object&gt;&lt;object type=&quot;8&quot; unique_id=&quot;1003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282</TotalTime>
  <Words>87</Words>
  <Application>Microsoft Office PowerPoint</Application>
  <PresentationFormat>On-screen Show (16:9)</PresentationFormat>
  <Paragraphs>19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宋体</vt:lpstr>
      <vt:lpstr>.VnAvant</vt:lpstr>
      <vt:lpstr>.VnRevueH</vt:lpstr>
      <vt:lpstr>.VnTifani HeavyH</vt:lpstr>
      <vt:lpstr>Arial</vt:lpstr>
      <vt:lpstr>Arial-Rounded</vt:lpstr>
      <vt:lpstr>AvantGarde Md BT</vt:lpstr>
      <vt:lpstr>Calibri</vt:lpstr>
      <vt:lpstr>Times New Roman</vt:lpstr>
      <vt:lpstr>VNI-Times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THIEN KIM AN</cp:lastModifiedBy>
  <cp:revision>59</cp:revision>
  <dcterms:created xsi:type="dcterms:W3CDTF">2017-01-10T13:46:13Z</dcterms:created>
  <dcterms:modified xsi:type="dcterms:W3CDTF">2023-02-24T02:47:37Z</dcterms:modified>
</cp:coreProperties>
</file>