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9" r:id="rId3"/>
    <p:sldId id="300" r:id="rId4"/>
    <p:sldId id="284" r:id="rId5"/>
    <p:sldId id="294" r:id="rId6"/>
    <p:sldId id="301" r:id="rId7"/>
    <p:sldId id="295" r:id="rId8"/>
    <p:sldId id="296" r:id="rId9"/>
    <p:sldId id="303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EEB"/>
    <a:srgbClr val="FFFAC2"/>
    <a:srgbClr val="D34CD6"/>
    <a:srgbClr val="FCDFDC"/>
    <a:srgbClr val="FFFBCD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7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26/02/2023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43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6505" y="2967335"/>
            <a:ext cx="56989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70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6040" y="2967335"/>
            <a:ext cx="53399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404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50E67994-324A-442A-9A62-743945D005C4}"/>
              </a:ext>
            </a:extLst>
          </p:cNvPr>
          <p:cNvGrpSpPr/>
          <p:nvPr/>
        </p:nvGrpSpPr>
        <p:grpSpPr>
          <a:xfrm>
            <a:off x="846728" y="3016779"/>
            <a:ext cx="7354659" cy="925941"/>
            <a:chOff x="1087785" y="2487203"/>
            <a:chExt cx="7354659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xmlns="" id="{F589AF4C-1998-4275-AF18-AD1305C0A546}"/>
                </a:ext>
              </a:extLst>
            </p:cNvPr>
            <p:cNvSpPr/>
            <p:nvPr/>
          </p:nvSpPr>
          <p:spPr>
            <a:xfrm>
              <a:off x="1087785" y="2487203"/>
              <a:ext cx="7354659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26F4E5D0-12FB-48A6-8C1F-CB8D9622357E}"/>
                </a:ext>
              </a:extLst>
            </p:cNvPr>
            <p:cNvGrpSpPr/>
            <p:nvPr/>
          </p:nvGrpSpPr>
          <p:grpSpPr>
            <a:xfrm>
              <a:off x="4882745" y="2626323"/>
              <a:ext cx="3147477" cy="647789"/>
              <a:chOff x="5511800" y="323761"/>
              <a:chExt cx="3147477" cy="647789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xmlns="" id="{CCD755F1-3664-4A3B-83EC-B18C31B33EC8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B88927DE-B65F-42A4-8B20-CEE476ABE71D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0D6BC947-6A10-4F0A-AAC8-8C543CA6D1A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xmlns="" id="{4D852C5C-735F-4899-8E08-677731DFF67C}"/>
                  </a:ext>
                </a:extLst>
              </p:cNvPr>
              <p:cNvSpPr/>
              <p:nvPr/>
            </p:nvSpPr>
            <p:spPr>
              <a:xfrm>
                <a:off x="7208302" y="323761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xmlns="" id="{520D9A20-9BBC-4478-B4D6-B8B74C8FEB8D}"/>
                  </a:ext>
                </a:extLst>
              </p:cNvPr>
              <p:cNvSpPr/>
              <p:nvPr/>
            </p:nvSpPr>
            <p:spPr>
              <a:xfrm>
                <a:off x="7208302" y="323762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xmlns="" id="{C319FFFD-7E40-4F4F-B506-13BE4E8A5F6C}"/>
                  </a:ext>
                </a:extLst>
              </p:cNvPr>
              <p:cNvSpPr/>
              <p:nvPr/>
            </p:nvSpPr>
            <p:spPr>
              <a:xfrm>
                <a:off x="7436901" y="454270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45" y="300611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06" y="298360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16" y="298784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97" y="296820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04" y="292944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14" y="29682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64" y="296059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64" y="296820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07DB1C4E-D8D6-45A8-B39E-5744A2BA5440}"/>
              </a:ext>
            </a:extLst>
          </p:cNvPr>
          <p:cNvSpPr txBox="1"/>
          <p:nvPr/>
        </p:nvSpPr>
        <p:spPr>
          <a:xfrm>
            <a:off x="6468618" y="803523"/>
            <a:ext cx="41538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2 quả cam, </a:t>
            </a:r>
          </a:p>
          <a:p>
            <a:pPr algn="ctr"/>
            <a:r>
              <a:rPr lang="vi-VN" sz="2300" i="1" dirty="0"/>
              <a:t>4 đĩa có 8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8 quả cam chia vào các đĩa, mỗi đĩa 2 quả. Được 4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4 = 8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t="-3101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Parallelogram 123">
            <a:extLst>
              <a:ext uri="{FF2B5EF4-FFF2-40B4-BE49-F238E27FC236}">
                <a16:creationId xmlns:a16="http://schemas.microsoft.com/office/drawing/2014/main" xmlns="" id="{2F0E3C61-B40B-439D-A092-A7481BCE7A32}"/>
              </a:ext>
            </a:extLst>
          </p:cNvPr>
          <p:cNvSpPr/>
          <p:nvPr/>
        </p:nvSpPr>
        <p:spPr>
          <a:xfrm>
            <a:off x="873810" y="3016779"/>
            <a:ext cx="7354659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E283A75-B96C-4867-A5B2-AB2EF2B21FA2}"/>
              </a:ext>
            </a:extLst>
          </p:cNvPr>
          <p:cNvGrpSpPr/>
          <p:nvPr/>
        </p:nvGrpSpPr>
        <p:grpSpPr>
          <a:xfrm>
            <a:off x="1277354" y="3155899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xmlns="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xmlns="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DC21CF2-62E4-4A3F-8C45-DA2DA0BFF3F4}"/>
              </a:ext>
            </a:extLst>
          </p:cNvPr>
          <p:cNvGrpSpPr/>
          <p:nvPr/>
        </p:nvGrpSpPr>
        <p:grpSpPr>
          <a:xfrm>
            <a:off x="2973062" y="3155943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xmlns="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xmlns="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84D4263-372A-423A-AD64-02E5DC03AAC0}"/>
              </a:ext>
            </a:extLst>
          </p:cNvPr>
          <p:cNvGrpSpPr/>
          <p:nvPr/>
        </p:nvGrpSpPr>
        <p:grpSpPr>
          <a:xfrm>
            <a:off x="4668770" y="3155987"/>
            <a:ext cx="1450975" cy="647701"/>
            <a:chOff x="7601719" y="5351874"/>
            <a:chExt cx="1450975" cy="647701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xmlns="" id="{6633016D-5994-4CFA-8676-DE38B18F3BFA}"/>
                </a:ext>
              </a:extLst>
            </p:cNvPr>
            <p:cNvSpPr/>
            <p:nvPr/>
          </p:nvSpPr>
          <p:spPr>
            <a:xfrm>
              <a:off x="7601719" y="5351874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xmlns="" id="{F0F8E4E8-6C05-42CB-A1DB-7EA8E1635851}"/>
                </a:ext>
              </a:extLst>
            </p:cNvPr>
            <p:cNvSpPr/>
            <p:nvPr/>
          </p:nvSpPr>
          <p:spPr>
            <a:xfrm>
              <a:off x="7601719" y="5351875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xmlns="" id="{E96623D2-EFCB-48B8-B046-BA47CE6CA878}"/>
                </a:ext>
              </a:extLst>
            </p:cNvPr>
            <p:cNvSpPr/>
            <p:nvPr/>
          </p:nvSpPr>
          <p:spPr>
            <a:xfrm>
              <a:off x="7830318" y="5482383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5D25280-6202-4B12-B436-50F5F56FECE7}"/>
              </a:ext>
            </a:extLst>
          </p:cNvPr>
          <p:cNvGrpSpPr/>
          <p:nvPr/>
        </p:nvGrpSpPr>
        <p:grpSpPr>
          <a:xfrm>
            <a:off x="6365272" y="3155899"/>
            <a:ext cx="1450975" cy="647701"/>
            <a:chOff x="9298221" y="5351786"/>
            <a:chExt cx="1450975" cy="647701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xmlns="" id="{8ECB9B2C-AFCF-4029-ABBB-4D596A871A75}"/>
                </a:ext>
              </a:extLst>
            </p:cNvPr>
            <p:cNvSpPr/>
            <p:nvPr/>
          </p:nvSpPr>
          <p:spPr>
            <a:xfrm>
              <a:off x="9298221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xmlns="" id="{12509572-7040-413F-87FC-843A80534215}"/>
                </a:ext>
              </a:extLst>
            </p:cNvPr>
            <p:cNvSpPr/>
            <p:nvPr/>
          </p:nvSpPr>
          <p:spPr>
            <a:xfrm>
              <a:off x="9298221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xmlns="" id="{639421A6-DA21-4414-91B9-4F58F31D72C1}"/>
                </a:ext>
              </a:extLst>
            </p:cNvPr>
            <p:cNvSpPr/>
            <p:nvPr/>
          </p:nvSpPr>
          <p:spPr>
            <a:xfrm>
              <a:off x="9526820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34" y="208887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56" y="20963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78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700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22" y="211888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44" y="21263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561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92268F51-72A6-4D77-9B50-9D17C16F5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83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xmlns="" id="{EA52B31A-E57A-4186-B722-9F48802E85E1}"/>
              </a:ext>
            </a:extLst>
          </p:cNvPr>
          <p:cNvSpPr/>
          <p:nvPr/>
        </p:nvSpPr>
        <p:spPr>
          <a:xfrm>
            <a:off x="5077915" y="4547942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/>
              <a:t>8 : 2 = 4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1901 -0.139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-696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0.03255 -0.1324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662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1315 -0.1324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06328 -0.1324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05183 -0.132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662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10182 -0.1312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-657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09114 -0.1252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-627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00104 -0.1391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01667 0.1303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6505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02136 0.1294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02916 0.12824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6412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02279 0.12408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0668 0.1261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629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05482 0.125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1159 0.12824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6412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09362 0.12709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3977887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xmlns="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</a:t>
                          </a:r>
                          <a:r>
                            <a:rPr lang="vi-VN" sz="2800" baseline="0" dirty="0"/>
                            <a:t> </a:t>
                          </a:r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3977887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1DD11DB-D470-4BEB-9991-4DB00CB26656}"/>
              </a:ext>
            </a:extLst>
          </p:cNvPr>
          <p:cNvGrpSpPr/>
          <p:nvPr/>
        </p:nvGrpSpPr>
        <p:grpSpPr>
          <a:xfrm>
            <a:off x="336500" y="1738400"/>
            <a:ext cx="3675515" cy="4176292"/>
            <a:chOff x="717451" y="1774566"/>
            <a:chExt cx="3675515" cy="41762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F1E803A-B281-42B8-B33A-7275AFA05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28D4157-CC80-47A7-9DC4-6D2AAB700F17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2 từ bảng nhân 2.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58C99D2-60D4-426C-A9C6-9B30C1BC6E69}"/>
              </a:ext>
            </a:extLst>
          </p:cNvPr>
          <p:cNvSpPr txBox="1"/>
          <p:nvPr/>
        </p:nvSpPr>
        <p:spPr>
          <a:xfrm>
            <a:off x="2614296" y="3949288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chia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Thương là các số tự nhiên tăng dần từ 1 đến 10.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6" grpId="0" uiExpand="1" build="p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2248" y="2967335"/>
            <a:ext cx="58875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949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xmlns="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3498074"/>
                  </p:ext>
                </p:extLst>
              </p:nvPr>
            </p:nvGraphicFramePr>
            <p:xfrm>
              <a:off x="3178507" y="398654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3498074"/>
                  </p:ext>
                </p:extLst>
              </p:nvPr>
            </p:nvGraphicFramePr>
            <p:xfrm>
              <a:off x="3178507" y="398654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17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F2E074-5476-4FF3-8266-A4C213BB281E}"/>
              </a:ext>
            </a:extLst>
          </p:cNvPr>
          <p:cNvSpPr txBox="1"/>
          <p:nvPr/>
        </p:nvSpPr>
        <p:spPr>
          <a:xfrm>
            <a:off x="5973948" y="162987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3CF678-0A1D-42CF-84FD-554F4285DC8D}"/>
              </a:ext>
            </a:extLst>
          </p:cNvPr>
          <p:cNvSpPr txBox="1"/>
          <p:nvPr/>
        </p:nvSpPr>
        <p:spPr>
          <a:xfrm>
            <a:off x="7012167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3C7B28-C896-445A-84AA-9E243132C075}"/>
              </a:ext>
            </a:extLst>
          </p:cNvPr>
          <p:cNvSpPr txBox="1"/>
          <p:nvPr/>
        </p:nvSpPr>
        <p:spPr>
          <a:xfrm>
            <a:off x="8071250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6CAA9B3-3FB4-4FA5-AA1E-FB539D2A010F}"/>
              </a:ext>
            </a:extLst>
          </p:cNvPr>
          <p:cNvSpPr txBox="1"/>
          <p:nvPr/>
        </p:nvSpPr>
        <p:spPr>
          <a:xfrm>
            <a:off x="9143033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451D7E5-3EA3-4BA5-99EB-7F4F74C06D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5945" y="3104136"/>
            <a:ext cx="5925250" cy="287628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71CA17C-597E-4C0C-B26F-D4E80C21FA04}"/>
              </a:ext>
            </a:extLst>
          </p:cNvPr>
          <p:cNvSpPr/>
          <p:nvPr/>
        </p:nvSpPr>
        <p:spPr>
          <a:xfrm>
            <a:off x="917511" y="3401658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47648ED4-5EFF-498A-A31F-833EB09631D0}"/>
                  </a:ext>
                </a:extLst>
              </p:cNvPr>
              <p:cNvSpPr/>
              <p:nvPr/>
            </p:nvSpPr>
            <p:spPr>
              <a:xfrm>
                <a:off x="917510" y="3863323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7648ED4-5EFF-498A-A31F-833EB0963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10" y="3863323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B67F95-BDED-4122-B138-80E3B5D82FE2}"/>
              </a:ext>
            </a:extLst>
          </p:cNvPr>
          <p:cNvSpPr/>
          <p:nvPr/>
        </p:nvSpPr>
        <p:spPr>
          <a:xfrm>
            <a:off x="917509" y="4332135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8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59A729F-BCA5-4B0D-8945-8E02A3F5B0FB}"/>
              </a:ext>
            </a:extLst>
          </p:cNvPr>
          <p:cNvSpPr/>
          <p:nvPr/>
        </p:nvSpPr>
        <p:spPr>
          <a:xfrm>
            <a:off x="917508" y="4800947"/>
            <a:ext cx="193995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A3ECFDCF-03AC-4B5B-9F27-12D1BB584945}"/>
                  </a:ext>
                </a:extLst>
              </p:cNvPr>
              <p:cNvSpPr/>
              <p:nvPr/>
            </p:nvSpPr>
            <p:spPr>
              <a:xfrm>
                <a:off x="917507" y="5269759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3ECFDCF-03AC-4B5B-9F27-12D1BB584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07" y="5269759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E1683FE-46F3-43B5-AE9C-9DF1FBA4AE6F}"/>
              </a:ext>
            </a:extLst>
          </p:cNvPr>
          <p:cNvSpPr/>
          <p:nvPr/>
        </p:nvSpPr>
        <p:spPr>
          <a:xfrm>
            <a:off x="3482339" y="3424293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67A9E79C-F8D3-4F85-880B-B258BB905196}"/>
                  </a:ext>
                </a:extLst>
              </p:cNvPr>
              <p:cNvSpPr/>
              <p:nvPr/>
            </p:nvSpPr>
            <p:spPr>
              <a:xfrm>
                <a:off x="3482338" y="3893105"/>
                <a:ext cx="1946367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7A9E79C-F8D3-4F85-880B-B258BB9051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338" y="3893105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t="-9333" r="-4063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4D2BDCF-69AD-4C8B-84E4-AF74DAEB7C0E}"/>
              </a:ext>
            </a:extLst>
          </p:cNvPr>
          <p:cNvSpPr/>
          <p:nvPr/>
        </p:nvSpPr>
        <p:spPr>
          <a:xfrm>
            <a:off x="3482337" y="4361917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0FCE657-9F7C-4E06-A4D7-C44A96A7843E}"/>
              </a:ext>
            </a:extLst>
          </p:cNvPr>
          <p:cNvSpPr/>
          <p:nvPr/>
        </p:nvSpPr>
        <p:spPr>
          <a:xfrm>
            <a:off x="3482336" y="4830729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8B5BDB1-DF9F-4821-A79E-8782CA3A468A}"/>
              </a:ext>
            </a:extLst>
          </p:cNvPr>
          <p:cNvSpPr/>
          <p:nvPr/>
        </p:nvSpPr>
        <p:spPr>
          <a:xfrm>
            <a:off x="3482335" y="5299541"/>
            <a:ext cx="193835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6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577F690-914C-4443-BF30-BBA1EFE0EC8B}"/>
              </a:ext>
            </a:extLst>
          </p:cNvPr>
          <p:cNvSpPr txBox="1"/>
          <p:nvPr/>
        </p:nvSpPr>
        <p:spPr>
          <a:xfrm>
            <a:off x="2333397" y="337088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34F8A7-294B-4349-9E55-A4F93411CE01}"/>
              </a:ext>
            </a:extLst>
          </p:cNvPr>
          <p:cNvSpPr txBox="1"/>
          <p:nvPr/>
        </p:nvSpPr>
        <p:spPr>
          <a:xfrm>
            <a:off x="2333396" y="383237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A868598-127A-454D-828C-3EC2CAB7CFDF}"/>
              </a:ext>
            </a:extLst>
          </p:cNvPr>
          <p:cNvSpPr txBox="1"/>
          <p:nvPr/>
        </p:nvSpPr>
        <p:spPr>
          <a:xfrm>
            <a:off x="2333395" y="428066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459B933-11B5-453C-8E9E-74D8E7838F53}"/>
              </a:ext>
            </a:extLst>
          </p:cNvPr>
          <p:cNvSpPr txBox="1"/>
          <p:nvPr/>
        </p:nvSpPr>
        <p:spPr>
          <a:xfrm>
            <a:off x="2333394" y="477390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7C1DAAB-1F69-4633-AA79-3E9498D23964}"/>
              </a:ext>
            </a:extLst>
          </p:cNvPr>
          <p:cNvSpPr txBox="1"/>
          <p:nvPr/>
        </p:nvSpPr>
        <p:spPr>
          <a:xfrm>
            <a:off x="2233205" y="522904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58C26DC-65E5-40D7-B0C7-C1B177A57174}"/>
              </a:ext>
            </a:extLst>
          </p:cNvPr>
          <p:cNvSpPr txBox="1"/>
          <p:nvPr/>
        </p:nvSpPr>
        <p:spPr>
          <a:xfrm>
            <a:off x="4898225" y="340165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6B0622-2695-4D99-A450-B74A80B93B9B}"/>
              </a:ext>
            </a:extLst>
          </p:cNvPr>
          <p:cNvSpPr txBox="1"/>
          <p:nvPr/>
        </p:nvSpPr>
        <p:spPr>
          <a:xfrm>
            <a:off x="4798040" y="3841746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7FD9452-0015-4441-A168-9AF156110B8C}"/>
              </a:ext>
            </a:extLst>
          </p:cNvPr>
          <p:cNvSpPr txBox="1"/>
          <p:nvPr/>
        </p:nvSpPr>
        <p:spPr>
          <a:xfrm>
            <a:off x="4898227" y="433498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FCB7F9C-CFFD-4D55-9B54-0E7800D0B5DF}"/>
              </a:ext>
            </a:extLst>
          </p:cNvPr>
          <p:cNvSpPr txBox="1"/>
          <p:nvPr/>
        </p:nvSpPr>
        <p:spPr>
          <a:xfrm>
            <a:off x="4798038" y="479012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1B5E2C6-3B10-4D1D-9CC5-762DB92FDFD3}"/>
              </a:ext>
            </a:extLst>
          </p:cNvPr>
          <p:cNvSpPr txBox="1"/>
          <p:nvPr/>
        </p:nvSpPr>
        <p:spPr>
          <a:xfrm>
            <a:off x="4898225" y="5277013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42843F-2E86-41F2-AF07-CECCE4BB0C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7729" y="2808375"/>
            <a:ext cx="7436541" cy="368949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3572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Đàn gà đang ở cạnh đống rơm. Việt cho biết có tất cả 20 cái chân gà. Đố em biết đàn gà đó có bao nhiêu con gà?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F41A7-6785-4DA6-9B15-FB55A7BBF458}"/>
              </a:ext>
            </a:extLst>
          </p:cNvPr>
          <p:cNvSpPr txBox="1"/>
          <p:nvPr/>
        </p:nvSpPr>
        <p:spPr>
          <a:xfrm>
            <a:off x="7951932" y="71549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66057E-FBAC-49AC-9B6E-9B97CFB8FDE2}"/>
              </a:ext>
            </a:extLst>
          </p:cNvPr>
          <p:cNvSpPr txBox="1"/>
          <p:nvPr/>
        </p:nvSpPr>
        <p:spPr>
          <a:xfrm>
            <a:off x="5789779" y="1757971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Đàn gà đó có số con gà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A5F1A9-FFB9-4C67-AEC9-0F760B7C0D8F}"/>
              </a:ext>
            </a:extLst>
          </p:cNvPr>
          <p:cNvSpPr txBox="1"/>
          <p:nvPr/>
        </p:nvSpPr>
        <p:spPr>
          <a:xfrm>
            <a:off x="5789779" y="2285155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2 = 10 (con)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17E3ED-43F0-40F2-AD82-7EF0583F8630}"/>
              </a:ext>
            </a:extLst>
          </p:cNvPr>
          <p:cNvSpPr txBox="1"/>
          <p:nvPr/>
        </p:nvSpPr>
        <p:spPr>
          <a:xfrm>
            <a:off x="6753787" y="280441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10 con gà.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838E4E-3C10-4CD5-891B-84F310B3EFCE}"/>
              </a:ext>
            </a:extLst>
          </p:cNvPr>
          <p:cNvSpPr txBox="1"/>
          <p:nvPr/>
        </p:nvSpPr>
        <p:spPr>
          <a:xfrm>
            <a:off x="5678468" y="1230787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con gà có 2 cái chân.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8632" y="2967335"/>
            <a:ext cx="51347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811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401</Words>
  <Application>Microsoft Office PowerPoint</Application>
  <PresentationFormat>Widescreen</PresentationFormat>
  <Paragraphs>104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nhân</cp:lastModifiedBy>
  <cp:revision>170</cp:revision>
  <dcterms:created xsi:type="dcterms:W3CDTF">2021-06-02T01:34:28Z</dcterms:created>
  <dcterms:modified xsi:type="dcterms:W3CDTF">2023-02-26T20:45:36Z</dcterms:modified>
</cp:coreProperties>
</file>