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284" r:id="rId5"/>
    <p:sldId id="294" r:id="rId6"/>
    <p:sldId id="304" r:id="rId7"/>
    <p:sldId id="295" r:id="rId8"/>
    <p:sldId id="296" r:id="rId9"/>
    <p:sldId id="30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505" y="2967335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8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6040" y="2967335"/>
            <a:ext cx="5339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48" y="2967335"/>
            <a:ext cx="58875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4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632" y="2967335"/>
            <a:ext cx="5134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9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372</Words>
  <Application>Microsoft Office PowerPoint</Application>
  <PresentationFormat>Widescreen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nhân</cp:lastModifiedBy>
  <cp:revision>178</cp:revision>
  <dcterms:created xsi:type="dcterms:W3CDTF">2021-06-02T01:34:28Z</dcterms:created>
  <dcterms:modified xsi:type="dcterms:W3CDTF">2023-02-26T20:48:28Z</dcterms:modified>
</cp:coreProperties>
</file>