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17355" y="1502323"/>
            <a:ext cx="10068142" cy="2413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165</Words>
  <Application>Microsoft Office PowerPoint</Application>
  <PresentationFormat>Màn hình rộng</PresentationFormat>
  <Paragraphs>56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219</cp:revision>
  <dcterms:created xsi:type="dcterms:W3CDTF">2021-06-02T01:34:28Z</dcterms:created>
  <dcterms:modified xsi:type="dcterms:W3CDTF">2024-02-29T12:47:26Z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2024-02-29T12:44:19Z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03bbe259-d9ae-4c83-a7b3-9e2033ac8f1a</vt:lpwstr>
  </property>
  <property fmtid="{D5CDD505-2E9C-101B-9397-08002B2CF9AE}" pid="8" name="MSIP_Label_defa4170-0d19-0005-0004-bc88714345d2_ContentBits">
    <vt:lpwstr>0</vt:lpwstr>
  </property>
</Properties>
</file>