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17" r:id="rId3"/>
    <p:sldId id="318" r:id="rId4"/>
    <p:sldId id="319" r:id="rId5"/>
    <p:sldId id="320" r:id="rId6"/>
    <p:sldId id="322" r:id="rId7"/>
    <p:sldId id="32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17355" y="1502323"/>
            <a:ext cx="10068142" cy="24139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2067951"/>
            <a:ext cx="2029337" cy="2501043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2067951"/>
            <a:ext cx="1718139" cy="2501043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2043609"/>
            <a:ext cx="1848427" cy="2501043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2067951"/>
            <a:ext cx="1501214" cy="2501043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3602093"/>
            <a:ext cx="627421" cy="966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870355" y="1196377"/>
            <a:ext cx="1558266" cy="956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Khối cầu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3577753"/>
            <a:ext cx="627421" cy="96690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49693" y="1565932"/>
            <a:ext cx="1558266" cy="9562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D1EAA-5535-761D-721C-444044182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1872F97-375B-1103-F717-B31C8871F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2845081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5433CD5-1F60-F7AD-9828-9D546A99EBA6}"/>
              </a:ext>
            </a:extLst>
          </p:cNvPr>
          <p:cNvSpPr/>
          <p:nvPr/>
        </p:nvSpPr>
        <p:spPr>
          <a:xfrm>
            <a:off x="875465" y="97147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3509B8-C4D0-201B-4FCA-B40FD2D5533B}"/>
              </a:ext>
            </a:extLst>
          </p:cNvPr>
          <p:cNvSpPr txBox="1"/>
          <p:nvPr/>
        </p:nvSpPr>
        <p:spPr>
          <a:xfrm>
            <a:off x="1312787" y="971474"/>
            <a:ext cx="4964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DC4C7D-8E7C-6017-4411-D97FEDEEE085}"/>
              </a:ext>
            </a:extLst>
          </p:cNvPr>
          <p:cNvCxnSpPr/>
          <p:nvPr/>
        </p:nvCxnSpPr>
        <p:spPr>
          <a:xfrm>
            <a:off x="3861610" y="3559120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99379B-20FE-073B-450F-5987C48677D8}"/>
              </a:ext>
            </a:extLst>
          </p:cNvPr>
          <p:cNvCxnSpPr>
            <a:cxnSpLocks/>
          </p:cNvCxnSpPr>
          <p:nvPr/>
        </p:nvCxnSpPr>
        <p:spPr>
          <a:xfrm flipV="1">
            <a:off x="5246013" y="4670468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E66583C-D903-692C-60A0-5B80050F6F10}"/>
              </a:ext>
            </a:extLst>
          </p:cNvPr>
          <p:cNvCxnSpPr>
            <a:cxnSpLocks/>
          </p:cNvCxnSpPr>
          <p:nvPr/>
        </p:nvCxnSpPr>
        <p:spPr>
          <a:xfrm flipV="1">
            <a:off x="7413674" y="3854543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BBB5BC-38E9-5D46-826E-D1EE0AC12635}"/>
              </a:ext>
            </a:extLst>
          </p:cNvPr>
          <p:cNvCxnSpPr>
            <a:cxnSpLocks/>
          </p:cNvCxnSpPr>
          <p:nvPr/>
        </p:nvCxnSpPr>
        <p:spPr>
          <a:xfrm>
            <a:off x="7315200" y="3559120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894E05A-07AE-5F78-7354-52E53E4EB4B5}"/>
              </a:ext>
            </a:extLst>
          </p:cNvPr>
          <p:cNvSpPr txBox="1"/>
          <p:nvPr/>
        </p:nvSpPr>
        <p:spPr>
          <a:xfrm>
            <a:off x="875465" y="1443343"/>
            <a:ext cx="9937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Hãy nêu tên một số đồ vật có dạng khối trụ hoặc khối cầu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25B939DA-EE8C-4AFA-1EF6-46A2B7DE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3818435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97CD91-15C9-7B53-1A46-F8663EDCA640}"/>
              </a:ext>
            </a:extLst>
          </p:cNvPr>
          <p:cNvSpPr/>
          <p:nvPr/>
        </p:nvSpPr>
        <p:spPr>
          <a:xfrm rot="20874249">
            <a:off x="990984" y="3477423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291A2EB3-BF10-4272-CA8F-CDEEB952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228179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EDF03EE8-1AAD-DA9C-7809-3E64E59B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290382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F1B6ED7-9C28-C560-CD44-157A4B45F239}"/>
              </a:ext>
            </a:extLst>
          </p:cNvPr>
          <p:cNvSpPr/>
          <p:nvPr/>
        </p:nvSpPr>
        <p:spPr>
          <a:xfrm rot="20874249">
            <a:off x="5500070" y="347797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F70DED95-97A3-8F89-1DEF-5D32F595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3604920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706E15DF-A428-7382-8870-3DCA83A6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211433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DBEFCC91-8FC0-6643-CA92-F89355255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119178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5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90</Words>
  <Application>Microsoft Office PowerPoint</Application>
  <PresentationFormat>Màn hình rộng</PresentationFormat>
  <Paragraphs>20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220</cp:revision>
  <dcterms:created xsi:type="dcterms:W3CDTF">2021-06-02T01:34:28Z</dcterms:created>
  <dcterms:modified xsi:type="dcterms:W3CDTF">2024-02-29T13:07:32Z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2024-02-29T12:44:19Z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03bbe259-d9ae-4c83-a7b3-9e2033ac8f1a</vt:lpwstr>
  </property>
  <property fmtid="{D5CDD505-2E9C-101B-9397-08002B2CF9AE}" pid="8" name="MSIP_Label_defa4170-0d19-0005-0004-bc88714345d2_ContentBits">
    <vt:lpwstr>0</vt:lpwstr>
  </property>
</Properties>
</file>