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04" r:id="rId4"/>
    <p:sldId id="295" r:id="rId5"/>
    <p:sldId id="296" r:id="rId6"/>
    <p:sldId id="306" r:id="rId7"/>
    <p:sldId id="305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09728" y="2191642"/>
            <a:ext cx="1008340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243</Words>
  <Application>Microsoft Office PowerPoint</Application>
  <PresentationFormat>Màn hình rộng</PresentationFormat>
  <Paragraphs>60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226</cp:revision>
  <dcterms:created xsi:type="dcterms:W3CDTF">2021-06-02T01:34:28Z</dcterms:created>
  <dcterms:modified xsi:type="dcterms:W3CDTF">2024-02-29T13:16:42Z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2024-02-29T13:16:42Z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eedf24e0-2a7c-4700-bd79-532180f3eab0</vt:lpwstr>
  </property>
  <property fmtid="{D5CDD505-2E9C-101B-9397-08002B2CF9AE}" pid="8" name="MSIP_Label_defa4170-0d19-0005-0004-bc88714345d2_ContentBits">
    <vt:lpwstr>0</vt:lpwstr>
  </property>
</Properties>
</file>