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 varScale="1">
        <p:scale>
          <a:sx n="68" d="100"/>
          <a:sy n="68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02/29/2024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356</Words>
  <Application>Microsoft Office PowerPoint</Application>
  <PresentationFormat>Màn hình rộng</PresentationFormat>
  <Paragraphs>182</Paragraphs>
  <Slides>16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138</cp:revision>
  <dcterms:created xsi:type="dcterms:W3CDTF">2021-06-02T01:34:28Z</dcterms:created>
  <dcterms:modified xsi:type="dcterms:W3CDTF">2024-02-29T12:57:42Z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2024-02-29T12:56:54Z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a9cc882d-7210-4b9c-82a1-bc5a097301df</vt:lpwstr>
  </property>
  <property fmtid="{D5CDD505-2E9C-101B-9397-08002B2CF9AE}" pid="8" name="MSIP_Label_defa4170-0d19-0005-0004-bc88714345d2_ContentBits">
    <vt:lpwstr>0</vt:lpwstr>
  </property>
</Properties>
</file>