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Arial-Rounded" panose="020B0500000000000000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Theo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652399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965261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541</Words>
  <Application>Microsoft Office PowerPoint</Application>
  <PresentationFormat>On-screen Show (16:9)</PresentationFormat>
  <Paragraphs>142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DFPOP1-W9</vt:lpstr>
      <vt:lpstr>Calibri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Le Chi</cp:lastModifiedBy>
  <cp:revision>38</cp:revision>
  <dcterms:created xsi:type="dcterms:W3CDTF">2020-08-13T09:19:08Z</dcterms:created>
  <dcterms:modified xsi:type="dcterms:W3CDTF">2024-01-31T02:42:59Z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