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28"/>
  </p:notesMasterIdLst>
  <p:sldIdLst>
    <p:sldId id="300" r:id="rId3"/>
    <p:sldId id="334" r:id="rId4"/>
    <p:sldId id="324" r:id="rId5"/>
    <p:sldId id="375" r:id="rId6"/>
    <p:sldId id="314" r:id="rId7"/>
    <p:sldId id="366" r:id="rId8"/>
    <p:sldId id="329" r:id="rId9"/>
    <p:sldId id="367" r:id="rId10"/>
    <p:sldId id="352" r:id="rId11"/>
    <p:sldId id="368" r:id="rId12"/>
    <p:sldId id="370" r:id="rId13"/>
    <p:sldId id="371" r:id="rId14"/>
    <p:sldId id="372" r:id="rId15"/>
    <p:sldId id="373" r:id="rId16"/>
    <p:sldId id="333" r:id="rId17"/>
    <p:sldId id="374" r:id="rId18"/>
    <p:sldId id="356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261" r:id="rId27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29"/>
    </p:embeddedFont>
    <p:embeddedFont>
      <p:font typeface="Arial-Rounded" panose="020B0604020202020204" charset="0"/>
      <p:regular r:id="rId30"/>
      <p:bold r:id="rId31"/>
    </p:embeddedFont>
    <p:embeddedFont>
      <p:font typeface="HP001 4 hàng" panose="020B0604020202020204" charset="0"/>
      <p:regular r:id="rId32"/>
      <p:bold r:id="rId33"/>
    </p:embeddedFont>
    <p:embeddedFont>
      <p:font typeface="Lato" panose="020F0502020204030203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7EF"/>
    <a:srgbClr val="0418AC"/>
    <a:srgbClr val="F4A60A"/>
    <a:srgbClr val="009242"/>
    <a:srgbClr val="8BBD31"/>
    <a:srgbClr val="3FAF5A"/>
    <a:srgbClr val="FEFBF6"/>
    <a:srgbClr val="57EF7F"/>
    <a:srgbClr val="2CD434"/>
    <a:srgbClr val="72C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5501" autoAdjust="0"/>
  </p:normalViewPr>
  <p:slideViewPr>
    <p:cSldViewPr snapToGrid="0">
      <p:cViewPr varScale="1">
        <p:scale>
          <a:sx n="85" d="100"/>
          <a:sy n="85" d="100"/>
        </p:scale>
        <p:origin x="82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1/31/2024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1/31/2024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1/31/2024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1/31/2024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1/31/2024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1/31/2024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1/31/2024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1/31/2024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134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CEF851F-4C9B-4ED8-A706-7687066F5A2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9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1/31/2024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1/31/2024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1/31/2024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7" r:id="rId5"/>
    <p:sldLayoutId id="214748367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1/31/2024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156" y="3601601"/>
            <a:ext cx="476607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2578638" y="1020045"/>
            <a:ext cx="4393107" cy="7724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27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7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700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>
                  <a:alpha val="96861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97"/>
          <p:cNvSpPr/>
          <p:nvPr/>
        </p:nvSpPr>
        <p:spPr>
          <a:xfrm>
            <a:off x="-22034" y="1892246"/>
            <a:ext cx="19543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3: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文本框 95"/>
          <p:cNvSpPr txBox="1"/>
          <p:nvPr/>
        </p:nvSpPr>
        <p:spPr>
          <a:xfrm>
            <a:off x="1963111" y="2117719"/>
            <a:ext cx="6536653" cy="77241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0"/>
                <a:gd name="adj2" fmla="val -22"/>
              </a:avLst>
            </a:prstTxWarp>
            <a:spAutoFit/>
          </a:bodyPr>
          <a:lstStyle/>
          <a:p>
            <a:r>
              <a:rPr lang="en-US" altLang="zh-CN" sz="3600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Cả</a:t>
            </a:r>
            <a:r>
              <a:rPr lang="en-US" altLang="zh-CN" sz="3600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nhà</a:t>
            </a:r>
            <a:r>
              <a:rPr lang="en-US" altLang="zh-CN" sz="3600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đi</a:t>
            </a:r>
            <a:r>
              <a:rPr lang="en-US" altLang="zh-CN" sz="3600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chơi</a:t>
            </a:r>
            <a:r>
              <a:rPr lang="en-US" altLang="zh-CN" sz="3600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núi</a:t>
            </a:r>
            <a:endParaRPr lang="zh-CN" altLang="en-US" sz="3600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784923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5902" y="3975736"/>
            <a:ext cx="2064988" cy="101566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uya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9789" y="3172138"/>
            <a:ext cx="4284211" cy="101566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uýp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50" y="503230"/>
            <a:ext cx="4511565" cy="3383674"/>
          </a:xfrm>
          <a:prstGeom prst="rect">
            <a:avLst/>
          </a:prstGeom>
        </p:spPr>
      </p:pic>
      <p:pic>
        <p:nvPicPr>
          <p:cNvPr id="9" name="Picture 2" descr="E:\QUYNH\anh tai ve poiwer oint\tuýp thuố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5596" y="382369"/>
            <a:ext cx="3931672" cy="261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47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2259" y="26078"/>
            <a:ext cx="4232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248" y="628874"/>
            <a:ext cx="8334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áo,thức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tuýp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huỵch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1641" y="4544989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Đọc nối tiếp từng câu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4897" y="4544254"/>
            <a:ext cx="23903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/>
              <a:t>Chia đoạn                 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57048" y="730478"/>
            <a:ext cx="2059285" cy="1106067"/>
            <a:chOff x="-3583541" y="2179021"/>
            <a:chExt cx="8066718" cy="2550634"/>
          </a:xfrm>
        </p:grpSpPr>
        <p:grpSp>
          <p:nvGrpSpPr>
            <p:cNvPr id="9" name="Group 8"/>
            <p:cNvGrpSpPr/>
            <p:nvPr/>
          </p:nvGrpSpPr>
          <p:grpSpPr>
            <a:xfrm>
              <a:off x="4162097" y="4045194"/>
              <a:ext cx="321080" cy="684461"/>
              <a:chOff x="4162097" y="4045194"/>
              <a:chExt cx="321080" cy="684461"/>
            </a:xfrm>
          </p:grpSpPr>
          <p:cxnSp>
            <p:nvCxnSpPr>
              <p:cNvPr id="7" name="Straight Connector 6"/>
              <p:cNvCxnSpPr>
                <a:stCxn id="6" idx="2"/>
              </p:cNvCxnSpPr>
              <p:nvPr/>
            </p:nvCxnSpPr>
            <p:spPr>
              <a:xfrm flipH="1">
                <a:off x="4162097" y="4045194"/>
                <a:ext cx="257503" cy="68372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4225674" y="4045929"/>
                <a:ext cx="257503" cy="68372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-3583541" y="2179021"/>
              <a:ext cx="612864" cy="851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2249" y="1770064"/>
            <a:ext cx="2216384" cy="1463858"/>
            <a:chOff x="-5868570" y="1462085"/>
            <a:chExt cx="10351748" cy="3267570"/>
          </a:xfrm>
        </p:grpSpPr>
        <p:grpSp>
          <p:nvGrpSpPr>
            <p:cNvPr id="13" name="Group 12"/>
            <p:cNvGrpSpPr/>
            <p:nvPr/>
          </p:nvGrpSpPr>
          <p:grpSpPr>
            <a:xfrm>
              <a:off x="4162097" y="4045194"/>
              <a:ext cx="321081" cy="684461"/>
              <a:chOff x="4162097" y="4045194"/>
              <a:chExt cx="321081" cy="684461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H="1">
                <a:off x="4162097" y="4045194"/>
                <a:ext cx="257503" cy="68372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4225674" y="4045930"/>
                <a:ext cx="257504" cy="68372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-5868570" y="1462085"/>
              <a:ext cx="612865" cy="851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2498" y="3234657"/>
            <a:ext cx="7061474" cy="369332"/>
            <a:chOff x="-10762762" y="4045194"/>
            <a:chExt cx="15245939" cy="851696"/>
          </a:xfrm>
        </p:grpSpPr>
        <p:grpSp>
          <p:nvGrpSpPr>
            <p:cNvPr id="18" name="Group 17"/>
            <p:cNvGrpSpPr/>
            <p:nvPr/>
          </p:nvGrpSpPr>
          <p:grpSpPr>
            <a:xfrm>
              <a:off x="4162097" y="4045194"/>
              <a:ext cx="321080" cy="684461"/>
              <a:chOff x="4162097" y="4045194"/>
              <a:chExt cx="321080" cy="684461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H="1">
                <a:off x="4162097" y="4045194"/>
                <a:ext cx="257503" cy="68372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4225674" y="4045929"/>
                <a:ext cx="257503" cy="68372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-10762762" y="4045195"/>
              <a:ext cx="612865" cy="851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22497" y="4544254"/>
            <a:ext cx="24929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/>
              <a:t>Đọc nối tiếp theo đoạn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2654" y="4293046"/>
            <a:ext cx="71513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huỵch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67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QUYNH\anh tai ve poiwer oint\côn trùng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3945" y="1470912"/>
            <a:ext cx="3494356" cy="27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QUYNH\anh tai ve poiwer oint\côn trù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03" y="756209"/>
            <a:ext cx="4014952" cy="394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8095" y="0"/>
            <a:ext cx="3111749" cy="101566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879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2259" y="26078"/>
            <a:ext cx="3825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248" y="628874"/>
            <a:ext cx="83347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áo,thức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tuýp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huỵch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vang.</a:t>
            </a: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Lâm Anh )</a:t>
            </a:r>
          </a:p>
        </p:txBody>
      </p:sp>
    </p:spTree>
    <p:extLst>
      <p:ext uri="{BB962C8B-B14F-4D97-AF65-F5344CB8AC3E}">
        <p14:creationId xmlns:p14="http://schemas.microsoft.com/office/powerpoint/2010/main" val="1908377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92286" y="1953039"/>
            <a:ext cx="4759246" cy="11430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 Trả lời câu hỏi</a:t>
            </a: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478464"/>
            <a:ext cx="9144000" cy="4732450"/>
            <a:chOff x="0" y="478464"/>
            <a:chExt cx="9144000" cy="4732450"/>
          </a:xfrm>
        </p:grpSpPr>
        <p:pic>
          <p:nvPicPr>
            <p:cNvPr id="6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29" l="0" r="93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542427"/>
              <a:ext cx="3189768" cy="266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429" l="0" r="93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7147093" y="478464"/>
              <a:ext cx="1996907" cy="136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625190" y="839421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44227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6676" y="2970675"/>
            <a:ext cx="4627324" cy="217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8015" y="78441"/>
            <a:ext cx="25459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</a:p>
        </p:txBody>
      </p:sp>
      <p:sp>
        <p:nvSpPr>
          <p:cNvPr id="8" name="Oval 7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745" y="521809"/>
            <a:ext cx="7457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Nam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124" y="1305286"/>
            <a:ext cx="6404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442" y="2484530"/>
            <a:ext cx="5869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0721" y="912570"/>
            <a:ext cx="6130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4845" y="1660927"/>
            <a:ext cx="7994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tuýp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711" y="3325167"/>
            <a:ext cx="4408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738254" y="945461"/>
            <a:ext cx="11113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18363" y="1319381"/>
            <a:ext cx="11113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18321" y="1735753"/>
            <a:ext cx="11113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38030" y="2138782"/>
            <a:ext cx="11113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94691" y="3349394"/>
            <a:ext cx="11113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83479" y="4234118"/>
            <a:ext cx="11113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87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92287" y="1953039"/>
            <a:ext cx="3071191" cy="11430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478464"/>
            <a:ext cx="9144000" cy="4732450"/>
            <a:chOff x="0" y="478464"/>
            <a:chExt cx="9144000" cy="4732450"/>
          </a:xfrm>
        </p:grpSpPr>
        <p:pic>
          <p:nvPicPr>
            <p:cNvPr id="6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29" l="0" r="93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542427"/>
              <a:ext cx="3189768" cy="266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429" l="0" r="93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7147093" y="478464"/>
              <a:ext cx="1996907" cy="136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9703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9809" y="69754"/>
            <a:ext cx="70380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6" name="Oval 5"/>
          <p:cNvSpPr/>
          <p:nvPr/>
        </p:nvSpPr>
        <p:spPr>
          <a:xfrm>
            <a:off x="429506" y="-4326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510" y="751030"/>
            <a:ext cx="158408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8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800" dirty="0">
              <a:solidFill>
                <a:srgbClr val="0418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040" y="2245147"/>
            <a:ext cx="8743950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30170" y="2718307"/>
            <a:ext cx="8472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Đến đoạn đường dốc và khúc khuỷu, bố phải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3295" y="3386207"/>
            <a:ext cx="2134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cõng Đức.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713" y="1781244"/>
            <a:ext cx="1078187" cy="461665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   Viết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0713" y="782241"/>
            <a:ext cx="7469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</a:p>
        </p:txBody>
      </p:sp>
    </p:spTree>
    <p:extLst>
      <p:ext uri="{BB962C8B-B14F-4D97-AF65-F5344CB8AC3E}">
        <p14:creationId xmlns:p14="http://schemas.microsoft.com/office/powerpoint/2010/main" val="241465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  <p:bldP spid="14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60659" y="1728316"/>
            <a:ext cx="5188457" cy="91264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85638" y="1614528"/>
            <a:ext cx="1210726" cy="10965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34646" y="701926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478464"/>
            <a:ext cx="9144000" cy="4732450"/>
            <a:chOff x="0" y="478464"/>
            <a:chExt cx="9144000" cy="4732450"/>
          </a:xfrm>
        </p:grpSpPr>
        <p:pic>
          <p:nvPicPr>
            <p:cNvPr id="7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29" l="0" r="93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542427"/>
              <a:ext cx="3189768" cy="266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429" l="0" r="93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7147093" y="478464"/>
              <a:ext cx="1996907" cy="136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36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775" y="2736536"/>
            <a:ext cx="8743950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802525" y="753626"/>
            <a:ext cx="7055286" cy="633047"/>
          </a:xfrm>
          <a:prstGeom prst="roundRect">
            <a:avLst/>
          </a:prstGeom>
          <a:solidFill>
            <a:srgbClr val="FE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418A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127" y="82176"/>
            <a:ext cx="82435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6824" y="8096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34981" y="753626"/>
            <a:ext cx="2532184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3200" dirty="0">
              <a:solidFill>
                <a:srgbClr val="0418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23344" y="753626"/>
            <a:ext cx="2443443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2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endParaRPr lang="en-US" sz="3200" dirty="0">
              <a:solidFill>
                <a:srgbClr val="0418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77803" y="753626"/>
            <a:ext cx="1868993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2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endParaRPr lang="en-US" sz="3200" dirty="0">
              <a:solidFill>
                <a:srgbClr val="0418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6775" y="1337898"/>
            <a:ext cx="7131059" cy="9244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co,…….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8530" y="3209696"/>
            <a:ext cx="7612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Đường lên núi quanh co, khúc khuỷu.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3431" y="2274871"/>
            <a:ext cx="1078187" cy="461665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   Viết</a:t>
            </a:r>
          </a:p>
        </p:txBody>
      </p:sp>
    </p:spTree>
    <p:extLst>
      <p:ext uri="{BB962C8B-B14F-4D97-AF65-F5344CB8AC3E}">
        <p14:creationId xmlns:p14="http://schemas.microsoft.com/office/powerpoint/2010/main" val="338324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69136E-6 L 0.05191 -4.69136E-6 C 0.07535 -4.69136E-6 0.10504 0.03241 0.10504 0.05988 L 0.10504 0.1231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3" y="6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 động</a:t>
            </a: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478464"/>
            <a:ext cx="9144000" cy="4732450"/>
            <a:chOff x="0" y="478464"/>
            <a:chExt cx="9144000" cy="4732450"/>
          </a:xfrm>
        </p:grpSpPr>
        <p:pic>
          <p:nvPicPr>
            <p:cNvPr id="1026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29" l="0" r="93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542427"/>
              <a:ext cx="3189768" cy="266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429" l="0" r="93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7147093" y="478464"/>
              <a:ext cx="1996907" cy="136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9907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127" y="82176"/>
            <a:ext cx="80822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 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126824" y="8096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7972" y="556366"/>
            <a:ext cx="6446711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 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4017" y="1092111"/>
            <a:ext cx="4297992" cy="375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9505" y="4538104"/>
            <a:ext cx="838082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688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67487" y="1916504"/>
            <a:ext cx="3060556" cy="1143000"/>
            <a:chOff x="2767487" y="1916504"/>
            <a:chExt cx="3060556" cy="1143000"/>
          </a:xfrm>
        </p:grpSpPr>
        <p:sp>
          <p:nvSpPr>
            <p:cNvPr id="5" name="Rounded Rectangle 4"/>
            <p:cNvSpPr/>
            <p:nvPr/>
          </p:nvSpPr>
          <p:spPr>
            <a:xfrm>
              <a:off x="3595670" y="1916504"/>
              <a:ext cx="2232373" cy="1143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2767487" y="1916504"/>
              <a:ext cx="1212574" cy="1143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bg1"/>
                  </a:solidFill>
                </a:rPr>
                <a:t>7</a:t>
              </a:r>
            </a:p>
          </p:txBody>
        </p:sp>
      </p:grpSp>
      <p:pic>
        <p:nvPicPr>
          <p:cNvPr id="6" name="Picture 2" descr="E:\QUYNH\anh tai ve poiwer oint\dao maijpg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29" l="0" r="930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542427"/>
            <a:ext cx="3189768" cy="26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QUYNH\anh tai ve poiwer oint\dao maijpg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29" l="0" r="930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147093" y="478464"/>
            <a:ext cx="1996907" cy="136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16083" y="610027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862483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127" y="82176"/>
            <a:ext cx="22352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 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26824" y="8096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" name="Rectangle 5"/>
          <p:cNvSpPr/>
          <p:nvPr/>
        </p:nvSpPr>
        <p:spPr>
          <a:xfrm>
            <a:off x="180552" y="586433"/>
            <a:ext cx="6693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775" y="2736536"/>
            <a:ext cx="8743950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1913" y="2971158"/>
            <a:ext cx="8313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Nam và Đức được đi chơi núi. Đến đỉnh núi,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431" y="2274871"/>
            <a:ext cx="1078187" cy="461665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   Viết</a:t>
            </a:r>
          </a:p>
        </p:txBody>
      </p:sp>
      <p:sp>
        <p:nvSpPr>
          <p:cNvPr id="2" name="Rectangle 1"/>
          <p:cNvSpPr/>
          <p:nvPr/>
        </p:nvSpPr>
        <p:spPr>
          <a:xfrm>
            <a:off x="89694" y="3839159"/>
            <a:ext cx="6146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hai anh em vui sướng hét vang.</a:t>
            </a:r>
            <a:endParaRPr lang="en-US" sz="320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1825" y="1232764"/>
            <a:ext cx="4005374" cy="150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05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6688" y="94701"/>
            <a:ext cx="774324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6824" y="8096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505" y="694796"/>
            <a:ext cx="3119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9682" y="1426672"/>
            <a:ext cx="2065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t…..</a:t>
            </a:r>
          </a:p>
        </p:txBody>
      </p:sp>
      <p:sp>
        <p:nvSpPr>
          <p:cNvPr id="8" name="Rectangle 7"/>
          <p:cNvSpPr/>
          <p:nvPr/>
        </p:nvSpPr>
        <p:spPr>
          <a:xfrm>
            <a:off x="4267379" y="1426672"/>
            <a:ext cx="2318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9504" y="2275117"/>
            <a:ext cx="3620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67378" y="2942898"/>
            <a:ext cx="2257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h………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379" y="2942898"/>
            <a:ext cx="2318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h…….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33022" y="1410302"/>
            <a:ext cx="971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uyp</a:t>
            </a:r>
            <a:r>
              <a:rPr lang="en-US" sz="3200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51588" y="1397549"/>
            <a:ext cx="971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</a:t>
            </a:r>
            <a:r>
              <a:rPr lang="en-US" sz="3200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37819" y="2932237"/>
            <a:ext cx="12130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72687" y="2924026"/>
            <a:ext cx="10648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712344" y="1487416"/>
            <a:ext cx="65526" cy="79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5001899" y="1397549"/>
            <a:ext cx="82194" cy="100233"/>
          </a:xfrm>
          <a:custGeom>
            <a:avLst/>
            <a:gdLst>
              <a:gd name="connsiteX0" fmla="*/ 0 w 461499"/>
              <a:gd name="connsiteY0" fmla="*/ 231181 h 701284"/>
              <a:gd name="connsiteX1" fmla="*/ 113016 w 461499"/>
              <a:gd name="connsiteY1" fmla="*/ 25698 h 701284"/>
              <a:gd name="connsiteX2" fmla="*/ 400693 w 461499"/>
              <a:gd name="connsiteY2" fmla="*/ 35972 h 701284"/>
              <a:gd name="connsiteX3" fmla="*/ 452063 w 461499"/>
              <a:gd name="connsiteY3" fmla="*/ 323649 h 701284"/>
              <a:gd name="connsiteX4" fmla="*/ 267129 w 461499"/>
              <a:gd name="connsiteY4" fmla="*/ 652422 h 701284"/>
              <a:gd name="connsiteX5" fmla="*/ 174661 w 461499"/>
              <a:gd name="connsiteY5" fmla="*/ 693518 h 70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499" h="701284">
                <a:moveTo>
                  <a:pt x="0" y="231181"/>
                </a:moveTo>
                <a:cubicBezTo>
                  <a:pt x="23117" y="144707"/>
                  <a:pt x="46234" y="58233"/>
                  <a:pt x="113016" y="25698"/>
                </a:cubicBezTo>
                <a:cubicBezTo>
                  <a:pt x="179798" y="-6837"/>
                  <a:pt x="344185" y="-13686"/>
                  <a:pt x="400693" y="35972"/>
                </a:cubicBezTo>
                <a:cubicBezTo>
                  <a:pt x="457201" y="85630"/>
                  <a:pt x="474324" y="220907"/>
                  <a:pt x="452063" y="323649"/>
                </a:cubicBezTo>
                <a:cubicBezTo>
                  <a:pt x="429802" y="426391"/>
                  <a:pt x="313363" y="590777"/>
                  <a:pt x="267129" y="652422"/>
                </a:cubicBezTo>
                <a:cubicBezTo>
                  <a:pt x="220895" y="714067"/>
                  <a:pt x="197778" y="703792"/>
                  <a:pt x="174661" y="69351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923823" y="3001616"/>
            <a:ext cx="65526" cy="79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56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127" y="82176"/>
            <a:ext cx="774324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6824" y="8096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84" b="100000" l="1995" r="100000"/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9319" y="459711"/>
            <a:ext cx="9353319" cy="409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891" y="4558514"/>
            <a:ext cx="358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Em cùng gia đình đi chơi ở đâu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9666" y="4517753"/>
            <a:ext cx="97385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60847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9799" y="4314692"/>
            <a:ext cx="610455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Gia </a:t>
            </a:r>
            <a:r>
              <a:rPr lang="en-US" sz="2800" dirty="0" err="1">
                <a:solidFill>
                  <a:schemeClr val="tx1"/>
                </a:solidFill>
              </a:rPr>
              <a:t>đình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tranh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gồm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ai 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9798" y="4314692"/>
            <a:ext cx="61045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Họ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vui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không</a:t>
            </a:r>
            <a:r>
              <a:rPr lang="en-US" sz="2800" dirty="0">
                <a:solidFill>
                  <a:schemeClr val="tx1"/>
                </a:solidFill>
              </a:rPr>
              <a:t>?  </a:t>
            </a:r>
            <a:r>
              <a:rPr lang="en-US" sz="2800" dirty="0" err="1">
                <a:solidFill>
                  <a:schemeClr val="tx1"/>
                </a:solidFill>
              </a:rPr>
              <a:t>Vì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biết</a:t>
            </a:r>
            <a:r>
              <a:rPr lang="en-US" sz="2800" dirty="0">
                <a:solidFill>
                  <a:schemeClr val="tx1"/>
                </a:solidFill>
              </a:rPr>
              <a:t> 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906"/>
            <a:ext cx="9144000" cy="409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12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2" y="1760220"/>
            <a:ext cx="1401031" cy="33832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-2" y="0"/>
            <a:ext cx="9144001" cy="14486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MÁI ẤM GIA ĐÌNH</a:t>
            </a:r>
          </a:p>
        </p:txBody>
      </p:sp>
      <p:sp>
        <p:nvSpPr>
          <p:cNvPr id="5" name="Oval 4"/>
          <p:cNvSpPr/>
          <p:nvPr/>
        </p:nvSpPr>
        <p:spPr>
          <a:xfrm>
            <a:off x="-225781" y="-180975"/>
            <a:ext cx="1575559" cy="12905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94415" y="2269334"/>
            <a:ext cx="6932467" cy="975143"/>
            <a:chOff x="9566064" y="964372"/>
            <a:chExt cx="5446164" cy="698253"/>
          </a:xfrm>
        </p:grpSpPr>
        <p:sp>
          <p:nvSpPr>
            <p:cNvPr id="8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49778" y="2263515"/>
            <a:ext cx="993309" cy="1067788"/>
            <a:chOff x="2022039" y="3400894"/>
            <a:chExt cx="993309" cy="1067788"/>
          </a:xfrm>
        </p:grpSpPr>
        <p:grpSp>
          <p:nvGrpSpPr>
            <p:cNvPr id="13" name="Group 12"/>
            <p:cNvGrpSpPr/>
            <p:nvPr/>
          </p:nvGrpSpPr>
          <p:grpSpPr>
            <a:xfrm>
              <a:off x="2022039" y="3400894"/>
              <a:ext cx="992332" cy="992332"/>
              <a:chOff x="1212273" y="1084984"/>
              <a:chExt cx="992332" cy="992332"/>
            </a:xfrm>
            <a:solidFill>
              <a:srgbClr val="F4A60A"/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4" name="Oval 13"/>
              <p:cNvSpPr/>
              <p:nvPr/>
            </p:nvSpPr>
            <p:spPr>
              <a:xfrm>
                <a:off x="1212273" y="1084984"/>
                <a:ext cx="992332" cy="99233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252971" y="1095375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24748" y="3514623"/>
              <a:ext cx="990600" cy="954059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</a:p>
            <a:p>
              <a:pPr algn="ctr"/>
              <a:r>
                <a:rPr lang="en-US" sz="3200" b="1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70365" y="2418620"/>
            <a:ext cx="580412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 NHÀ ĐI CHƠI NÚI</a:t>
            </a:r>
          </a:p>
        </p:txBody>
      </p:sp>
    </p:spTree>
    <p:extLst>
      <p:ext uri="{BB962C8B-B14F-4D97-AF65-F5344CB8AC3E}">
        <p14:creationId xmlns:p14="http://schemas.microsoft.com/office/powerpoint/2010/main" val="278436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92287" y="1953039"/>
            <a:ext cx="3071191" cy="11430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478464"/>
            <a:ext cx="9144000" cy="4732450"/>
            <a:chOff x="0" y="478464"/>
            <a:chExt cx="9144000" cy="4732450"/>
          </a:xfrm>
        </p:grpSpPr>
        <p:pic>
          <p:nvPicPr>
            <p:cNvPr id="6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29" l="0" r="93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542427"/>
              <a:ext cx="3189768" cy="266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429" l="0" r="93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7147093" y="478464"/>
              <a:ext cx="1996907" cy="136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186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4828" y="4450432"/>
            <a:ext cx="5480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6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61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2259" y="26078"/>
            <a:ext cx="4232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53575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áo,thức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tuýp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huỵch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vang.</a:t>
            </a: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Lâm Anh )</a:t>
            </a:r>
          </a:p>
        </p:txBody>
      </p:sp>
    </p:spTree>
    <p:extLst>
      <p:ext uri="{BB962C8B-B14F-4D97-AF65-F5344CB8AC3E}">
        <p14:creationId xmlns:p14="http://schemas.microsoft.com/office/powerpoint/2010/main" val="3940945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142393" y="2788572"/>
            <a:ext cx="2171155" cy="130328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594371" y="2784728"/>
            <a:ext cx="1818068" cy="130328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216099" y="823140"/>
            <a:ext cx="2171155" cy="130328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387690" y="823140"/>
            <a:ext cx="1818068" cy="130328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09903" y="851338"/>
            <a:ext cx="1818068" cy="130328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8580" y="966951"/>
            <a:ext cx="1295547" cy="1015663"/>
          </a:xfrm>
          <a:prstGeom prst="rect">
            <a:avLst/>
          </a:prstGeom>
          <a:solidFill>
            <a:srgbClr val="FEE7EF"/>
          </a:solidFill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uya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4029" y="966950"/>
            <a:ext cx="1338828" cy="1015663"/>
          </a:xfrm>
          <a:prstGeom prst="rect">
            <a:avLst/>
          </a:prstGeom>
          <a:solidFill>
            <a:srgbClr val="FEE7EF"/>
          </a:solidFill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uyp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9270" y="966949"/>
            <a:ext cx="1723549" cy="1015663"/>
          </a:xfrm>
          <a:prstGeom prst="rect">
            <a:avLst/>
          </a:prstGeom>
          <a:solidFill>
            <a:srgbClr val="FEE7EF"/>
          </a:solidFill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uynh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1275" y="2932383"/>
            <a:ext cx="1680268" cy="1015663"/>
          </a:xfrm>
          <a:prstGeom prst="rect">
            <a:avLst/>
          </a:prstGeom>
          <a:solidFill>
            <a:srgbClr val="FEE7EF"/>
          </a:solidFill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uych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0710" y="2928539"/>
            <a:ext cx="1338828" cy="1015663"/>
          </a:xfrm>
          <a:prstGeom prst="rect">
            <a:avLst/>
          </a:prstGeom>
          <a:solidFill>
            <a:srgbClr val="FEE7EF"/>
          </a:solidFill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uyu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15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 animBg="1"/>
      <p:bldP spid="10" grpId="0" animBg="1"/>
      <p:bldP spid="9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92511" y="4385263"/>
            <a:ext cx="836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12259" y="26078"/>
            <a:ext cx="3313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Cả nhà đi chơi núi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2248" y="628874"/>
            <a:ext cx="8334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áo,thức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tuýp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huỵch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vang.</a:t>
            </a:r>
          </a:p>
          <a:p>
            <a:pPr algn="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Lâm Anh )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868" y="984183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205166" y="969236"/>
            <a:ext cx="149111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tuýp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56223" y="2106201"/>
            <a:ext cx="1782860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huỵch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9251" y="2446270"/>
            <a:ext cx="167280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62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" grpId="0"/>
      <p:bldP spid="37" grpId="0" animBg="1"/>
      <p:bldP spid="38" grpId="0" animBg="1"/>
      <p:bldP spid="7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3608</TotalTime>
  <Words>943</Words>
  <Application>Microsoft Office PowerPoint</Application>
  <PresentationFormat>On-screen Show (16:9)</PresentationFormat>
  <Paragraphs>117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Times New Roman</vt:lpstr>
      <vt:lpstr>Arial Rounded MT Bold</vt:lpstr>
      <vt:lpstr>Arial-Rounded</vt:lpstr>
      <vt:lpstr>Calibri</vt:lpstr>
      <vt:lpstr>Lato</vt:lpstr>
      <vt:lpstr>Arial</vt:lpstr>
      <vt:lpstr>Calibri Light</vt:lpstr>
      <vt:lpstr>HP001 4 hàng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Le Chi</cp:lastModifiedBy>
  <cp:revision>427</cp:revision>
  <dcterms:modified xsi:type="dcterms:W3CDTF">2024-01-31T08:45:58Z</dcterms:modified>
</cp:coreProperties>
</file>