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97" r:id="rId6"/>
    <p:sldId id="258" r:id="rId7"/>
    <p:sldId id="289" r:id="rId8"/>
    <p:sldId id="266" r:id="rId9"/>
    <p:sldId id="276" r:id="rId10"/>
    <p:sldId id="277" r:id="rId11"/>
    <p:sldId id="278" r:id="rId12"/>
    <p:sldId id="290" r:id="rId13"/>
    <p:sldId id="291" r:id="rId14"/>
    <p:sldId id="292" r:id="rId15"/>
    <p:sldId id="293" r:id="rId16"/>
    <p:sldId id="294" r:id="rId17"/>
    <p:sldId id="295" r:id="rId18"/>
    <p:sldId id="298" r:id="rId19"/>
    <p:sldId id="267" r:id="rId20"/>
    <p:sldId id="279" r:id="rId21"/>
    <p:sldId id="269" r:id="rId22"/>
    <p:sldId id="282" r:id="rId23"/>
    <p:sldId id="270" r:id="rId24"/>
    <p:sldId id="296" r:id="rId25"/>
    <p:sldId id="271" r:id="rId26"/>
  </p:sldIdLst>
  <p:sldSz cx="9144000" cy="5143500" type="screen16x9"/>
  <p:notesSz cx="6858000" cy="9144000"/>
  <p:embeddedFontLst>
    <p:embeddedFont>
      <p:font typeface="DFPOP1-W9" panose="020B0604020202020204" charset="-128"/>
      <p:regular r:id="rId28"/>
    </p:embeddedFont>
    <p:embeddedFont>
      <p:font typeface="Arial-Rounded" panose="020B0500000000000000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97"/>
            <p14:sldId id="258"/>
            <p14:sldId id="289"/>
            <p14:sldId id="266"/>
            <p14:sldId id="276"/>
            <p14:sldId id="277"/>
            <p14:sldId id="278"/>
            <p14:sldId id="290"/>
            <p14:sldId id="291"/>
            <p14:sldId id="292"/>
            <p14:sldId id="293"/>
            <p14:sldId id="294"/>
            <p14:sldId id="295"/>
          </p14:sldIdLst>
        </p14:section>
        <p14:section name="Tiết 2" id="{47239A1A-9B72-4DA5-96A7-F8786F163078}">
          <p14:sldIdLst>
            <p14:sldId id="298"/>
            <p14:sldId id="267"/>
            <p14:sldId id="279"/>
            <p14:sldId id="269"/>
            <p14:sldId id="282"/>
            <p14:sldId id="270"/>
            <p14:sldId id="296"/>
            <p14:sldId id="271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04D3FC"/>
    <a:srgbClr val="4CA420"/>
    <a:srgbClr val="679C31"/>
    <a:srgbClr val="920000"/>
    <a:srgbClr val="F56636"/>
    <a:srgbClr val="EF2A19"/>
    <a:srgbClr val="A9250B"/>
    <a:srgbClr val="FF6600"/>
    <a:srgbClr val="8CB8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02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21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52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324AEFB3-C4F1-490D-9099-A3B5E5360B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438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  <p:sldLayoutId id="2147483662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4.png"/><Relationship Id="rId4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99717" y="2756237"/>
            <a:ext cx="4890519" cy="714198"/>
            <a:chOff x="2263674" y="2700664"/>
            <a:chExt cx="4890519" cy="714198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3674" y="2719440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196" y="2700664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</a:t>
              </a:r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1596957"/>
            <a:ext cx="1656860" cy="936524"/>
            <a:chOff x="3295926" y="1801871"/>
            <a:chExt cx="1656860" cy="936524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15939" y="180187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31829" y="1804976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chảy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khẽ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2" y="-1"/>
            <a:ext cx="6802961" cy="3826665"/>
          </a:xfrm>
          <a:prstGeom prst="rect">
            <a:avLst/>
          </a:prstGeom>
        </p:spPr>
      </p:pic>
      <p:pic>
        <p:nvPicPr>
          <p:cNvPr id="5" name="TiengSuoiChay-V.A-38177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13" y="27326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1522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021742" y="-36516"/>
            <a:ext cx="2853389" cy="1035250"/>
          </a:xfrm>
          <a:prstGeom prst="cloudCallout">
            <a:avLst>
              <a:gd name="adj1" fmla="val -35349"/>
              <a:gd name="adj2" fmla="val 95811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2675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3193"/>
            <a:ext cx="9052560" cy="513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7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07999" y="1688542"/>
            <a:ext cx="33149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cuối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dòng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cùng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66101" y="765212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5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4.5679E-6 L 4.44444E-6 -0.07223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10160"/>
            <a:ext cx="9052560" cy="5130307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3169920" y="89462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169920" y="202238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038168" y="3362415"/>
            <a:ext cx="727587" cy="1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546555" y="4490175"/>
            <a:ext cx="797725" cy="0"/>
          </a:xfrm>
          <a:prstGeom prst="line">
            <a:avLst/>
          </a:prstGeom>
          <a:ln w="38100">
            <a:solidFill>
              <a:srgbClr val="04D3F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8141110" y="1715294"/>
            <a:ext cx="631231" cy="5351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49730" y="2812026"/>
            <a:ext cx="684981" cy="153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5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4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436190" y="-13894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516696" y="2083246"/>
            <a:ext cx="3314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68627" y="112929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61111E-6 -2.59259E-6 L -3.61111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08673" y="49298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102317" y="442591"/>
            <a:ext cx="850564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102317" y="467789"/>
            <a:ext cx="850564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7655" r="-8497" b="45086"/>
          <a:stretch/>
        </p:blipFill>
        <p:spPr>
          <a:xfrm>
            <a:off x="398933" y="1570205"/>
            <a:ext cx="9115386" cy="3369017"/>
          </a:xfrm>
          <a:prstGeom prst="rect">
            <a:avLst/>
          </a:prstGeom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15437" y="246765"/>
            <a:ext cx="8098906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  Em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cản</a:t>
            </a:r>
            <a:r>
              <a:rPr lang="vi-VN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 vật ở ngôi trường ở trong bài và ngôi trường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chúng</a:t>
            </a:r>
            <a:r>
              <a:rPr lang="vi-VN" altLang="zh-CN" sz="3200" dirty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ta có giống nhau không? 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25898" y="1966279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fracture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3.33333E-6 4.93827E-7 L -3.333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9" y="-64857"/>
            <a:ext cx="4745703" cy="119181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389" y="2425700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e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  .......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8" y="90574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 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7" y="1320275"/>
            <a:ext cx="47457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35106" y="1742527"/>
            <a:ext cx="4457997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........................tới lớp.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2871288"/>
            <a:ext cx="27126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717211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82917" y="3271623"/>
            <a:ext cx="306820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.....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</p:txBody>
      </p:sp>
      <p:sp>
        <p:nvSpPr>
          <p:cNvPr id="2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142800" y="482747"/>
            <a:ext cx="21187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553647" y="914303"/>
            <a:ext cx="1337633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4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38227" y="1320275"/>
            <a:ext cx="1956174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14786" y="1677337"/>
            <a:ext cx="244125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 mình em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47761" y="2423832"/>
            <a:ext cx="1420046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be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22175" y="2898561"/>
            <a:ext cx="5546689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...........................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069168" y="3274839"/>
            <a:ext cx="171184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960133" y="3746746"/>
            <a:ext cx="5394721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..............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r>
              <a:rPr lang="vi-VN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1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610981" y="1905961"/>
            <a:ext cx="27907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6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thầy cô</a:t>
            </a:r>
            <a:endParaRPr lang="zh-CN" altLang="en-US" sz="36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44444E-6 6.17284E-7 L -4.44444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0_20200511112920_32co-va-me-la-hai-co-gi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339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0371" r="2038" b="17827"/>
          <a:stretch/>
        </p:blipFill>
        <p:spPr>
          <a:xfrm>
            <a:off x="-1" y="-1"/>
            <a:ext cx="6269457" cy="38999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980" y="-35682"/>
            <a:ext cx="3335020" cy="27788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39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0">
        <p:circle/>
      </p:transition>
    </mc:Choice>
    <mc:Fallback xmlns="">
      <p:transition spd="slow" advTm="1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03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 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500">
              <a:schemeClr val="accent1">
                <a:lumMod val="40000"/>
                <a:lumOff val="60000"/>
              </a:schemeClr>
            </a:gs>
            <a:gs pos="63000">
              <a:schemeClr val="bg1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1" b="44127"/>
          <a:stretch/>
        </p:blipFill>
        <p:spPr>
          <a:xfrm>
            <a:off x="1393412" y="923960"/>
            <a:ext cx="6484496" cy="4156040"/>
          </a:xfrm>
          <a:prstGeom prst="rect">
            <a:avLst/>
          </a:prstGeom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404510" y="3246380"/>
            <a:ext cx="3219447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746" name="TextBox 2"/>
          <p:cNvSpPr txBox="1">
            <a:spLocks noChangeArrowheads="1"/>
          </p:cNvSpPr>
          <p:nvPr/>
        </p:nvSpPr>
        <p:spPr bwMode="auto">
          <a:xfrm>
            <a:off x="1393418" y="928170"/>
            <a:ext cx="3243578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1" hangingPunct="1"/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2400" b="1" dirty="0"/>
          </a:p>
          <a:p>
            <a:pPr eaLnBrk="1" hangingPunct="1"/>
            <a:endParaRPr lang="en-US" altLang="en-US" sz="2400" b="1" dirty="0"/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36992" y="936918"/>
            <a:ext cx="3229519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50" name="Oval 19"/>
          <p:cNvSpPr>
            <a:spLocks noChangeArrowheads="1"/>
          </p:cNvSpPr>
          <p:nvPr/>
        </p:nvSpPr>
        <p:spPr bwMode="auto">
          <a:xfrm>
            <a:off x="2799160" y="73878"/>
            <a:ext cx="3257550" cy="807473"/>
          </a:xfrm>
          <a:prstGeom prst="ellipse">
            <a:avLst/>
          </a:prstGeom>
          <a:gradFill rotWithShape="1">
            <a:gsLst>
              <a:gs pos="0">
                <a:srgbClr val="CCFFFF"/>
              </a:gs>
              <a:gs pos="100000">
                <a:srgbClr val="CCFF33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>
                <a:solidFill>
                  <a:srgbClr val="FF0000"/>
                </a:solidFill>
              </a:rPr>
              <a:t>Ô CỬA BÍ MẬT</a:t>
            </a:r>
            <a:endParaRPr lang="en-US" altLang="en-US" sz="1800" dirty="0"/>
          </a:p>
        </p:txBody>
      </p:sp>
      <p:pic>
        <p:nvPicPr>
          <p:cNvPr id="31751" name="Picture 20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6" y="14289"/>
            <a:ext cx="878681" cy="909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21" descr="S128x128P_1049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050" y="1"/>
            <a:ext cx="857250" cy="923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660717" y="936918"/>
            <a:ext cx="3240913" cy="2018627"/>
            <a:chOff x="4569391" y="1600199"/>
            <a:chExt cx="4572000" cy="4572000"/>
          </a:xfrm>
        </p:grpSpPr>
        <p:pic>
          <p:nvPicPr>
            <p:cNvPr id="31770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71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>
                  <a:solidFill>
                    <a:srgbClr val="FF3300"/>
                  </a:solidFill>
                </a:rPr>
                <a:t>2</a:t>
              </a:r>
              <a:endParaRPr lang="en-US" altLang="en-US" sz="1013"/>
            </a:p>
          </p:txBody>
        </p:sp>
      </p:grp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1422146" y="899440"/>
            <a:ext cx="3236578" cy="2008454"/>
            <a:chOff x="0" y="1603775"/>
            <a:chExt cx="4572000" cy="4572000"/>
          </a:xfrm>
        </p:grpSpPr>
        <p:pic>
          <p:nvPicPr>
            <p:cNvPr id="31768" name="Picture 39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0" y="1603775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69" name="Rectangle 36"/>
            <p:cNvSpPr>
              <a:spLocks noChangeArrowheads="1"/>
            </p:cNvSpPr>
            <p:nvPr/>
          </p:nvSpPr>
          <p:spPr bwMode="auto">
            <a:xfrm>
              <a:off x="1558131" y="3487737"/>
              <a:ext cx="822325" cy="7969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1</a:t>
              </a:r>
              <a:endParaRPr lang="en-US" altLang="en-US" sz="1013" dirty="0"/>
            </a:p>
          </p:txBody>
        </p:sp>
      </p:grp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418207" y="2915613"/>
            <a:ext cx="3243581" cy="2150002"/>
            <a:chOff x="4569391" y="1600199"/>
            <a:chExt cx="4572000" cy="4572000"/>
          </a:xfrm>
        </p:grpSpPr>
        <p:pic>
          <p:nvPicPr>
            <p:cNvPr id="29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3</a:t>
              </a:r>
              <a:endParaRPr lang="en-US" altLang="en-US" sz="1013" dirty="0"/>
            </a:p>
          </p:txBody>
        </p:sp>
      </p:grp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4663781" y="2954582"/>
            <a:ext cx="3213632" cy="21698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spcBef>
                <a:spcPct val="50000"/>
              </a:spcBef>
            </a:pPr>
            <a:endParaRPr lang="en-US" alt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>
            <a:grpSpLocks/>
          </p:cNvGrpSpPr>
          <p:nvPr/>
        </p:nvGrpSpPr>
        <p:grpSpPr bwMode="auto">
          <a:xfrm>
            <a:off x="4659796" y="2928571"/>
            <a:ext cx="3240913" cy="2130752"/>
            <a:chOff x="4569391" y="1600199"/>
            <a:chExt cx="4572000" cy="4572000"/>
          </a:xfrm>
        </p:grpSpPr>
        <p:pic>
          <p:nvPicPr>
            <p:cNvPr id="32" name="Picture 35" descr="untitled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00" t="12666" r="23000" b="53999"/>
            <a:stretch>
              <a:fillRect/>
            </a:stretch>
          </p:blipFill>
          <p:spPr bwMode="auto">
            <a:xfrm>
              <a:off x="4569391" y="1600199"/>
              <a:ext cx="4572000" cy="4572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40"/>
            <p:cNvSpPr>
              <a:spLocks noChangeArrowheads="1"/>
            </p:cNvSpPr>
            <p:nvPr/>
          </p:nvSpPr>
          <p:spPr bwMode="auto">
            <a:xfrm>
              <a:off x="6320034" y="3482242"/>
              <a:ext cx="866775" cy="746125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100000">
                  <a:srgbClr val="00FF99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2700" b="1" dirty="0">
                  <a:solidFill>
                    <a:srgbClr val="FF3300"/>
                  </a:solidFill>
                </a:rPr>
                <a:t>4</a:t>
              </a:r>
              <a:endParaRPr lang="en-US" altLang="en-US" sz="1013" dirty="0"/>
            </a:p>
          </p:txBody>
        </p:sp>
      </p:grpSp>
    </p:spTree>
    <p:extLst>
      <p:ext uri="{BB962C8B-B14F-4D97-AF65-F5344CB8AC3E}">
        <p14:creationId xmlns:p14="http://schemas.microsoft.com/office/powerpoint/2010/main" val="4076773855"/>
      </p:ext>
    </p:extLst>
  </p:cSld>
  <p:clrMapOvr>
    <a:masterClrMapping/>
  </p:clrMapOvr>
  <p:transition spd="slow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7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17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4" grpId="0" animBg="1"/>
      <p:bldP spid="31746" grpId="0" animBg="1"/>
      <p:bldP spid="31747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61921" r="12746" b="7554"/>
          <a:stretch/>
        </p:blipFill>
        <p:spPr>
          <a:xfrm>
            <a:off x="0" y="0"/>
            <a:ext cx="9052560" cy="5130307"/>
          </a:xfrm>
          <a:prstGeom prst="rect">
            <a:avLst/>
          </a:prstGeom>
        </p:spPr>
      </p:pic>
      <p:pic>
        <p:nvPicPr>
          <p:cNvPr id="5" name="410_20200508101521_di-ho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24042" y="5016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44054" y="-17580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-44080" y="53777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-17523" y="1003503"/>
            <a:ext cx="372140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-6890" y="1453436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-6890" y="2006002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11680" y="294824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12285" y="3386441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-13600" y="385633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720" y="4344019"/>
            <a:ext cx="3615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be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bé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277360" y="1472491"/>
            <a:ext cx="50030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185920" y="1931872"/>
            <a:ext cx="656061" cy="347777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4185920" y="2388156"/>
            <a:ext cx="628937" cy="350874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4185920" y="2865120"/>
            <a:ext cx="628937" cy="40615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3058160" y="1899920"/>
            <a:ext cx="10058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1209369" y="3803134"/>
            <a:ext cx="7256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891098" y="3260750"/>
            <a:ext cx="691096" cy="10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4100259" y="599440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3759567" y="1083463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4095353" y="156652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3561080" y="1949054"/>
            <a:ext cx="219631" cy="350132"/>
            <a:chOff x="3561080" y="1949054"/>
            <a:chExt cx="219631" cy="350132"/>
          </a:xfrm>
        </p:grpSpPr>
        <p:cxnSp>
          <p:nvCxnSpPr>
            <p:cNvPr id="47" name="Straight Connector 46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0" name="Straight Connector 49"/>
          <p:cNvCxnSpPr/>
          <p:nvPr/>
        </p:nvCxnSpPr>
        <p:spPr>
          <a:xfrm flipV="1">
            <a:off x="3802394" y="2968839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277875" y="338644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3241555" y="3847334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9041985" y="148729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8836005" y="1963116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920740" y="2402961"/>
            <a:ext cx="156781" cy="3360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>
            <a:off x="3398336" y="4389370"/>
            <a:ext cx="219631" cy="350132"/>
            <a:chOff x="3561080" y="1949054"/>
            <a:chExt cx="219631" cy="350132"/>
          </a:xfrm>
        </p:grpSpPr>
        <p:cxnSp>
          <p:nvCxnSpPr>
            <p:cNvPr id="58" name="Straight Connector 57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>
            <a:off x="8517774" y="2839556"/>
            <a:ext cx="219631" cy="350132"/>
            <a:chOff x="3561080" y="1949054"/>
            <a:chExt cx="219631" cy="350132"/>
          </a:xfrm>
        </p:grpSpPr>
        <p:cxnSp>
          <p:nvCxnSpPr>
            <p:cNvPr id="61" name="Straight Connector 60"/>
            <p:cNvCxnSpPr/>
            <p:nvPr/>
          </p:nvCxnSpPr>
          <p:spPr>
            <a:xfrm flipV="1">
              <a:off x="3561080" y="1949054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flipV="1">
              <a:off x="3623930" y="1963117"/>
              <a:ext cx="156781" cy="3360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88115" y="399111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-13601" y="2640838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  <a:extLst>
              <a:ext uri="{FF2B5EF4-FFF2-40B4-BE49-F238E27FC236}">
                <a16:creationId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10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68869" y="-75017"/>
            <a:ext cx="4745703" cy="272415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3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endParaRPr lang="en-US" altLang="zh-CN" sz="3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qua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dắt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từng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nay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endParaRPr lang="en-US" altLang="zh-CN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0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</a:t>
            </a:r>
            <a:endParaRPr lang="zh-CN" altLang="en-US" sz="30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575210" y="1263474"/>
            <a:ext cx="4966180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Cọ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xòe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nắng</a:t>
            </a:r>
            <a:endParaRPr lang="en-US" altLang="zh-CN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Râm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87473" y="2730500"/>
            <a:ext cx="5394721" cy="214526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be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Nằm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giữa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tre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endParaRPr lang="en-US" altLang="zh-CN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Dạy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hay</a:t>
            </a:r>
            <a:endParaRPr lang="zh-CN" altLang="en-US" sz="30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4653065" y="1131120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3241040" y="1981747"/>
            <a:ext cx="914400" cy="101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7492181" y="2336108"/>
            <a:ext cx="12250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0708" r="371" b="43932"/>
          <a:stretch/>
        </p:blipFill>
        <p:spPr>
          <a:xfrm>
            <a:off x="0" y="-10160"/>
            <a:ext cx="5202945" cy="279400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71948" y="2960194"/>
            <a:ext cx="6272232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trọt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vùng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núi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807" y="-10160"/>
            <a:ext cx="3968193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3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0BBF27-AEA7-4E39-9873-833F6E66B524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2954521b-b4ab-4ce3-8aa8-8bfa99a4c36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505</Words>
  <Application>Microsoft Office PowerPoint</Application>
  <PresentationFormat>On-screen Show (16:9)</PresentationFormat>
  <Paragraphs>124</Paragraphs>
  <Slides>22</Slides>
  <Notes>10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Times New Roman</vt:lpstr>
      <vt:lpstr>Arial-Rounded</vt:lpstr>
      <vt:lpstr>Calibri</vt:lpstr>
      <vt:lpstr>Arial</vt:lpstr>
      <vt:lpstr>DFPOP1-W9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Le Chi</cp:lastModifiedBy>
  <cp:revision>45</cp:revision>
  <dcterms:created xsi:type="dcterms:W3CDTF">2020-08-13T09:19:08Z</dcterms:created>
  <dcterms:modified xsi:type="dcterms:W3CDTF">2024-02-20T08:06:33Z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