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3"/>
  </p:notesMasterIdLst>
  <p:sldIdLst>
    <p:sldId id="262" r:id="rId2"/>
    <p:sldId id="305" r:id="rId3"/>
    <p:sldId id="263" r:id="rId4"/>
    <p:sldId id="264" r:id="rId5"/>
    <p:sldId id="265" r:id="rId6"/>
    <p:sldId id="266" r:id="rId7"/>
    <p:sldId id="291" r:id="rId8"/>
    <p:sldId id="292" r:id="rId9"/>
    <p:sldId id="267" r:id="rId10"/>
    <p:sldId id="271" r:id="rId11"/>
    <p:sldId id="306" r:id="rId12"/>
    <p:sldId id="256" r:id="rId13"/>
    <p:sldId id="259" r:id="rId14"/>
    <p:sldId id="257" r:id="rId15"/>
    <p:sldId id="258" r:id="rId16"/>
    <p:sldId id="260" r:id="rId17"/>
    <p:sldId id="268" r:id="rId18"/>
    <p:sldId id="261" r:id="rId19"/>
    <p:sldId id="269" r:id="rId20"/>
    <p:sldId id="270" r:id="rId21"/>
    <p:sldId id="273" r:id="rId22"/>
    <p:sldId id="274" r:id="rId23"/>
    <p:sldId id="285" r:id="rId24"/>
    <p:sldId id="286" r:id="rId25"/>
    <p:sldId id="287" r:id="rId26"/>
    <p:sldId id="301" r:id="rId27"/>
    <p:sldId id="302" r:id="rId28"/>
    <p:sldId id="303" r:id="rId29"/>
    <p:sldId id="304" r:id="rId30"/>
    <p:sldId id="284" r:id="rId31"/>
    <p:sldId id="344" r:id="rId32"/>
  </p:sldIdLst>
  <p:sldSz cx="12192000" cy="6858000"/>
  <p:notesSz cx="6858000" cy="9144000"/>
  <p:embeddedFontLst>
    <p:embeddedFont>
      <p:font typeface="Arial Black" panose="020B0A04020102020204" pitchFamily="34" charset="0"/>
      <p:bold r:id="rId34"/>
    </p:embeddedFont>
    <p:embeddedFont>
      <p:font typeface="Berlin Sans FB Demi" panose="020E0802020502020306" pitchFamily="34" charset="0"/>
      <p:bold r:id="rId35"/>
    </p:embeddedFont>
    <p:embeddedFont>
      <p:font typeface="Bernard MT Condensed" panose="02050806060905020404" pitchFamily="18" charset="0"/>
      <p:regular r:id="rId36"/>
    </p:embeddedFont>
    <p:embeddedFont>
      <p:font typeface="Britannic Bold" panose="020B0903060703020204" pitchFamily="34" charset="0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1D98B"/>
    <a:srgbClr val="34A698"/>
    <a:srgbClr val="8EDC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20" Type="http://schemas.openxmlformats.org/officeDocument/2006/relationships/slide" Target="slides/slide19.xml"/><Relationship Id="rId41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45C7C8-4E13-46DA-B206-1800E0B83AD1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F11ABE-9376-444F-8B6C-57DF0FF2C1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962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18618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86130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79815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5251" y="-297"/>
            <a:ext cx="1161465" cy="94342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18853" y="5157739"/>
            <a:ext cx="1576979" cy="196446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flipH="1">
            <a:off x="-203833" y="5820228"/>
            <a:ext cx="1518630" cy="130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997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audio" Target="../media/audio4.wav"/><Relationship Id="rId10" Type="http://schemas.openxmlformats.org/officeDocument/2006/relationships/image" Target="../media/image18.png"/><Relationship Id="rId4" Type="http://schemas.openxmlformats.org/officeDocument/2006/relationships/audio" Target="../media/audio3.wav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jpeg"/><Relationship Id="rId3" Type="http://schemas.openxmlformats.org/officeDocument/2006/relationships/audio" Target="../media/audio6.wav"/><Relationship Id="rId7" Type="http://schemas.openxmlformats.org/officeDocument/2006/relationships/image" Target="../media/image20.jpeg"/><Relationship Id="rId12" Type="http://schemas.openxmlformats.org/officeDocument/2006/relationships/image" Target="../media/image25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eg"/><Relationship Id="rId11" Type="http://schemas.openxmlformats.org/officeDocument/2006/relationships/image" Target="../media/image24.jpeg"/><Relationship Id="rId5" Type="http://schemas.openxmlformats.org/officeDocument/2006/relationships/audio" Target="../media/audio8.wav"/><Relationship Id="rId15" Type="http://schemas.openxmlformats.org/officeDocument/2006/relationships/image" Target="../media/image18.png"/><Relationship Id="rId10" Type="http://schemas.openxmlformats.org/officeDocument/2006/relationships/image" Target="../media/image23.jpeg"/><Relationship Id="rId4" Type="http://schemas.openxmlformats.org/officeDocument/2006/relationships/audio" Target="../media/audio7.wav"/><Relationship Id="rId9" Type="http://schemas.openxmlformats.org/officeDocument/2006/relationships/image" Target="../media/image22.jpeg"/><Relationship Id="rId1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0.wav"/><Relationship Id="rId7" Type="http://schemas.openxmlformats.org/officeDocument/2006/relationships/image" Target="../media/image31.png"/><Relationship Id="rId12" Type="http://schemas.openxmlformats.org/officeDocument/2006/relationships/image" Target="../media/image5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11" Type="http://schemas.openxmlformats.org/officeDocument/2006/relationships/image" Target="../media/image35.jpg"/><Relationship Id="rId5" Type="http://schemas.openxmlformats.org/officeDocument/2006/relationships/image" Target="../media/image29.png"/><Relationship Id="rId10" Type="http://schemas.openxmlformats.org/officeDocument/2006/relationships/image" Target="../media/image34.jpg"/><Relationship Id="rId4" Type="http://schemas.openxmlformats.org/officeDocument/2006/relationships/image" Target="../media/image28.png"/><Relationship Id="rId9" Type="http://schemas.openxmlformats.org/officeDocument/2006/relationships/image" Target="../media/image33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0.wav"/><Relationship Id="rId7" Type="http://schemas.openxmlformats.org/officeDocument/2006/relationships/image" Target="../media/image31.png"/><Relationship Id="rId12" Type="http://schemas.openxmlformats.org/officeDocument/2006/relationships/image" Target="../media/image13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11" Type="http://schemas.openxmlformats.org/officeDocument/2006/relationships/image" Target="../media/image35.jpg"/><Relationship Id="rId5" Type="http://schemas.openxmlformats.org/officeDocument/2006/relationships/image" Target="../media/image29.png"/><Relationship Id="rId10" Type="http://schemas.openxmlformats.org/officeDocument/2006/relationships/image" Target="../media/image34.jpg"/><Relationship Id="rId4" Type="http://schemas.openxmlformats.org/officeDocument/2006/relationships/image" Target="../media/image28.png"/><Relationship Id="rId9" Type="http://schemas.openxmlformats.org/officeDocument/2006/relationships/image" Target="../media/image33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9.wav"/><Relationship Id="rId7" Type="http://schemas.openxmlformats.org/officeDocument/2006/relationships/image" Target="../media/image31.png"/><Relationship Id="rId12" Type="http://schemas.openxmlformats.org/officeDocument/2006/relationships/image" Target="../media/image11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11" Type="http://schemas.openxmlformats.org/officeDocument/2006/relationships/image" Target="../media/image34.jpg"/><Relationship Id="rId5" Type="http://schemas.openxmlformats.org/officeDocument/2006/relationships/image" Target="../media/image29.png"/><Relationship Id="rId10" Type="http://schemas.openxmlformats.org/officeDocument/2006/relationships/image" Target="../media/image35.jpg"/><Relationship Id="rId4" Type="http://schemas.openxmlformats.org/officeDocument/2006/relationships/image" Target="../media/image28.png"/><Relationship Id="rId9" Type="http://schemas.openxmlformats.org/officeDocument/2006/relationships/image" Target="../media/image33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9.wav"/><Relationship Id="rId7" Type="http://schemas.openxmlformats.org/officeDocument/2006/relationships/image" Target="../media/image31.png"/><Relationship Id="rId12" Type="http://schemas.openxmlformats.org/officeDocument/2006/relationships/image" Target="../media/image9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11" Type="http://schemas.openxmlformats.org/officeDocument/2006/relationships/image" Target="../media/image34.jpg"/><Relationship Id="rId5" Type="http://schemas.openxmlformats.org/officeDocument/2006/relationships/image" Target="../media/image29.png"/><Relationship Id="rId10" Type="http://schemas.openxmlformats.org/officeDocument/2006/relationships/image" Target="../media/image35.jpg"/><Relationship Id="rId4" Type="http://schemas.openxmlformats.org/officeDocument/2006/relationships/image" Target="../media/image28.png"/><Relationship Id="rId9" Type="http://schemas.openxmlformats.org/officeDocument/2006/relationships/image" Target="../media/image33.jp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0.wav"/><Relationship Id="rId7" Type="http://schemas.openxmlformats.org/officeDocument/2006/relationships/image" Target="../media/image31.png"/><Relationship Id="rId12" Type="http://schemas.openxmlformats.org/officeDocument/2006/relationships/image" Target="../media/image12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11" Type="http://schemas.openxmlformats.org/officeDocument/2006/relationships/image" Target="../media/image35.jpg"/><Relationship Id="rId5" Type="http://schemas.openxmlformats.org/officeDocument/2006/relationships/image" Target="../media/image29.png"/><Relationship Id="rId10" Type="http://schemas.openxmlformats.org/officeDocument/2006/relationships/image" Target="../media/image34.jpg"/><Relationship Id="rId4" Type="http://schemas.openxmlformats.org/officeDocument/2006/relationships/image" Target="../media/image28.png"/><Relationship Id="rId9" Type="http://schemas.openxmlformats.org/officeDocument/2006/relationships/image" Target="../media/image33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10.wav"/><Relationship Id="rId7" Type="http://schemas.openxmlformats.org/officeDocument/2006/relationships/image" Target="../media/image31.png"/><Relationship Id="rId12" Type="http://schemas.openxmlformats.org/officeDocument/2006/relationships/image" Target="../media/image10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11" Type="http://schemas.openxmlformats.org/officeDocument/2006/relationships/image" Target="../media/image35.jpg"/><Relationship Id="rId5" Type="http://schemas.openxmlformats.org/officeDocument/2006/relationships/image" Target="../media/image29.png"/><Relationship Id="rId10" Type="http://schemas.openxmlformats.org/officeDocument/2006/relationships/image" Target="../media/image34.jpg"/><Relationship Id="rId4" Type="http://schemas.openxmlformats.org/officeDocument/2006/relationships/image" Target="../media/image28.png"/><Relationship Id="rId9" Type="http://schemas.openxmlformats.org/officeDocument/2006/relationships/image" Target="../media/image33.jp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9.wav"/><Relationship Id="rId7" Type="http://schemas.openxmlformats.org/officeDocument/2006/relationships/image" Target="../media/image31.png"/><Relationship Id="rId12" Type="http://schemas.openxmlformats.org/officeDocument/2006/relationships/image" Target="../media/image36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11" Type="http://schemas.openxmlformats.org/officeDocument/2006/relationships/image" Target="../media/image34.jpg"/><Relationship Id="rId5" Type="http://schemas.openxmlformats.org/officeDocument/2006/relationships/image" Target="../media/image29.png"/><Relationship Id="rId10" Type="http://schemas.openxmlformats.org/officeDocument/2006/relationships/image" Target="../media/image35.jpg"/><Relationship Id="rId4" Type="http://schemas.openxmlformats.org/officeDocument/2006/relationships/image" Target="../media/image28.png"/><Relationship Id="rId9" Type="http://schemas.openxmlformats.org/officeDocument/2006/relationships/image" Target="../media/image33.jp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audio" Target="../media/audio9.wav"/><Relationship Id="rId7" Type="http://schemas.openxmlformats.org/officeDocument/2006/relationships/image" Target="../media/image31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11" Type="http://schemas.openxmlformats.org/officeDocument/2006/relationships/image" Target="../media/image34.jpg"/><Relationship Id="rId5" Type="http://schemas.openxmlformats.org/officeDocument/2006/relationships/image" Target="../media/image29.png"/><Relationship Id="rId10" Type="http://schemas.openxmlformats.org/officeDocument/2006/relationships/image" Target="../media/image35.jpg"/><Relationship Id="rId4" Type="http://schemas.openxmlformats.org/officeDocument/2006/relationships/image" Target="../media/image28.png"/><Relationship Id="rId9" Type="http://schemas.openxmlformats.org/officeDocument/2006/relationships/image" Target="../media/image3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hyperlink" Target="https://www.facebook.com/msphampowerpoint" TargetMode="External"/><Relationship Id="rId4" Type="http://schemas.openxmlformats.org/officeDocument/2006/relationships/image" Target="../media/image4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10" Type="http://schemas.openxmlformats.org/officeDocument/2006/relationships/image" Target="../media/image12.png"/><Relationship Id="rId4" Type="http://schemas.openxmlformats.org/officeDocument/2006/relationships/image" Target="../media/image13.pn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181307" y="2267638"/>
            <a:ext cx="7869462" cy="21236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6600" b="1" spc="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nard MT Condensed" panose="02050806060905020404" pitchFamily="18" charset="0"/>
                <a:cs typeface="Arial" panose="020B0604020202020204" pitchFamily="34" charset="0"/>
              </a:rPr>
              <a:t>WHAT DO YOU DO </a:t>
            </a:r>
          </a:p>
          <a:p>
            <a:pPr algn="ctr"/>
            <a:r>
              <a:rPr lang="en-US" sz="6600" b="1" spc="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nard MT Condensed" panose="02050806060905020404" pitchFamily="18" charset="0"/>
                <a:cs typeface="Arial" panose="020B0604020202020204" pitchFamily="34" charset="0"/>
              </a:rPr>
              <a:t>IN YOUR FREE TIME?</a:t>
            </a:r>
          </a:p>
        </p:txBody>
      </p:sp>
      <p:sp>
        <p:nvSpPr>
          <p:cNvPr id="3" name="Rectangle 2"/>
          <p:cNvSpPr/>
          <p:nvPr/>
        </p:nvSpPr>
        <p:spPr>
          <a:xfrm>
            <a:off x="2073105" y="904819"/>
            <a:ext cx="185339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ln w="9525">
                  <a:solidFill>
                    <a:schemeClr val="accent4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34A69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Unit 13</a:t>
            </a:r>
          </a:p>
        </p:txBody>
      </p:sp>
      <p:sp>
        <p:nvSpPr>
          <p:cNvPr id="4" name="Rectangle 3"/>
          <p:cNvSpPr/>
          <p:nvPr/>
        </p:nvSpPr>
        <p:spPr>
          <a:xfrm>
            <a:off x="8557790" y="5162204"/>
            <a:ext cx="211788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>
                <a:ln w="9525">
                  <a:solidFill>
                    <a:schemeClr val="accent4">
                      <a:lumMod val="40000"/>
                      <a:lumOff val="60000"/>
                    </a:schemeClr>
                  </a:solidFill>
                  <a:prstDash val="solid"/>
                </a:ln>
                <a:solidFill>
                  <a:srgbClr val="34A698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363591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83242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29297" y="2497976"/>
            <a:ext cx="6133409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500" b="1" spc="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nard MT Condensed" panose="02050806060905020404" pitchFamily="18" charset="0"/>
                <a:cs typeface="Arial" panose="020B0604020202020204" pitchFamily="34" charset="0"/>
              </a:rPr>
              <a:t>Grammar</a:t>
            </a:r>
          </a:p>
        </p:txBody>
      </p:sp>
    </p:spTree>
    <p:extLst>
      <p:ext uri="{BB962C8B-B14F-4D97-AF65-F5344CB8AC3E}">
        <p14:creationId xmlns:p14="http://schemas.microsoft.com/office/powerpoint/2010/main" val="148707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1800204" y="558800"/>
            <a:ext cx="8867795" cy="6001783"/>
            <a:chOff x="-1028931" y="1157288"/>
            <a:chExt cx="18937919" cy="13390563"/>
          </a:xfrm>
        </p:grpSpPr>
        <p:pic>
          <p:nvPicPr>
            <p:cNvPr id="1030" name="Picture 6" descr="https://s.sachmem.vn/public/images/v2/TA5T2SHS/U13-L1-1-a_42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28931" y="1304130"/>
              <a:ext cx="7916299" cy="7229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3" name="Picture 9" descr="https://s.sachmem.vn/public/images/v2/TA5T2SHS/U13-L1-1-b_58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8496" y="1157288"/>
              <a:ext cx="10860492" cy="72945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6" name="Picture 12" descr="https://s.sachmem.vn/public/images/v2/TA5T2SHS/U13-L1-1-c_49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028929" y="8451850"/>
              <a:ext cx="9068825" cy="60864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9" name="Picture 15" descr="https://s.sachmem.vn/public/images/v2/TA5T2SHS/U13-L1-1-d_51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24224" y="8451850"/>
              <a:ext cx="9174801" cy="60960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" name="Rectangle 7"/>
          <p:cNvSpPr>
            <a:spLocks noChangeArrowheads="1"/>
          </p:cNvSpPr>
          <p:nvPr/>
        </p:nvSpPr>
        <p:spPr bwMode="auto">
          <a:xfrm>
            <a:off x="2271486" y="659674"/>
            <a:ext cx="1617315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</a:rPr>
              <a:t>Hi, Nam.</a:t>
            </a: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3302415" y="1033268"/>
            <a:ext cx="2349152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</a:rPr>
              <a:t>Hi, Tom. Come in.</a:t>
            </a:r>
          </a:p>
        </p:txBody>
      </p:sp>
      <p:sp>
        <p:nvSpPr>
          <p:cNvPr id="7" name="Rectangle 10"/>
          <p:cNvSpPr>
            <a:spLocks noChangeArrowheads="1"/>
          </p:cNvSpPr>
          <p:nvPr/>
        </p:nvSpPr>
        <p:spPr bwMode="auto">
          <a:xfrm>
            <a:off x="6045259" y="623384"/>
            <a:ext cx="3159875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</a:rPr>
              <a:t>What are you doing?</a:t>
            </a:r>
          </a:p>
        </p:txBody>
      </p:sp>
      <p:sp>
        <p:nvSpPr>
          <p:cNvPr id="8" name="Rectangle 11"/>
          <p:cNvSpPr>
            <a:spLocks noChangeArrowheads="1"/>
          </p:cNvSpPr>
          <p:nvPr/>
        </p:nvSpPr>
        <p:spPr bwMode="auto">
          <a:xfrm>
            <a:off x="6427705" y="3403532"/>
            <a:ext cx="4474675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</a:rPr>
              <a:t>I'm watching The World of Animals.</a:t>
            </a:r>
          </a:p>
        </p:txBody>
      </p:sp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2161068" y="3856454"/>
            <a:ext cx="272387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</a:rPr>
              <a:t>Do you like watching animal programmes?</a:t>
            </a:r>
          </a:p>
        </p:txBody>
      </p:sp>
      <p:sp>
        <p:nvSpPr>
          <p:cNvPr id="10" name="Rectangle 14"/>
          <p:cNvSpPr>
            <a:spLocks noChangeArrowheads="1"/>
          </p:cNvSpPr>
          <p:nvPr/>
        </p:nvSpPr>
        <p:spPr bwMode="auto">
          <a:xfrm>
            <a:off x="3027596" y="5891778"/>
            <a:ext cx="304227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1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Helvetica Neue"/>
              </a:rPr>
              <a:t>Yes. I often watch them in my free time.  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286094" y="305058"/>
            <a:ext cx="29546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b="1" dirty="0">
                <a:latin typeface="Helvetica Neue"/>
              </a:rPr>
              <a:t>1. Look, listen and repeat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669859" y="3863851"/>
            <a:ext cx="332275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dirty="0">
                <a:solidFill>
                  <a:srgbClr val="002060"/>
                </a:solidFill>
                <a:latin typeface="Helvetica Neue"/>
              </a:rPr>
              <a:t>What about you? What do you do in your free time?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7344281" y="6171994"/>
            <a:ext cx="3190297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100" dirty="0">
                <a:solidFill>
                  <a:srgbClr val="002060"/>
                </a:solidFill>
                <a:latin typeface="Helvetica Neue"/>
              </a:rPr>
              <a:t>I ride my bike in the park.</a:t>
            </a:r>
          </a:p>
        </p:txBody>
      </p:sp>
      <p:pic>
        <p:nvPicPr>
          <p:cNvPr id="17" name="soundMsPham1"/>
          <p:cNvPicPr>
            <a:picLocks noChangeAspect="1"/>
          </p:cNvPicPr>
          <p:nvPr/>
        </p:nvPicPr>
        <p:blipFill rotWithShape="1">
          <a:blip r:embed="rId10"/>
          <a:srcRect l="14414" t="15022" r="14612" b="15187"/>
          <a:stretch/>
        </p:blipFill>
        <p:spPr>
          <a:xfrm>
            <a:off x="1260526" y="1155935"/>
            <a:ext cx="457199" cy="457200"/>
          </a:xfrm>
          <a:prstGeom prst="ellipse">
            <a:avLst/>
          </a:prstGeom>
        </p:spPr>
      </p:pic>
      <p:pic>
        <p:nvPicPr>
          <p:cNvPr id="18" name="soundMsPham"/>
          <p:cNvPicPr>
            <a:picLocks noChangeAspect="1"/>
          </p:cNvPicPr>
          <p:nvPr/>
        </p:nvPicPr>
        <p:blipFill rotWithShape="1">
          <a:blip r:embed="rId10"/>
          <a:srcRect l="14414" t="15022" r="14612" b="15187"/>
          <a:stretch/>
        </p:blipFill>
        <p:spPr>
          <a:xfrm>
            <a:off x="10758377" y="1262270"/>
            <a:ext cx="457199" cy="457200"/>
          </a:xfrm>
          <a:prstGeom prst="ellipse">
            <a:avLst/>
          </a:prstGeom>
        </p:spPr>
      </p:pic>
      <p:pic>
        <p:nvPicPr>
          <p:cNvPr id="19" name="soundMsPham"/>
          <p:cNvPicPr>
            <a:picLocks noChangeAspect="1"/>
          </p:cNvPicPr>
          <p:nvPr/>
        </p:nvPicPr>
        <p:blipFill rotWithShape="1">
          <a:blip r:embed="rId10"/>
          <a:srcRect l="14414" t="15022" r="14612" b="15187"/>
          <a:stretch/>
        </p:blipFill>
        <p:spPr>
          <a:xfrm>
            <a:off x="1262326" y="4179619"/>
            <a:ext cx="457199" cy="457200"/>
          </a:xfrm>
          <a:prstGeom prst="ellipse">
            <a:avLst/>
          </a:prstGeom>
        </p:spPr>
      </p:pic>
      <p:pic>
        <p:nvPicPr>
          <p:cNvPr id="20" name="soundMsPham"/>
          <p:cNvPicPr>
            <a:picLocks noChangeAspect="1"/>
          </p:cNvPicPr>
          <p:nvPr/>
        </p:nvPicPr>
        <p:blipFill rotWithShape="1">
          <a:blip r:embed="rId10"/>
          <a:srcRect l="14414" t="15022" r="14612" b="15187"/>
          <a:stretch/>
        </p:blipFill>
        <p:spPr>
          <a:xfrm>
            <a:off x="10737415" y="4095621"/>
            <a:ext cx="457199" cy="4572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335804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(cũ) - Unit 13 What do you do in your free time- - Lesson 1 - 1 Look,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(cũ) - Unit 13 What do you do in your free time- - Lesson 1 - 1 Look,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(cũ) - Unit 13 What do you do in your free time- - Lesson 1 - 1 Look,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2 (cũ) - Unit 13 What do you do in your free time- - Lesson 1 - 1 Look,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886366" y="4971533"/>
            <a:ext cx="6808274" cy="1169550"/>
            <a:chOff x="3459624" y="5276333"/>
            <a:chExt cx="6808274" cy="1169550"/>
          </a:xfrm>
        </p:grpSpPr>
        <p:sp>
          <p:nvSpPr>
            <p:cNvPr id="2" name="Rectangle 1"/>
            <p:cNvSpPr/>
            <p:nvPr/>
          </p:nvSpPr>
          <p:spPr>
            <a:xfrm>
              <a:off x="3459624" y="5276333"/>
              <a:ext cx="680827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What do you do in your free time?</a:t>
              </a:r>
              <a:endPara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3459624" y="5861108"/>
              <a:ext cx="553388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 ______________________.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3332489" y="5556307"/>
            <a:ext cx="33025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surf the Internet</a:t>
            </a:r>
          </a:p>
        </p:txBody>
      </p:sp>
      <p:sp>
        <p:nvSpPr>
          <p:cNvPr id="6" name="Rectangle 5"/>
          <p:cNvSpPr/>
          <p:nvPr/>
        </p:nvSpPr>
        <p:spPr>
          <a:xfrm>
            <a:off x="1258467" y="457591"/>
            <a:ext cx="1988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effectLst/>
                <a:latin typeface="Helvetica Neue"/>
              </a:rPr>
              <a:t>2. Point and say.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3780" y="1012272"/>
            <a:ext cx="5066473" cy="3666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0109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886366" y="4971533"/>
            <a:ext cx="6808274" cy="1169550"/>
            <a:chOff x="3459624" y="5276333"/>
            <a:chExt cx="6808274" cy="1169550"/>
          </a:xfrm>
        </p:grpSpPr>
        <p:sp>
          <p:nvSpPr>
            <p:cNvPr id="2" name="Rectangle 1"/>
            <p:cNvSpPr/>
            <p:nvPr/>
          </p:nvSpPr>
          <p:spPr>
            <a:xfrm>
              <a:off x="3459624" y="5276333"/>
              <a:ext cx="680827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What do you do in your free time?</a:t>
              </a:r>
              <a:endPara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3459624" y="5861108"/>
              <a:ext cx="553388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 ______________________.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3264362" y="5556307"/>
            <a:ext cx="343876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 cinema</a:t>
            </a:r>
          </a:p>
        </p:txBody>
      </p:sp>
      <p:sp>
        <p:nvSpPr>
          <p:cNvPr id="6" name="Rectangle 5"/>
          <p:cNvSpPr/>
          <p:nvPr/>
        </p:nvSpPr>
        <p:spPr>
          <a:xfrm>
            <a:off x="1258467" y="457591"/>
            <a:ext cx="1988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effectLst/>
                <a:latin typeface="Helvetica Neue"/>
              </a:rPr>
              <a:t>2. Point and say.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9741" y="826923"/>
            <a:ext cx="5121523" cy="3578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3968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886366" y="4971533"/>
            <a:ext cx="6808274" cy="1169550"/>
            <a:chOff x="3459624" y="5276333"/>
            <a:chExt cx="6808274" cy="1169550"/>
          </a:xfrm>
        </p:grpSpPr>
        <p:sp>
          <p:nvSpPr>
            <p:cNvPr id="2" name="Rectangle 1"/>
            <p:cNvSpPr/>
            <p:nvPr/>
          </p:nvSpPr>
          <p:spPr>
            <a:xfrm>
              <a:off x="3459624" y="5276333"/>
              <a:ext cx="680827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What do you do in your free time?</a:t>
              </a:r>
              <a:endPara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3459624" y="5861108"/>
              <a:ext cx="553388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 ______________________.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3332489" y="5556307"/>
            <a:ext cx="33025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 the house</a:t>
            </a:r>
          </a:p>
        </p:txBody>
      </p:sp>
      <p:sp>
        <p:nvSpPr>
          <p:cNvPr id="6" name="Rectangle 5"/>
          <p:cNvSpPr/>
          <p:nvPr/>
        </p:nvSpPr>
        <p:spPr>
          <a:xfrm>
            <a:off x="1258467" y="457591"/>
            <a:ext cx="1988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effectLst/>
                <a:latin typeface="Helvetica Neue"/>
              </a:rPr>
              <a:t>2. Point and say.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3300" y="1109926"/>
            <a:ext cx="5166074" cy="3569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73265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886366" y="4971533"/>
            <a:ext cx="6808274" cy="1169550"/>
            <a:chOff x="3459624" y="5276333"/>
            <a:chExt cx="6808274" cy="1169550"/>
          </a:xfrm>
        </p:grpSpPr>
        <p:sp>
          <p:nvSpPr>
            <p:cNvPr id="2" name="Rectangle 1"/>
            <p:cNvSpPr/>
            <p:nvPr/>
          </p:nvSpPr>
          <p:spPr>
            <a:xfrm>
              <a:off x="3459624" y="5276333"/>
              <a:ext cx="6808274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i="0" dirty="0">
                  <a:solidFill>
                    <a:srgbClr val="00206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What do you do in your free time?</a:t>
              </a:r>
              <a:endPara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3459624" y="5861108"/>
              <a:ext cx="5533887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2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 ______________________.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3980904" y="5556307"/>
            <a:ext cx="200567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karate</a:t>
            </a:r>
          </a:p>
        </p:txBody>
      </p:sp>
      <p:sp>
        <p:nvSpPr>
          <p:cNvPr id="6" name="Rectangle 5"/>
          <p:cNvSpPr/>
          <p:nvPr/>
        </p:nvSpPr>
        <p:spPr>
          <a:xfrm>
            <a:off x="1258467" y="457591"/>
            <a:ext cx="19885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effectLst/>
                <a:latin typeface="Helvetica Neue"/>
              </a:rPr>
              <a:t>2. Point and say.</a:t>
            </a:r>
            <a:endParaRPr lang="en-US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1308" y="826923"/>
            <a:ext cx="3810546" cy="3931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9104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2111" y="4693984"/>
            <a:ext cx="1918018" cy="1340035"/>
          </a:xfrm>
          <a:prstGeom prst="rect">
            <a:avLst/>
          </a:prstGeom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6341032" y="5954728"/>
            <a:ext cx="3483430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 cinema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9102" y="2696077"/>
            <a:ext cx="1762764" cy="127580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1319" y="4860294"/>
            <a:ext cx="1570306" cy="10849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7853" y="4068457"/>
            <a:ext cx="1210824" cy="1249339"/>
          </a:xfrm>
          <a:prstGeom prst="rect">
            <a:avLst/>
          </a:prstGeom>
        </p:spPr>
      </p:pic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564132" y="3861127"/>
            <a:ext cx="2526654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surf the Internet</a:t>
            </a: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1657827" y="5993973"/>
            <a:ext cx="2509020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 the house</a:t>
            </a: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9331705" y="5330113"/>
            <a:ext cx="1553630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4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 karate</a:t>
            </a:r>
          </a:p>
        </p:txBody>
      </p:sp>
      <p:cxnSp>
        <p:nvCxnSpPr>
          <p:cNvPr id="12" name="Straight Arrow Connector 11"/>
          <p:cNvCxnSpPr>
            <a:stCxn id="2" idx="2"/>
          </p:cNvCxnSpPr>
          <p:nvPr/>
        </p:nvCxnSpPr>
        <p:spPr>
          <a:xfrm flipH="1">
            <a:off x="2611093" y="2540801"/>
            <a:ext cx="3675407" cy="864831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2" idx="2"/>
          </p:cNvCxnSpPr>
          <p:nvPr/>
        </p:nvCxnSpPr>
        <p:spPr>
          <a:xfrm flipH="1">
            <a:off x="3552220" y="2540801"/>
            <a:ext cx="2734280" cy="2297803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>
            <a:stCxn id="2" idx="2"/>
            <a:endCxn id="22" idx="0"/>
          </p:cNvCxnSpPr>
          <p:nvPr/>
        </p:nvCxnSpPr>
        <p:spPr>
          <a:xfrm flipH="1">
            <a:off x="5626640" y="2540801"/>
            <a:ext cx="659860" cy="1785860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2" idx="2"/>
          </p:cNvCxnSpPr>
          <p:nvPr/>
        </p:nvCxnSpPr>
        <p:spPr>
          <a:xfrm>
            <a:off x="6286500" y="2540801"/>
            <a:ext cx="3067050" cy="2020200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1224444" y="282362"/>
            <a:ext cx="249299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0" dirty="0">
                <a:solidFill>
                  <a:schemeClr val="accent2">
                    <a:lumMod val="50000"/>
                  </a:schemeClr>
                </a:solidFill>
                <a:effectLst/>
                <a:latin typeface="Helvetica Neue"/>
              </a:rPr>
              <a:t>Model sentence</a:t>
            </a:r>
            <a:endParaRPr lang="en-US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9350808" y="3508301"/>
            <a:ext cx="1980029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ride my bike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48903" y="2134958"/>
            <a:ext cx="1081486" cy="1388757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211169" y="5575880"/>
            <a:ext cx="2848857" cy="369332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 pictures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2248" y="4326661"/>
            <a:ext cx="1428784" cy="1301529"/>
          </a:xfrm>
          <a:prstGeom prst="rect">
            <a:avLst/>
          </a:prstGeom>
        </p:spPr>
      </p:pic>
      <p:cxnSp>
        <p:nvCxnSpPr>
          <p:cNvPr id="35" name="Straight Arrow Connector 34"/>
          <p:cNvCxnSpPr>
            <a:stCxn id="2" idx="2"/>
          </p:cNvCxnSpPr>
          <p:nvPr/>
        </p:nvCxnSpPr>
        <p:spPr>
          <a:xfrm>
            <a:off x="6286500" y="2540801"/>
            <a:ext cx="1541991" cy="2319493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2" idx="2"/>
          </p:cNvCxnSpPr>
          <p:nvPr/>
        </p:nvCxnSpPr>
        <p:spPr>
          <a:xfrm>
            <a:off x="6286500" y="2540801"/>
            <a:ext cx="3484490" cy="470254"/>
          </a:xfrm>
          <a:prstGeom prst="straightConnector1">
            <a:avLst/>
          </a:prstGeom>
          <a:ln w="1905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Horizontal Scroll 1"/>
          <p:cNvSpPr/>
          <p:nvPr/>
        </p:nvSpPr>
        <p:spPr>
          <a:xfrm>
            <a:off x="3219450" y="876300"/>
            <a:ext cx="6134100" cy="1771650"/>
          </a:xfrm>
          <a:prstGeom prst="horizontalScroll">
            <a:avLst>
              <a:gd name="adj" fmla="val 6048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34A698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do you do in your free time?</a:t>
            </a:r>
          </a:p>
          <a:p>
            <a:pPr algn="ctr"/>
            <a:r>
              <a: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 ______________________.</a:t>
            </a:r>
          </a:p>
        </p:txBody>
      </p:sp>
    </p:spTree>
    <p:extLst>
      <p:ext uri="{BB962C8B-B14F-4D97-AF65-F5344CB8AC3E}">
        <p14:creationId xmlns:p14="http://schemas.microsoft.com/office/powerpoint/2010/main" val="2764685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  <p:bldP spid="17" grpId="0"/>
      <p:bldP spid="21" grpId="0"/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1474839" y="699318"/>
            <a:ext cx="9503396" cy="5699126"/>
            <a:chOff x="1178834" y="876300"/>
            <a:chExt cx="9908266" cy="6348640"/>
          </a:xfrm>
        </p:grpSpPr>
        <p:sp>
          <p:nvSpPr>
            <p:cNvPr id="4" name="Rounded Rectangle 3"/>
            <p:cNvSpPr/>
            <p:nvPr/>
          </p:nvSpPr>
          <p:spPr>
            <a:xfrm>
              <a:off x="1221227" y="876300"/>
              <a:ext cx="9865873" cy="2007797"/>
            </a:xfrm>
            <a:prstGeom prst="roundRect">
              <a:avLst>
                <a:gd name="adj" fmla="val 11923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1178834" y="3062289"/>
              <a:ext cx="9865873" cy="2007797"/>
            </a:xfrm>
            <a:prstGeom prst="roundRect">
              <a:avLst>
                <a:gd name="adj" fmla="val 11923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1178834" y="5217143"/>
              <a:ext cx="9865873" cy="2007797"/>
            </a:xfrm>
            <a:prstGeom prst="roundRect">
              <a:avLst>
                <a:gd name="adj" fmla="val 11923"/>
              </a:avLst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Rectangle 1"/>
          <p:cNvSpPr/>
          <p:nvPr/>
        </p:nvSpPr>
        <p:spPr>
          <a:xfrm>
            <a:off x="1221227" y="277082"/>
            <a:ext cx="2121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0" dirty="0">
                <a:effectLst/>
                <a:latin typeface="Helvetica Neue"/>
              </a:rPr>
              <a:t>4. Listen and tick.</a:t>
            </a:r>
            <a:endParaRPr lang="en-US" dirty="0"/>
          </a:p>
        </p:txBody>
      </p:sp>
      <p:pic>
        <p:nvPicPr>
          <p:cNvPr id="2050" name="Picture 2" descr="https://s.sachmem.vn/public/images/TA5T2SHS/U13-L1-4-1-a1147140ef201f2566fb69565e16b480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4936" b="4940"/>
          <a:stretch/>
        </p:blipFill>
        <p:spPr bwMode="auto">
          <a:xfrm>
            <a:off x="2040930" y="816010"/>
            <a:ext cx="1881714" cy="1516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https://s.sachmem.vn/public/images/TA5T2SHS/U13-L1-4-2-64462644643ee80fdf8a783726f6a81f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8247" b="786"/>
          <a:stretch/>
        </p:blipFill>
        <p:spPr bwMode="auto">
          <a:xfrm>
            <a:off x="5353256" y="816009"/>
            <a:ext cx="1816170" cy="1582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.sachmem.vn/public/images/TA5T2SHS/U13-L1-4-3-5007f0da0ff2a23c0a17c909c688ce07.jp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78" b="3279"/>
          <a:stretch/>
        </p:blipFill>
        <p:spPr bwMode="auto">
          <a:xfrm>
            <a:off x="8501858" y="816009"/>
            <a:ext cx="1649307" cy="1542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https://s.sachmem.vn/public/images/TA5T2SHS/U13-L1-4-4-e620850bfea93c011603ccb3a0f1416f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929" y="2783098"/>
            <a:ext cx="1979420" cy="159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.sachmem.vn/public/images/TA5T2SHS/U13-L1-4-5-ab7207c487b33270fb13e4dfa42d01c4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256" y="2783098"/>
            <a:ext cx="1979420" cy="159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https://s.sachmem.vn/public/images/TA5T2SHS/U13-L1-4-6-7a47a1a9927d7039fbeef7435c98a988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858" y="2783098"/>
            <a:ext cx="1979420" cy="159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s.sachmem.vn/public/images/TA5T2SHS/U13-L1-4-7-c1c455ef1b0919d0ed3bed2384d26e3d.jp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90"/>
          <a:stretch/>
        </p:blipFill>
        <p:spPr bwMode="auto">
          <a:xfrm>
            <a:off x="2040929" y="4714773"/>
            <a:ext cx="1979420" cy="1434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https://s.sachmem.vn/public/images/TA5T2SHS/U13-L1-4-8-9c928392f74e2a031aeddb65a70cae22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256" y="4714773"/>
            <a:ext cx="1979420" cy="159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s.sachmem.vn/public/images/TA5T2SHS/U13-L1-4-9-8166559a0cfae71ecd8e7df4329ea11e.jpg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1858" y="4714773"/>
            <a:ext cx="1979420" cy="159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3140765" y="4193171"/>
            <a:ext cx="879584" cy="1519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342966" y="4162869"/>
            <a:ext cx="879584" cy="187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8874131" y="4204498"/>
            <a:ext cx="879584" cy="1876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430091" y="2246395"/>
            <a:ext cx="879584" cy="1519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3408581" y="2104478"/>
            <a:ext cx="365760" cy="3657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6803666" y="2104478"/>
            <a:ext cx="365760" cy="3657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9927814" y="2104478"/>
            <a:ext cx="365760" cy="3657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408581" y="4036907"/>
            <a:ext cx="365760" cy="3657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6803666" y="4036907"/>
            <a:ext cx="365760" cy="3657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9927814" y="4036907"/>
            <a:ext cx="365760" cy="3657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3449052" y="5987593"/>
            <a:ext cx="365760" cy="3657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6844137" y="5987593"/>
            <a:ext cx="365760" cy="3657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9968285" y="5987593"/>
            <a:ext cx="365760" cy="36576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>
            <a:spLocks noChangeArrowheads="1"/>
          </p:cNvSpPr>
          <p:nvPr/>
        </p:nvSpPr>
        <p:spPr bwMode="auto">
          <a:xfrm>
            <a:off x="6753714" y="1892223"/>
            <a:ext cx="62869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vi-VN" altLang="en-US" sz="4400" dirty="0">
              <a:solidFill>
                <a:srgbClr val="FF0000"/>
              </a:solidFill>
            </a:endParaRPr>
          </a:p>
        </p:txBody>
      </p:sp>
      <p:sp>
        <p:nvSpPr>
          <p:cNvPr id="33" name="Rectangle 32"/>
          <p:cNvSpPr>
            <a:spLocks noChangeArrowheads="1"/>
          </p:cNvSpPr>
          <p:nvPr/>
        </p:nvSpPr>
        <p:spPr bwMode="auto">
          <a:xfrm>
            <a:off x="3352882" y="3778148"/>
            <a:ext cx="62869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vi-VN" altLang="en-US" sz="4400" dirty="0">
              <a:solidFill>
                <a:srgbClr val="FF0000"/>
              </a:solidFill>
            </a:endParaRPr>
          </a:p>
        </p:txBody>
      </p:sp>
      <p:sp>
        <p:nvSpPr>
          <p:cNvPr id="34" name="Rectangle 33"/>
          <p:cNvSpPr>
            <a:spLocks noChangeArrowheads="1"/>
          </p:cNvSpPr>
          <p:nvPr/>
        </p:nvSpPr>
        <p:spPr bwMode="auto">
          <a:xfrm>
            <a:off x="6753714" y="5758049"/>
            <a:ext cx="62869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</a:t>
            </a:r>
            <a:endParaRPr lang="vi-VN" altLang="en-US" sz="4400" dirty="0">
              <a:solidFill>
                <a:srgbClr val="FF0000"/>
              </a:solidFill>
            </a:endParaRPr>
          </a:p>
        </p:txBody>
      </p:sp>
      <p:sp>
        <p:nvSpPr>
          <p:cNvPr id="3" name="Heptagon 2"/>
          <p:cNvSpPr/>
          <p:nvPr/>
        </p:nvSpPr>
        <p:spPr>
          <a:xfrm>
            <a:off x="2040929" y="818573"/>
            <a:ext cx="457200" cy="457200"/>
          </a:xfrm>
          <a:prstGeom prst="hep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5" name="Heptagon 34"/>
          <p:cNvSpPr/>
          <p:nvPr/>
        </p:nvSpPr>
        <p:spPr>
          <a:xfrm>
            <a:off x="5318455" y="818573"/>
            <a:ext cx="457200" cy="457200"/>
          </a:xfrm>
          <a:prstGeom prst="hep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6" name="Heptagon 35"/>
          <p:cNvSpPr/>
          <p:nvPr/>
        </p:nvSpPr>
        <p:spPr>
          <a:xfrm>
            <a:off x="8595981" y="818573"/>
            <a:ext cx="457200" cy="457200"/>
          </a:xfrm>
          <a:prstGeom prst="hep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37" name="Heptagon 36"/>
          <p:cNvSpPr/>
          <p:nvPr/>
        </p:nvSpPr>
        <p:spPr>
          <a:xfrm>
            <a:off x="1812329" y="2780377"/>
            <a:ext cx="457200" cy="457200"/>
          </a:xfrm>
          <a:prstGeom prst="hep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38" name="Heptagon 37"/>
          <p:cNvSpPr/>
          <p:nvPr/>
        </p:nvSpPr>
        <p:spPr>
          <a:xfrm>
            <a:off x="5089855" y="2780377"/>
            <a:ext cx="457200" cy="457200"/>
          </a:xfrm>
          <a:prstGeom prst="hep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39" name="Heptagon 38"/>
          <p:cNvSpPr/>
          <p:nvPr/>
        </p:nvSpPr>
        <p:spPr>
          <a:xfrm>
            <a:off x="8367381" y="2780377"/>
            <a:ext cx="457200" cy="457200"/>
          </a:xfrm>
          <a:prstGeom prst="hep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40" name="Heptagon 39"/>
          <p:cNvSpPr/>
          <p:nvPr/>
        </p:nvSpPr>
        <p:spPr>
          <a:xfrm>
            <a:off x="1861879" y="4722807"/>
            <a:ext cx="457200" cy="457200"/>
          </a:xfrm>
          <a:prstGeom prst="hep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41" name="Heptagon 40"/>
          <p:cNvSpPr/>
          <p:nvPr/>
        </p:nvSpPr>
        <p:spPr>
          <a:xfrm>
            <a:off x="5139405" y="4722807"/>
            <a:ext cx="457200" cy="457200"/>
          </a:xfrm>
          <a:prstGeom prst="hep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42" name="Heptagon 41"/>
          <p:cNvSpPr/>
          <p:nvPr/>
        </p:nvSpPr>
        <p:spPr>
          <a:xfrm>
            <a:off x="8416931" y="4722807"/>
            <a:ext cx="457200" cy="457200"/>
          </a:xfrm>
          <a:prstGeom prst="heptagon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pic>
        <p:nvPicPr>
          <p:cNvPr id="46" name="soundMsPham1"/>
          <p:cNvPicPr>
            <a:picLocks noChangeAspect="1"/>
          </p:cNvPicPr>
          <p:nvPr/>
        </p:nvPicPr>
        <p:blipFill rotWithShape="1">
          <a:blip r:embed="rId15"/>
          <a:srcRect l="14414" t="15022" r="14612" b="15187"/>
          <a:stretch/>
        </p:blipFill>
        <p:spPr>
          <a:xfrm>
            <a:off x="3352882" y="261710"/>
            <a:ext cx="365759" cy="365760"/>
          </a:xfrm>
          <a:prstGeom prst="ellipse">
            <a:avLst/>
          </a:prstGeom>
        </p:spPr>
      </p:pic>
      <p:pic>
        <p:nvPicPr>
          <p:cNvPr id="47" name="soundMsPham"/>
          <p:cNvPicPr>
            <a:picLocks noChangeAspect="1"/>
          </p:cNvPicPr>
          <p:nvPr/>
        </p:nvPicPr>
        <p:blipFill rotWithShape="1">
          <a:blip r:embed="rId15"/>
          <a:srcRect l="14414" t="15022" r="14612" b="15187"/>
          <a:stretch/>
        </p:blipFill>
        <p:spPr>
          <a:xfrm>
            <a:off x="1096160" y="1288279"/>
            <a:ext cx="365759" cy="365760"/>
          </a:xfrm>
          <a:prstGeom prst="ellipse">
            <a:avLst/>
          </a:prstGeom>
        </p:spPr>
      </p:pic>
      <p:pic>
        <p:nvPicPr>
          <p:cNvPr id="48" name="soundMsPham"/>
          <p:cNvPicPr>
            <a:picLocks noChangeAspect="1"/>
          </p:cNvPicPr>
          <p:nvPr/>
        </p:nvPicPr>
        <p:blipFill rotWithShape="1">
          <a:blip r:embed="rId15"/>
          <a:srcRect l="14414" t="15022" r="14612" b="15187"/>
          <a:stretch/>
        </p:blipFill>
        <p:spPr>
          <a:xfrm>
            <a:off x="1096160" y="3314302"/>
            <a:ext cx="365759" cy="365760"/>
          </a:xfrm>
          <a:prstGeom prst="ellipse">
            <a:avLst/>
          </a:prstGeom>
        </p:spPr>
      </p:pic>
      <p:pic>
        <p:nvPicPr>
          <p:cNvPr id="49" name="soundMsPham"/>
          <p:cNvPicPr>
            <a:picLocks noChangeAspect="1"/>
          </p:cNvPicPr>
          <p:nvPr/>
        </p:nvPicPr>
        <p:blipFill rotWithShape="1">
          <a:blip r:embed="rId15"/>
          <a:srcRect l="14414" t="15022" r="14612" b="15187"/>
          <a:stretch/>
        </p:blipFill>
        <p:spPr>
          <a:xfrm>
            <a:off x="1096160" y="5183777"/>
            <a:ext cx="365759" cy="36576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896273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5 Tập 2 - Unit 13 What do you do in your free time- - Lesson 1 - 4 Listen and tick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5 Tập 2 - Unit 13 What do you do in your free time- - Lesson 1 - 4 Listen and tick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4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5 Tập 2 - Unit 13 What do you do in your free time- - Lesson 1 - 4 Listen and tick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5 Tập 2 - Unit 13 What do you do in your free time- - Lesson 1 - 4 Listen and tick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01455" y="310634"/>
            <a:ext cx="282000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5. Read and complete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1812452" y="1639838"/>
            <a:ext cx="9788998" cy="4573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Hoa: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 What do you do in your (1) ______ time, Quan?</a:t>
            </a:r>
          </a:p>
          <a:p>
            <a:pPr algn="just">
              <a:lnSpc>
                <a:spcPct val="13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Quan: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 I often (2) ______  sports programmes on TV. </a:t>
            </a:r>
          </a:p>
          <a:p>
            <a:pPr algn="just"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What about you, Hoa?</a:t>
            </a:r>
          </a:p>
          <a:p>
            <a:pPr algn="just">
              <a:lnSpc>
                <a:spcPct val="13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Hoa: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 I (3)  ______  to the music club with my friends.</a:t>
            </a:r>
          </a:p>
          <a:p>
            <a:pPr algn="just">
              <a:lnSpc>
                <a:spcPct val="130000"/>
              </a:lnSpc>
            </a:pP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Quan: How often do you go to the music club?</a:t>
            </a:r>
          </a:p>
          <a:p>
            <a:pPr algn="just">
              <a:lnSpc>
                <a:spcPct val="13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Hoa: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 (4)  ______  a week.</a:t>
            </a:r>
          </a:p>
          <a:p>
            <a:pPr algn="just">
              <a:lnSpc>
                <a:spcPct val="13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Quan: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 What do you do there?</a:t>
            </a:r>
          </a:p>
          <a:p>
            <a:pPr algn="just">
              <a:lnSpc>
                <a:spcPct val="13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Hoa:</a:t>
            </a:r>
            <a:r>
              <a:rPr lang="en-US" sz="2800" b="1" dirty="0">
                <a:solidFill>
                  <a:srgbClr val="002060"/>
                </a:solidFill>
                <a:latin typeface="Helvetica Neue"/>
              </a:rPr>
              <a:t> I dance and sing (5) ______.</a:t>
            </a:r>
            <a:endParaRPr lang="en-US" sz="2800" b="1" i="0" dirty="0">
              <a:solidFill>
                <a:srgbClr val="002060"/>
              </a:solidFill>
              <a:effectLst/>
              <a:latin typeface="Helvetica Neue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250408" y="1639838"/>
            <a:ext cx="1360192" cy="594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free</a:t>
            </a:r>
          </a:p>
        </p:txBody>
      </p:sp>
      <p:sp>
        <p:nvSpPr>
          <p:cNvPr id="6" name="Rectangle 5"/>
          <p:cNvSpPr/>
          <p:nvPr/>
        </p:nvSpPr>
        <p:spPr>
          <a:xfrm>
            <a:off x="5807780" y="5510194"/>
            <a:ext cx="1912642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songs</a:t>
            </a:r>
          </a:p>
        </p:txBody>
      </p:sp>
      <p:sp>
        <p:nvSpPr>
          <p:cNvPr id="7" name="Rectangle 6"/>
          <p:cNvSpPr/>
          <p:nvPr/>
        </p:nvSpPr>
        <p:spPr>
          <a:xfrm>
            <a:off x="4354808" y="2176890"/>
            <a:ext cx="1912642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watch</a:t>
            </a:r>
          </a:p>
        </p:txBody>
      </p:sp>
      <p:sp>
        <p:nvSpPr>
          <p:cNvPr id="8" name="Rectangle 7"/>
          <p:cNvSpPr/>
          <p:nvPr/>
        </p:nvSpPr>
        <p:spPr>
          <a:xfrm>
            <a:off x="3135608" y="3261450"/>
            <a:ext cx="1912642" cy="6524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go</a:t>
            </a:r>
          </a:p>
        </p:txBody>
      </p:sp>
      <p:sp>
        <p:nvSpPr>
          <p:cNvPr id="9" name="Rectangle 8"/>
          <p:cNvSpPr/>
          <p:nvPr/>
        </p:nvSpPr>
        <p:spPr>
          <a:xfrm>
            <a:off x="2983208" y="4368882"/>
            <a:ext cx="1912642" cy="594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b="1" dirty="0">
                <a:solidFill>
                  <a:srgbClr val="C00000"/>
                </a:solidFill>
                <a:latin typeface="Helvetica Neue"/>
              </a:rPr>
              <a:t>Twice</a:t>
            </a:r>
          </a:p>
        </p:txBody>
      </p:sp>
      <p:sp>
        <p:nvSpPr>
          <p:cNvPr id="10" name="Rectangle 9"/>
          <p:cNvSpPr/>
          <p:nvPr/>
        </p:nvSpPr>
        <p:spPr>
          <a:xfrm>
            <a:off x="5211526" y="887791"/>
            <a:ext cx="1554480" cy="594202"/>
          </a:xfrm>
          <a:prstGeom prst="rect">
            <a:avLst/>
          </a:prstGeom>
          <a:solidFill>
            <a:srgbClr val="81D98B"/>
          </a:solidFill>
          <a:ln>
            <a:solidFill>
              <a:srgbClr val="00B05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b="1" dirty="0">
                <a:solidFill>
                  <a:schemeClr val="tx1"/>
                </a:solidFill>
                <a:latin typeface="Helvetica Neue"/>
              </a:rPr>
              <a:t>free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511989" y="887791"/>
            <a:ext cx="1554480" cy="594202"/>
          </a:xfrm>
          <a:prstGeom prst="rect">
            <a:avLst/>
          </a:prstGeom>
          <a:solidFill>
            <a:srgbClr val="81D98B"/>
          </a:solidFill>
          <a:ln>
            <a:solidFill>
              <a:srgbClr val="00B05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b="1" dirty="0">
                <a:solidFill>
                  <a:schemeClr val="tx1"/>
                </a:solidFill>
                <a:latin typeface="Helvetica Neue"/>
              </a:rPr>
              <a:t>songs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610600" y="887791"/>
            <a:ext cx="1554480" cy="594202"/>
          </a:xfrm>
          <a:prstGeom prst="rect">
            <a:avLst/>
          </a:prstGeom>
          <a:solidFill>
            <a:srgbClr val="81D98B"/>
          </a:solidFill>
          <a:ln>
            <a:solidFill>
              <a:srgbClr val="00B05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b="1" dirty="0">
                <a:solidFill>
                  <a:schemeClr val="tx1"/>
                </a:solidFill>
                <a:latin typeface="Helvetica Neue"/>
              </a:rPr>
              <a:t>watch</a:t>
            </a:r>
          </a:p>
        </p:txBody>
      </p:sp>
      <p:sp>
        <p:nvSpPr>
          <p:cNvPr id="13" name="Rectangle 12"/>
          <p:cNvSpPr/>
          <p:nvPr/>
        </p:nvSpPr>
        <p:spPr>
          <a:xfrm>
            <a:off x="6911063" y="887791"/>
            <a:ext cx="1554480" cy="594202"/>
          </a:xfrm>
          <a:prstGeom prst="rect">
            <a:avLst/>
          </a:prstGeom>
          <a:solidFill>
            <a:srgbClr val="81D98B"/>
          </a:solidFill>
          <a:ln>
            <a:solidFill>
              <a:srgbClr val="00B05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b="1" dirty="0">
                <a:solidFill>
                  <a:schemeClr val="tx1"/>
                </a:solidFill>
                <a:latin typeface="Helvetica Neue"/>
              </a:rPr>
              <a:t>go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812452" y="887791"/>
            <a:ext cx="1554480" cy="594202"/>
          </a:xfrm>
          <a:prstGeom prst="rect">
            <a:avLst/>
          </a:prstGeom>
          <a:solidFill>
            <a:srgbClr val="81D98B"/>
          </a:solidFill>
          <a:ln>
            <a:solidFill>
              <a:srgbClr val="00B050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sz="2800" b="1" dirty="0">
                <a:solidFill>
                  <a:schemeClr val="tx1"/>
                </a:solidFill>
                <a:latin typeface="Helvetica Neue"/>
              </a:rPr>
              <a:t>Twice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5407741" y="1110110"/>
            <a:ext cx="1162050" cy="274229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8806815" y="1088370"/>
            <a:ext cx="1162050" cy="274229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7107278" y="1110109"/>
            <a:ext cx="1162050" cy="274229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973558" y="1047777"/>
            <a:ext cx="1162050" cy="274229"/>
          </a:xfrm>
          <a:prstGeom prst="line">
            <a:avLst/>
          </a:prstGeom>
          <a:ln w="285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75378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464978" y="2497976"/>
            <a:ext cx="7262053" cy="1862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1500" b="1" spc="6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nard MT Condensed" panose="02050806060905020404" pitchFamily="18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3471071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65085" y="443984"/>
            <a:ext cx="169181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latin typeface="Helvetica Neue"/>
              </a:rPr>
              <a:t>6. Let’s play.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7956911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9597" b="8824"/>
          <a:stretch/>
        </p:blipFill>
        <p:spPr>
          <a:xfrm>
            <a:off x="-209550" y="-34646"/>
            <a:ext cx="12401550" cy="689264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86204" y="1006961"/>
            <a:ext cx="8785703" cy="3223677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92D050"/>
                    </a:gs>
                    <a:gs pos="4000">
                      <a:srgbClr val="65EA36"/>
                    </a:gs>
                    <a:gs pos="87000">
                      <a:srgbClr val="00B050"/>
                    </a:gs>
                  </a:gsLst>
                  <a:lin ang="5400000"/>
                </a:gradFill>
                <a:effectLst>
                  <a:glow rad="76200">
                    <a:srgbClr val="FFFF00"/>
                  </a:glow>
                </a:effectLst>
                <a:latin typeface="Arial Black" panose="020B0A04020102020204" pitchFamily="34" charset="0"/>
              </a:rPr>
              <a:t>Hành Tinh Xanh </a:t>
            </a:r>
            <a:endParaRPr lang="en-US" sz="4400" b="1" baseline="-2500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rgbClr val="92D050"/>
                  </a:gs>
                  <a:gs pos="4000">
                    <a:srgbClr val="65EA36"/>
                  </a:gs>
                  <a:gs pos="87000">
                    <a:srgbClr val="00B050"/>
                  </a:gs>
                </a:gsLst>
                <a:lin ang="5400000"/>
              </a:gradFill>
              <a:effectLst>
                <a:glow rad="76200">
                  <a:srgbClr val="FFFF00"/>
                </a:glow>
              </a:effectLst>
              <a:latin typeface="Arial Black" panose="020B0A04020102020204" pitchFamily="34" charset="0"/>
            </a:endParaRPr>
          </a:p>
        </p:txBody>
      </p:sp>
      <p:sp>
        <p:nvSpPr>
          <p:cNvPr id="12" name="Rounded Rectangle 11">
            <a:hlinkClick r:id="" action="ppaction://hlinkshowjump?jump=nextslide"/>
          </p:cNvPr>
          <p:cNvSpPr/>
          <p:nvPr/>
        </p:nvSpPr>
        <p:spPr>
          <a:xfrm>
            <a:off x="5305985" y="5701553"/>
            <a:ext cx="1846730" cy="642097"/>
          </a:xfrm>
          <a:prstGeom prst="roundRect">
            <a:avLst>
              <a:gd name="adj" fmla="val 50000"/>
            </a:avLst>
          </a:prstGeom>
          <a:solidFill>
            <a:srgbClr val="2CC945"/>
          </a:solidFill>
          <a:ln w="28575"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 Black" panose="020B0A04020102020204" pitchFamily="34" charset="0"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2142672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32" presetClass="emph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l="19473" b="8824"/>
          <a:stretch/>
        </p:blipFill>
        <p:spPr>
          <a:xfrm>
            <a:off x="-228600" y="-34646"/>
            <a:ext cx="12420600" cy="6892646"/>
          </a:xfrm>
          <a:prstGeom prst="rect">
            <a:avLst/>
          </a:prstGeom>
        </p:spPr>
      </p:pic>
      <p:grpSp>
        <p:nvGrpSpPr>
          <p:cNvPr id="7" name="Da1"/>
          <p:cNvGrpSpPr/>
          <p:nvPr/>
        </p:nvGrpSpPr>
        <p:grpSpPr>
          <a:xfrm>
            <a:off x="857249" y="5246305"/>
            <a:ext cx="3232577" cy="1315489"/>
            <a:chOff x="238369" y="4994453"/>
            <a:chExt cx="3851458" cy="1567341"/>
          </a:xfrm>
        </p:grpSpPr>
        <p:pic>
          <p:nvPicPr>
            <p:cNvPr id="56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538855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369" y="4994453"/>
              <a:ext cx="883997" cy="883997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1090896" y="5390062"/>
              <a:ext cx="2743363" cy="1136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2800" b="1" dirty="0">
                  <a:solidFill>
                    <a:srgbClr val="002060"/>
                  </a:solidFill>
                </a:rPr>
                <a:t>surf the Internet</a:t>
              </a:r>
            </a:p>
          </p:txBody>
        </p:sp>
      </p:grpSp>
      <p:grpSp>
        <p:nvGrpSpPr>
          <p:cNvPr id="8" name="da2"/>
          <p:cNvGrpSpPr/>
          <p:nvPr/>
        </p:nvGrpSpPr>
        <p:grpSpPr>
          <a:xfrm>
            <a:off x="4604282" y="5186710"/>
            <a:ext cx="3232114" cy="1375083"/>
            <a:chOff x="3985490" y="4923450"/>
            <a:chExt cx="3850906" cy="1638344"/>
          </a:xfrm>
        </p:grpSpPr>
        <p:pic>
          <p:nvPicPr>
            <p:cNvPr id="58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4285424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5490" y="4923450"/>
              <a:ext cx="963251" cy="938865"/>
            </a:xfrm>
            <a:prstGeom prst="rect">
              <a:avLst/>
            </a:prstGeom>
          </p:spPr>
        </p:pic>
        <p:sp>
          <p:nvSpPr>
            <p:cNvPr id="63" name="TextBox 62"/>
            <p:cNvSpPr txBox="1"/>
            <p:nvPr/>
          </p:nvSpPr>
          <p:spPr>
            <a:xfrm>
              <a:off x="4527694" y="5653373"/>
              <a:ext cx="3066430" cy="623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800" b="1">
                  <a:solidFill>
                    <a:srgbClr val="002060"/>
                  </a:solidFill>
                </a:defRPr>
              </a:lvl1pPr>
            </a:lstStyle>
            <a:p>
              <a:r>
                <a:rPr lang="en-US" altLang="en-US" dirty="0"/>
                <a:t>Go to the zoo</a:t>
              </a:r>
            </a:p>
          </p:txBody>
        </p:sp>
      </p:grpSp>
      <p:grpSp>
        <p:nvGrpSpPr>
          <p:cNvPr id="9" name="da3"/>
          <p:cNvGrpSpPr/>
          <p:nvPr/>
        </p:nvGrpSpPr>
        <p:grpSpPr>
          <a:xfrm>
            <a:off x="8412732" y="5186710"/>
            <a:ext cx="3170233" cy="1375083"/>
            <a:chOff x="7805788" y="4923450"/>
            <a:chExt cx="3777178" cy="1638344"/>
          </a:xfrm>
        </p:grpSpPr>
        <p:pic>
          <p:nvPicPr>
            <p:cNvPr id="59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8031994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5788" y="4923450"/>
              <a:ext cx="902286" cy="932769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8586704" y="5382410"/>
              <a:ext cx="2743363" cy="1136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2800" b="1" dirty="0">
                  <a:solidFill>
                    <a:srgbClr val="002060"/>
                  </a:solidFill>
                </a:rPr>
                <a:t>Go to the cinema</a:t>
              </a:r>
            </a:p>
          </p:txBody>
        </p:sp>
      </p:grpSp>
      <p:pic>
        <p:nvPicPr>
          <p:cNvPr id="47" name="tickdu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9391" y="5259915"/>
            <a:ext cx="736712" cy="728340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3" name="nextbutto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73462" y="2613651"/>
            <a:ext cx="752390" cy="743841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0" name="ticksai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88504" y="5195649"/>
            <a:ext cx="743841" cy="735388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1" name="ticksai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47198" y="5287833"/>
            <a:ext cx="743841" cy="735388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34" name="Picture 13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604282" y="2040507"/>
            <a:ext cx="3369817" cy="243891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32468" y="1371144"/>
            <a:ext cx="7498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002060"/>
                </a:solidFill>
              </a:rPr>
              <a:t>What do you do in your free time?</a:t>
            </a:r>
          </a:p>
        </p:txBody>
      </p:sp>
    </p:spTree>
    <p:extLst>
      <p:ext uri="{BB962C8B-B14F-4D97-AF65-F5344CB8AC3E}">
        <p14:creationId xmlns:p14="http://schemas.microsoft.com/office/powerpoint/2010/main" val="3346406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l="19473" b="8824"/>
          <a:stretch/>
        </p:blipFill>
        <p:spPr>
          <a:xfrm>
            <a:off x="-228600" y="-34646"/>
            <a:ext cx="12420600" cy="6892646"/>
          </a:xfrm>
          <a:prstGeom prst="rect">
            <a:avLst/>
          </a:prstGeom>
        </p:spPr>
      </p:pic>
      <p:grpSp>
        <p:nvGrpSpPr>
          <p:cNvPr id="7" name="Da1"/>
          <p:cNvGrpSpPr/>
          <p:nvPr/>
        </p:nvGrpSpPr>
        <p:grpSpPr>
          <a:xfrm>
            <a:off x="857249" y="5246302"/>
            <a:ext cx="3232577" cy="1315488"/>
            <a:chOff x="238369" y="4994453"/>
            <a:chExt cx="3851458" cy="1567341"/>
          </a:xfrm>
        </p:grpSpPr>
        <p:pic>
          <p:nvPicPr>
            <p:cNvPr id="56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538855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369" y="4994453"/>
              <a:ext cx="883997" cy="883997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1046530" y="5413490"/>
              <a:ext cx="2743363" cy="11367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800" b="1">
                  <a:solidFill>
                    <a:srgbClr val="002060"/>
                  </a:solidFill>
                </a:defRPr>
              </a:lvl1pPr>
            </a:lstStyle>
            <a:p>
              <a:r>
                <a:rPr lang="en-US" altLang="en-US" dirty="0"/>
                <a:t>Go to the cinema</a:t>
              </a:r>
            </a:p>
          </p:txBody>
        </p:sp>
      </p:grpSp>
      <p:grpSp>
        <p:nvGrpSpPr>
          <p:cNvPr id="8" name="da2"/>
          <p:cNvGrpSpPr/>
          <p:nvPr/>
        </p:nvGrpSpPr>
        <p:grpSpPr>
          <a:xfrm>
            <a:off x="4604282" y="5186710"/>
            <a:ext cx="3232114" cy="1375083"/>
            <a:chOff x="3985490" y="4923450"/>
            <a:chExt cx="3850906" cy="1638344"/>
          </a:xfrm>
        </p:grpSpPr>
        <p:pic>
          <p:nvPicPr>
            <p:cNvPr id="58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4285424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5490" y="4923450"/>
              <a:ext cx="963251" cy="938865"/>
            </a:xfrm>
            <a:prstGeom prst="rect">
              <a:avLst/>
            </a:prstGeom>
          </p:spPr>
        </p:pic>
        <p:sp>
          <p:nvSpPr>
            <p:cNvPr id="63" name="TextBox 62"/>
            <p:cNvSpPr txBox="1"/>
            <p:nvPr/>
          </p:nvSpPr>
          <p:spPr>
            <a:xfrm>
              <a:off x="4580517" y="5352371"/>
              <a:ext cx="3066430" cy="1136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800" b="1">
                  <a:solidFill>
                    <a:srgbClr val="002060"/>
                  </a:solidFill>
                </a:defRPr>
              </a:lvl1pPr>
            </a:lstStyle>
            <a:p>
              <a:r>
                <a:rPr lang="en-US" altLang="en-US" dirty="0"/>
                <a:t>Go to the library</a:t>
              </a:r>
            </a:p>
          </p:txBody>
        </p:sp>
      </p:grpSp>
      <p:grpSp>
        <p:nvGrpSpPr>
          <p:cNvPr id="9" name="da3"/>
          <p:cNvGrpSpPr/>
          <p:nvPr/>
        </p:nvGrpSpPr>
        <p:grpSpPr>
          <a:xfrm>
            <a:off x="8412732" y="5186710"/>
            <a:ext cx="3170233" cy="1375083"/>
            <a:chOff x="7805788" y="4923450"/>
            <a:chExt cx="3777178" cy="1638344"/>
          </a:xfrm>
        </p:grpSpPr>
        <p:pic>
          <p:nvPicPr>
            <p:cNvPr id="59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8031994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5788" y="4923450"/>
              <a:ext cx="902286" cy="932769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8556375" y="5626941"/>
              <a:ext cx="2743363" cy="623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800" b="1">
                  <a:solidFill>
                    <a:srgbClr val="002060"/>
                  </a:solidFill>
                </a:defRPr>
              </a:lvl1pPr>
            </a:lstStyle>
            <a:p>
              <a:r>
                <a:rPr lang="en-US" altLang="en-US" dirty="0"/>
                <a:t>Go to the zoo</a:t>
              </a:r>
            </a:p>
          </p:txBody>
        </p:sp>
      </p:grpSp>
      <p:pic>
        <p:nvPicPr>
          <p:cNvPr id="47" name="tickdu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9391" y="5259915"/>
            <a:ext cx="736712" cy="728340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3" name="nextbutto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73462" y="2613651"/>
            <a:ext cx="752390" cy="743841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0" name="ticksai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88504" y="5195649"/>
            <a:ext cx="743841" cy="735388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1" name="ticksai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47198" y="5287833"/>
            <a:ext cx="743841" cy="735388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33" name="Picture 13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34203" y="2000719"/>
            <a:ext cx="3719868" cy="2598909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2232468" y="1371144"/>
            <a:ext cx="7498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002060"/>
                </a:solidFill>
              </a:rPr>
              <a:t>What do you do in your free time?</a:t>
            </a:r>
          </a:p>
        </p:txBody>
      </p:sp>
    </p:spTree>
    <p:extLst>
      <p:ext uri="{BB962C8B-B14F-4D97-AF65-F5344CB8AC3E}">
        <p14:creationId xmlns:p14="http://schemas.microsoft.com/office/powerpoint/2010/main" val="1796695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19720" b="8824"/>
          <a:stretch/>
        </p:blipFill>
        <p:spPr>
          <a:xfrm>
            <a:off x="-190500" y="-34646"/>
            <a:ext cx="12382500" cy="6892646"/>
          </a:xfrm>
          <a:prstGeom prst="rect">
            <a:avLst/>
          </a:prstGeom>
        </p:spPr>
      </p:pic>
      <p:grpSp>
        <p:nvGrpSpPr>
          <p:cNvPr id="7" name="Da1"/>
          <p:cNvGrpSpPr/>
          <p:nvPr/>
        </p:nvGrpSpPr>
        <p:grpSpPr>
          <a:xfrm>
            <a:off x="528636" y="5267577"/>
            <a:ext cx="3461177" cy="1408517"/>
            <a:chOff x="238369" y="4994453"/>
            <a:chExt cx="3851458" cy="1567341"/>
          </a:xfrm>
        </p:grpSpPr>
        <p:pic>
          <p:nvPicPr>
            <p:cNvPr id="56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538855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369" y="4994453"/>
              <a:ext cx="883997" cy="883997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1006886" y="5428576"/>
              <a:ext cx="2743363" cy="10616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800" b="1">
                  <a:solidFill>
                    <a:srgbClr val="002060"/>
                  </a:solidFill>
                </a:defRPr>
              </a:lvl1pPr>
            </a:lstStyle>
            <a:p>
              <a:r>
                <a:rPr lang="en-US" altLang="en-US" dirty="0"/>
                <a:t>Surf the Internet</a:t>
              </a:r>
            </a:p>
          </p:txBody>
        </p:sp>
      </p:grpSp>
      <p:grpSp>
        <p:nvGrpSpPr>
          <p:cNvPr id="8" name="da2"/>
          <p:cNvGrpSpPr/>
          <p:nvPr/>
        </p:nvGrpSpPr>
        <p:grpSpPr>
          <a:xfrm>
            <a:off x="4275701" y="5203768"/>
            <a:ext cx="3460681" cy="1472325"/>
            <a:chOff x="3985490" y="4923450"/>
            <a:chExt cx="3850906" cy="1638344"/>
          </a:xfrm>
        </p:grpSpPr>
        <p:pic>
          <p:nvPicPr>
            <p:cNvPr id="58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4285424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5490" y="4923450"/>
              <a:ext cx="963251" cy="938865"/>
            </a:xfrm>
            <a:prstGeom prst="rect">
              <a:avLst/>
            </a:prstGeom>
          </p:spPr>
        </p:pic>
        <p:sp>
          <p:nvSpPr>
            <p:cNvPr id="63" name="TextBox 62"/>
            <p:cNvSpPr txBox="1"/>
            <p:nvPr/>
          </p:nvSpPr>
          <p:spPr>
            <a:xfrm>
              <a:off x="4848047" y="5640310"/>
              <a:ext cx="2743363" cy="582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2800" b="1" dirty="0">
                  <a:solidFill>
                    <a:srgbClr val="002060"/>
                  </a:solidFill>
                </a:rPr>
                <a:t>Ride my bike</a:t>
              </a:r>
            </a:p>
          </p:txBody>
        </p:sp>
      </p:grpSp>
      <p:grpSp>
        <p:nvGrpSpPr>
          <p:cNvPr id="9" name="da3"/>
          <p:cNvGrpSpPr/>
          <p:nvPr/>
        </p:nvGrpSpPr>
        <p:grpSpPr>
          <a:xfrm>
            <a:off x="8088529" y="5203771"/>
            <a:ext cx="3394424" cy="1472326"/>
            <a:chOff x="7805788" y="4923450"/>
            <a:chExt cx="3777178" cy="1638344"/>
          </a:xfrm>
        </p:grpSpPr>
        <p:pic>
          <p:nvPicPr>
            <p:cNvPr id="59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8031994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5788" y="4923450"/>
              <a:ext cx="902286" cy="932769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8558125" y="5653375"/>
              <a:ext cx="2743363" cy="582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800" b="1">
                  <a:solidFill>
                    <a:srgbClr val="002060"/>
                  </a:solidFill>
                </a:defRPr>
              </a:lvl1pPr>
            </a:lstStyle>
            <a:p>
              <a:r>
                <a:rPr lang="en-US" altLang="en-US" dirty="0"/>
                <a:t>Do karate</a:t>
              </a:r>
            </a:p>
          </p:txBody>
        </p:sp>
      </p:grpSp>
      <p:pic>
        <p:nvPicPr>
          <p:cNvPr id="47" name="tickdu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43982" y="5267577"/>
            <a:ext cx="662059" cy="654535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0" name="ticksai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8072" y="5334351"/>
            <a:ext cx="668465" cy="660869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1" name="ticksai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22165" y="5203768"/>
            <a:ext cx="668465" cy="660869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0" name="nextbutto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73462" y="2613651"/>
            <a:ext cx="752390" cy="743841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36" name="Picture 13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358840" y="1996182"/>
            <a:ext cx="1849392" cy="2374840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2251518" y="1220535"/>
            <a:ext cx="7498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002060"/>
                </a:solidFill>
              </a:rPr>
              <a:t>What do you do in your free time?</a:t>
            </a:r>
          </a:p>
        </p:txBody>
      </p:sp>
    </p:spTree>
    <p:extLst>
      <p:ext uri="{BB962C8B-B14F-4D97-AF65-F5344CB8AC3E}">
        <p14:creationId xmlns:p14="http://schemas.microsoft.com/office/powerpoint/2010/main" val="3291130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19844" b="8824"/>
          <a:stretch/>
        </p:blipFill>
        <p:spPr>
          <a:xfrm>
            <a:off x="-171450" y="-34646"/>
            <a:ext cx="12363450" cy="6892646"/>
          </a:xfrm>
          <a:prstGeom prst="rect">
            <a:avLst/>
          </a:prstGeom>
        </p:spPr>
      </p:pic>
      <p:grpSp>
        <p:nvGrpSpPr>
          <p:cNvPr id="7" name="Da1"/>
          <p:cNvGrpSpPr/>
          <p:nvPr/>
        </p:nvGrpSpPr>
        <p:grpSpPr>
          <a:xfrm>
            <a:off x="500063" y="5100949"/>
            <a:ext cx="3589764" cy="1460845"/>
            <a:chOff x="238369" y="4994453"/>
            <a:chExt cx="3851458" cy="1567341"/>
          </a:xfrm>
        </p:grpSpPr>
        <p:pic>
          <p:nvPicPr>
            <p:cNvPr id="56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538855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369" y="4994453"/>
              <a:ext cx="883997" cy="883997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1046528" y="5640310"/>
              <a:ext cx="2743363" cy="561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2800" b="1" dirty="0">
                  <a:solidFill>
                    <a:srgbClr val="002060"/>
                  </a:solidFill>
                </a:rPr>
                <a:t>do karate</a:t>
              </a:r>
            </a:p>
          </p:txBody>
        </p:sp>
      </p:grpSp>
      <p:grpSp>
        <p:nvGrpSpPr>
          <p:cNvPr id="8" name="da2"/>
          <p:cNvGrpSpPr/>
          <p:nvPr/>
        </p:nvGrpSpPr>
        <p:grpSpPr>
          <a:xfrm>
            <a:off x="4247146" y="5034770"/>
            <a:ext cx="3589250" cy="1527024"/>
            <a:chOff x="3985490" y="4923450"/>
            <a:chExt cx="3850906" cy="1638344"/>
          </a:xfrm>
        </p:grpSpPr>
        <p:pic>
          <p:nvPicPr>
            <p:cNvPr id="58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4285424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5490" y="4923450"/>
              <a:ext cx="963251" cy="938865"/>
            </a:xfrm>
            <a:prstGeom prst="rect">
              <a:avLst/>
            </a:prstGeom>
          </p:spPr>
        </p:pic>
        <p:sp>
          <p:nvSpPr>
            <p:cNvPr id="63" name="TextBox 62"/>
            <p:cNvSpPr txBox="1"/>
            <p:nvPr/>
          </p:nvSpPr>
          <p:spPr>
            <a:xfrm>
              <a:off x="4478675" y="5640310"/>
              <a:ext cx="3248577" cy="561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2800" b="1" dirty="0">
                  <a:solidFill>
                    <a:srgbClr val="002060"/>
                  </a:solidFill>
                </a:rPr>
                <a:t>draw pictures</a:t>
              </a:r>
            </a:p>
          </p:txBody>
        </p:sp>
      </p:grpSp>
      <p:grpSp>
        <p:nvGrpSpPr>
          <p:cNvPr id="9" name="da3"/>
          <p:cNvGrpSpPr/>
          <p:nvPr/>
        </p:nvGrpSpPr>
        <p:grpSpPr>
          <a:xfrm>
            <a:off x="8062434" y="5034770"/>
            <a:ext cx="3520531" cy="1527024"/>
            <a:chOff x="7805788" y="4923450"/>
            <a:chExt cx="3777178" cy="1638344"/>
          </a:xfrm>
        </p:grpSpPr>
        <p:pic>
          <p:nvPicPr>
            <p:cNvPr id="59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8031994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5788" y="4923450"/>
              <a:ext cx="902286" cy="932769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8558125" y="5653373"/>
              <a:ext cx="2743363" cy="561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2800" b="1" dirty="0">
                  <a:solidFill>
                    <a:srgbClr val="002060"/>
                  </a:solidFill>
                </a:rPr>
                <a:t>clean the house</a:t>
              </a:r>
            </a:p>
          </p:txBody>
        </p:sp>
      </p:grpSp>
      <p:pic>
        <p:nvPicPr>
          <p:cNvPr id="47" name="tickdu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46189" y="5077036"/>
            <a:ext cx="686655" cy="678852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0" name="ticksai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69382" y="5099239"/>
            <a:ext cx="693299" cy="685420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1" name="ticksai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6852" y="5126755"/>
            <a:ext cx="693299" cy="685420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0" name="nextbutto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73462" y="2613651"/>
            <a:ext cx="752390" cy="743841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3" name="Rectangle 22"/>
          <p:cNvSpPr/>
          <p:nvPr/>
        </p:nvSpPr>
        <p:spPr>
          <a:xfrm>
            <a:off x="2232468" y="1371144"/>
            <a:ext cx="7498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002060"/>
                </a:solidFill>
              </a:rPr>
              <a:t>What do you do in your free time?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16031" y="2278692"/>
            <a:ext cx="3045503" cy="2104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103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l="19473" b="8824"/>
          <a:stretch/>
        </p:blipFill>
        <p:spPr>
          <a:xfrm>
            <a:off x="-228600" y="-34646"/>
            <a:ext cx="12420600" cy="6892646"/>
          </a:xfrm>
          <a:prstGeom prst="rect">
            <a:avLst/>
          </a:prstGeom>
        </p:spPr>
      </p:pic>
      <p:grpSp>
        <p:nvGrpSpPr>
          <p:cNvPr id="7" name="Da1"/>
          <p:cNvGrpSpPr/>
          <p:nvPr/>
        </p:nvGrpSpPr>
        <p:grpSpPr>
          <a:xfrm>
            <a:off x="857249" y="5246305"/>
            <a:ext cx="3232577" cy="1315489"/>
            <a:chOff x="238369" y="4994453"/>
            <a:chExt cx="3851458" cy="1567341"/>
          </a:xfrm>
        </p:grpSpPr>
        <p:pic>
          <p:nvPicPr>
            <p:cNvPr id="56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538855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369" y="4994453"/>
              <a:ext cx="883997" cy="883997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1090896" y="5639098"/>
              <a:ext cx="2743363" cy="623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2800" b="1" dirty="0">
                  <a:solidFill>
                    <a:srgbClr val="002060"/>
                  </a:solidFill>
                </a:rPr>
                <a:t>draw pictures</a:t>
              </a:r>
            </a:p>
          </p:txBody>
        </p:sp>
      </p:grpSp>
      <p:grpSp>
        <p:nvGrpSpPr>
          <p:cNvPr id="8" name="da2"/>
          <p:cNvGrpSpPr/>
          <p:nvPr/>
        </p:nvGrpSpPr>
        <p:grpSpPr>
          <a:xfrm>
            <a:off x="4604282" y="5186710"/>
            <a:ext cx="3232114" cy="1375083"/>
            <a:chOff x="3985490" y="4923450"/>
            <a:chExt cx="3850906" cy="1638344"/>
          </a:xfrm>
        </p:grpSpPr>
        <p:pic>
          <p:nvPicPr>
            <p:cNvPr id="58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4285424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5490" y="4923450"/>
              <a:ext cx="963251" cy="938865"/>
            </a:xfrm>
            <a:prstGeom prst="rect">
              <a:avLst/>
            </a:prstGeom>
          </p:spPr>
        </p:pic>
        <p:sp>
          <p:nvSpPr>
            <p:cNvPr id="63" name="TextBox 62"/>
            <p:cNvSpPr txBox="1"/>
            <p:nvPr/>
          </p:nvSpPr>
          <p:spPr>
            <a:xfrm>
              <a:off x="4547749" y="5372190"/>
              <a:ext cx="3066430" cy="1136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ctr">
                <a:defRPr sz="2800" b="1">
                  <a:solidFill>
                    <a:srgbClr val="002060"/>
                  </a:solidFill>
                </a:defRPr>
              </a:lvl1pPr>
            </a:lstStyle>
            <a:p>
              <a:r>
                <a:rPr lang="en-US" altLang="en-US" dirty="0"/>
                <a:t>surf the Internet</a:t>
              </a:r>
            </a:p>
          </p:txBody>
        </p:sp>
      </p:grpSp>
      <p:grpSp>
        <p:nvGrpSpPr>
          <p:cNvPr id="9" name="da3"/>
          <p:cNvGrpSpPr/>
          <p:nvPr/>
        </p:nvGrpSpPr>
        <p:grpSpPr>
          <a:xfrm>
            <a:off x="8412732" y="5186710"/>
            <a:ext cx="3170233" cy="1375083"/>
            <a:chOff x="7805788" y="4923450"/>
            <a:chExt cx="3777178" cy="1638344"/>
          </a:xfrm>
        </p:grpSpPr>
        <p:pic>
          <p:nvPicPr>
            <p:cNvPr id="59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8031994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5788" y="4923450"/>
              <a:ext cx="902286" cy="932769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8556375" y="5628880"/>
              <a:ext cx="2743363" cy="623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2800" b="1" dirty="0">
                  <a:solidFill>
                    <a:srgbClr val="002060"/>
                  </a:solidFill>
                </a:rPr>
                <a:t>do karate</a:t>
              </a:r>
            </a:p>
          </p:txBody>
        </p:sp>
      </p:grpSp>
      <p:pic>
        <p:nvPicPr>
          <p:cNvPr id="47" name="tickdu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9391" y="5259915"/>
            <a:ext cx="736712" cy="728340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3" name="nextbutto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73462" y="2613651"/>
            <a:ext cx="752390" cy="743841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0" name="ticksai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88504" y="5195649"/>
            <a:ext cx="743841" cy="735388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1" name="ticksai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47198" y="5287833"/>
            <a:ext cx="743841" cy="735388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" name="Rectangle 1"/>
          <p:cNvSpPr/>
          <p:nvPr/>
        </p:nvSpPr>
        <p:spPr>
          <a:xfrm>
            <a:off x="2232468" y="1226092"/>
            <a:ext cx="7498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002060"/>
                </a:solidFill>
              </a:rPr>
              <a:t>What do you do in your free time?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62023" y="1944287"/>
            <a:ext cx="2771031" cy="2524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994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4"/>
          <a:srcRect l="19473" b="8824"/>
          <a:stretch/>
        </p:blipFill>
        <p:spPr>
          <a:xfrm>
            <a:off x="-228600" y="-34646"/>
            <a:ext cx="12420600" cy="6892646"/>
          </a:xfrm>
          <a:prstGeom prst="rect">
            <a:avLst/>
          </a:prstGeom>
        </p:spPr>
      </p:pic>
      <p:grpSp>
        <p:nvGrpSpPr>
          <p:cNvPr id="7" name="Da1"/>
          <p:cNvGrpSpPr/>
          <p:nvPr/>
        </p:nvGrpSpPr>
        <p:grpSpPr>
          <a:xfrm>
            <a:off x="857249" y="5246305"/>
            <a:ext cx="3232577" cy="1315489"/>
            <a:chOff x="238369" y="4994453"/>
            <a:chExt cx="3851458" cy="1567341"/>
          </a:xfrm>
        </p:grpSpPr>
        <p:pic>
          <p:nvPicPr>
            <p:cNvPr id="56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538855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369" y="4994453"/>
              <a:ext cx="883997" cy="883997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1046528" y="5640310"/>
              <a:ext cx="2743363" cy="623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2800" b="1" dirty="0">
                  <a:solidFill>
                    <a:srgbClr val="002060"/>
                  </a:solidFill>
                </a:rPr>
                <a:t>do karate</a:t>
              </a:r>
            </a:p>
          </p:txBody>
        </p:sp>
      </p:grpSp>
      <p:grpSp>
        <p:nvGrpSpPr>
          <p:cNvPr id="8" name="da2"/>
          <p:cNvGrpSpPr/>
          <p:nvPr/>
        </p:nvGrpSpPr>
        <p:grpSpPr>
          <a:xfrm>
            <a:off x="4604282" y="5186710"/>
            <a:ext cx="3232114" cy="1375083"/>
            <a:chOff x="3985490" y="4923450"/>
            <a:chExt cx="3850906" cy="1638344"/>
          </a:xfrm>
        </p:grpSpPr>
        <p:pic>
          <p:nvPicPr>
            <p:cNvPr id="58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4285424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5490" y="4923450"/>
              <a:ext cx="963251" cy="938865"/>
            </a:xfrm>
            <a:prstGeom prst="rect">
              <a:avLst/>
            </a:prstGeom>
          </p:spPr>
        </p:pic>
        <p:sp>
          <p:nvSpPr>
            <p:cNvPr id="63" name="TextBox 62"/>
            <p:cNvSpPr txBox="1"/>
            <p:nvPr/>
          </p:nvSpPr>
          <p:spPr>
            <a:xfrm>
              <a:off x="4527694" y="5653373"/>
              <a:ext cx="3066430" cy="6233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2800" b="1" dirty="0">
                  <a:solidFill>
                    <a:srgbClr val="002060"/>
                  </a:solidFill>
                </a:rPr>
                <a:t>clean the house</a:t>
              </a:r>
            </a:p>
          </p:txBody>
        </p:sp>
      </p:grpSp>
      <p:grpSp>
        <p:nvGrpSpPr>
          <p:cNvPr id="9" name="da3"/>
          <p:cNvGrpSpPr/>
          <p:nvPr/>
        </p:nvGrpSpPr>
        <p:grpSpPr>
          <a:xfrm>
            <a:off x="8412732" y="5186710"/>
            <a:ext cx="3170233" cy="1375083"/>
            <a:chOff x="7805788" y="4923450"/>
            <a:chExt cx="3777178" cy="1638344"/>
          </a:xfrm>
        </p:grpSpPr>
        <p:pic>
          <p:nvPicPr>
            <p:cNvPr id="59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8031994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5788" y="4923450"/>
              <a:ext cx="902286" cy="932769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8556375" y="5372190"/>
              <a:ext cx="2743363" cy="113677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2800" b="1" dirty="0">
                  <a:solidFill>
                    <a:srgbClr val="002060"/>
                  </a:solidFill>
                </a:rPr>
                <a:t>go to the cinema</a:t>
              </a:r>
            </a:p>
          </p:txBody>
        </p:sp>
      </p:grpSp>
      <p:pic>
        <p:nvPicPr>
          <p:cNvPr id="47" name="tickdu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69391" y="5259915"/>
            <a:ext cx="736712" cy="728340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53" name="nextbutto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73462" y="2613651"/>
            <a:ext cx="752390" cy="743841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0" name="ticksai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88504" y="5195649"/>
            <a:ext cx="743841" cy="735388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1" name="ticksai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47198" y="5287833"/>
            <a:ext cx="743841" cy="735388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2" name="Rectangle 21"/>
          <p:cNvSpPr/>
          <p:nvPr/>
        </p:nvSpPr>
        <p:spPr>
          <a:xfrm>
            <a:off x="2280944" y="1178615"/>
            <a:ext cx="74984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002060"/>
                </a:solidFill>
              </a:rPr>
              <a:t>What do you do in your free time?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56020" y="1880411"/>
            <a:ext cx="2348312" cy="2423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2943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19720" b="8824"/>
          <a:stretch/>
        </p:blipFill>
        <p:spPr>
          <a:xfrm>
            <a:off x="-190500" y="-34646"/>
            <a:ext cx="12382500" cy="6892646"/>
          </a:xfrm>
          <a:prstGeom prst="rect">
            <a:avLst/>
          </a:prstGeom>
        </p:spPr>
      </p:pic>
      <p:grpSp>
        <p:nvGrpSpPr>
          <p:cNvPr id="7" name="Da1"/>
          <p:cNvGrpSpPr/>
          <p:nvPr/>
        </p:nvGrpSpPr>
        <p:grpSpPr>
          <a:xfrm>
            <a:off x="528636" y="5267577"/>
            <a:ext cx="3461177" cy="1408517"/>
            <a:chOff x="238369" y="4994453"/>
            <a:chExt cx="3851458" cy="1567341"/>
          </a:xfrm>
        </p:grpSpPr>
        <p:pic>
          <p:nvPicPr>
            <p:cNvPr id="56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538855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369" y="4994453"/>
              <a:ext cx="883997" cy="883997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1046528" y="5640310"/>
              <a:ext cx="2743363" cy="582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</a:rPr>
                <a:t>his</a:t>
              </a:r>
              <a:endParaRPr lang="en-US" sz="28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8" name="da2"/>
          <p:cNvGrpSpPr/>
          <p:nvPr/>
        </p:nvGrpSpPr>
        <p:grpSpPr>
          <a:xfrm>
            <a:off x="4275701" y="5203768"/>
            <a:ext cx="3460681" cy="1472325"/>
            <a:chOff x="3985490" y="4923450"/>
            <a:chExt cx="3850906" cy="1638344"/>
          </a:xfrm>
        </p:grpSpPr>
        <p:pic>
          <p:nvPicPr>
            <p:cNvPr id="58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4285424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5490" y="4923450"/>
              <a:ext cx="963251" cy="938865"/>
            </a:xfrm>
            <a:prstGeom prst="rect">
              <a:avLst/>
            </a:prstGeom>
          </p:spPr>
        </p:pic>
        <p:sp>
          <p:nvSpPr>
            <p:cNvPr id="63" name="TextBox 62"/>
            <p:cNvSpPr txBox="1"/>
            <p:nvPr/>
          </p:nvSpPr>
          <p:spPr>
            <a:xfrm>
              <a:off x="4848047" y="5640310"/>
              <a:ext cx="2743363" cy="582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</a:rPr>
                <a:t>your</a:t>
              </a:r>
              <a:endParaRPr lang="en-US" sz="28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9" name="da3"/>
          <p:cNvGrpSpPr/>
          <p:nvPr/>
        </p:nvGrpSpPr>
        <p:grpSpPr>
          <a:xfrm>
            <a:off x="8088529" y="5203771"/>
            <a:ext cx="3394424" cy="1472326"/>
            <a:chOff x="7805788" y="4923450"/>
            <a:chExt cx="3777178" cy="1638344"/>
          </a:xfrm>
        </p:grpSpPr>
        <p:pic>
          <p:nvPicPr>
            <p:cNvPr id="59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8031994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5788" y="4923450"/>
              <a:ext cx="902286" cy="932769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8558125" y="5653375"/>
              <a:ext cx="2743363" cy="582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</a:rPr>
                <a:t>her</a:t>
              </a:r>
              <a:endParaRPr lang="en-US" sz="2800" dirty="0">
                <a:solidFill>
                  <a:srgbClr val="002060"/>
                </a:solidFill>
              </a:endParaRPr>
            </a:p>
          </p:txBody>
        </p:sp>
      </p:grpSp>
      <p:pic>
        <p:nvPicPr>
          <p:cNvPr id="47" name="tickdu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43982" y="5267577"/>
            <a:ext cx="662059" cy="654535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0" name="ticksai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8072" y="5334351"/>
            <a:ext cx="668465" cy="660869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1" name="ticksai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22165" y="5203768"/>
            <a:ext cx="668465" cy="660869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0" name="nextbutto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73462" y="2613651"/>
            <a:ext cx="752390" cy="743841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3" name="Rectangle 22"/>
          <p:cNvSpPr/>
          <p:nvPr/>
        </p:nvSpPr>
        <p:spPr>
          <a:xfrm>
            <a:off x="2251518" y="1244668"/>
            <a:ext cx="749846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en-US" sz="4000" b="1" dirty="0">
                <a:solidFill>
                  <a:srgbClr val="002060"/>
                </a:solidFill>
              </a:rPr>
              <a:t>What do you do in ____ free time?</a:t>
            </a:r>
          </a:p>
          <a:p>
            <a:r>
              <a:rPr lang="en-US" altLang="en-US" sz="4000" b="1" dirty="0">
                <a:solidFill>
                  <a:srgbClr val="002060"/>
                </a:solidFill>
              </a:rPr>
              <a:t>I watch TV.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7" b="10537"/>
          <a:stretch/>
        </p:blipFill>
        <p:spPr>
          <a:xfrm>
            <a:off x="6685844" y="1956271"/>
            <a:ext cx="2805369" cy="218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29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l="19844" b="8824"/>
          <a:stretch/>
        </p:blipFill>
        <p:spPr>
          <a:xfrm>
            <a:off x="-171450" y="-34646"/>
            <a:ext cx="12363450" cy="6892646"/>
          </a:xfrm>
          <a:prstGeom prst="rect">
            <a:avLst/>
          </a:prstGeom>
        </p:spPr>
      </p:pic>
      <p:grpSp>
        <p:nvGrpSpPr>
          <p:cNvPr id="7" name="Da1"/>
          <p:cNvGrpSpPr/>
          <p:nvPr/>
        </p:nvGrpSpPr>
        <p:grpSpPr>
          <a:xfrm>
            <a:off x="500063" y="5100949"/>
            <a:ext cx="3589764" cy="1460845"/>
            <a:chOff x="238369" y="4994453"/>
            <a:chExt cx="3851458" cy="1567341"/>
          </a:xfrm>
        </p:grpSpPr>
        <p:pic>
          <p:nvPicPr>
            <p:cNvPr id="56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538855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8369" y="4994453"/>
              <a:ext cx="883997" cy="883997"/>
            </a:xfrm>
            <a:prstGeom prst="rect">
              <a:avLst/>
            </a:prstGeom>
          </p:spPr>
        </p:pic>
        <p:sp>
          <p:nvSpPr>
            <p:cNvPr id="62" name="TextBox 61"/>
            <p:cNvSpPr txBox="1"/>
            <p:nvPr/>
          </p:nvSpPr>
          <p:spPr>
            <a:xfrm>
              <a:off x="1046528" y="5640310"/>
              <a:ext cx="2743363" cy="561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>
                  <a:solidFill>
                    <a:srgbClr val="002060"/>
                  </a:solidFill>
                </a:rPr>
                <a:t>are</a:t>
              </a:r>
            </a:p>
          </p:txBody>
        </p:sp>
      </p:grpSp>
      <p:grpSp>
        <p:nvGrpSpPr>
          <p:cNvPr id="8" name="da2"/>
          <p:cNvGrpSpPr/>
          <p:nvPr/>
        </p:nvGrpSpPr>
        <p:grpSpPr>
          <a:xfrm>
            <a:off x="4247146" y="5034770"/>
            <a:ext cx="3589250" cy="1527024"/>
            <a:chOff x="3985490" y="4923450"/>
            <a:chExt cx="3850906" cy="1638344"/>
          </a:xfrm>
        </p:grpSpPr>
        <p:pic>
          <p:nvPicPr>
            <p:cNvPr id="58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4285424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5490" y="4923450"/>
              <a:ext cx="963251" cy="938865"/>
            </a:xfrm>
            <a:prstGeom prst="rect">
              <a:avLst/>
            </a:prstGeom>
          </p:spPr>
        </p:pic>
        <p:sp>
          <p:nvSpPr>
            <p:cNvPr id="63" name="TextBox 62"/>
            <p:cNvSpPr txBox="1"/>
            <p:nvPr/>
          </p:nvSpPr>
          <p:spPr>
            <a:xfrm>
              <a:off x="4478675" y="5640310"/>
              <a:ext cx="3248577" cy="561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</a:rPr>
                <a:t>does</a:t>
              </a:r>
              <a:endParaRPr lang="en-US" sz="2800" dirty="0">
                <a:solidFill>
                  <a:srgbClr val="002060"/>
                </a:solidFill>
              </a:endParaRPr>
            </a:p>
          </p:txBody>
        </p:sp>
      </p:grpSp>
      <p:grpSp>
        <p:nvGrpSpPr>
          <p:cNvPr id="9" name="da3"/>
          <p:cNvGrpSpPr/>
          <p:nvPr/>
        </p:nvGrpSpPr>
        <p:grpSpPr>
          <a:xfrm>
            <a:off x="8062434" y="5034770"/>
            <a:ext cx="3520531" cy="1527024"/>
            <a:chOff x="7805788" y="4923450"/>
            <a:chExt cx="3777178" cy="1638344"/>
          </a:xfrm>
        </p:grpSpPr>
        <p:pic>
          <p:nvPicPr>
            <p:cNvPr id="59" name="图片 10245" descr="22"/>
            <p:cNvPicPr>
              <a:picLocks noChangeAspect="1"/>
            </p:cNvPicPr>
            <p:nvPr/>
          </p:nvPicPr>
          <p:blipFill rotWithShape="1">
            <a:blip r:embed="rId5"/>
            <a:srcRect t="20743"/>
            <a:stretch/>
          </p:blipFill>
          <p:spPr>
            <a:xfrm>
              <a:off x="8031994" y="5285645"/>
              <a:ext cx="3550972" cy="12761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05788" y="4923450"/>
              <a:ext cx="902286" cy="932769"/>
            </a:xfrm>
            <a:prstGeom prst="rect">
              <a:avLst/>
            </a:prstGeom>
          </p:spPr>
        </p:pic>
        <p:sp>
          <p:nvSpPr>
            <p:cNvPr id="64" name="TextBox 63"/>
            <p:cNvSpPr txBox="1"/>
            <p:nvPr/>
          </p:nvSpPr>
          <p:spPr>
            <a:xfrm>
              <a:off x="8558125" y="5653373"/>
              <a:ext cx="2743363" cy="5613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2060"/>
                  </a:solidFill>
                </a:rPr>
                <a:t>do</a:t>
              </a:r>
              <a:endParaRPr lang="en-US" sz="2800" dirty="0">
                <a:solidFill>
                  <a:srgbClr val="002060"/>
                </a:solidFill>
              </a:endParaRPr>
            </a:p>
          </p:txBody>
        </p:sp>
      </p:grpSp>
      <p:pic>
        <p:nvPicPr>
          <p:cNvPr id="47" name="tickdu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46189" y="5077036"/>
            <a:ext cx="686655" cy="678852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0" name="ticksai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69382" y="5099239"/>
            <a:ext cx="693299" cy="685420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61" name="ticksai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6852" y="5126755"/>
            <a:ext cx="693299" cy="685420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20" name="nextbutto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073462" y="2613651"/>
            <a:ext cx="752390" cy="743841"/>
          </a:xfrm>
          <a:prstGeom prst="ellipse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23" name="Rectangle 22"/>
          <p:cNvSpPr/>
          <p:nvPr/>
        </p:nvSpPr>
        <p:spPr>
          <a:xfrm>
            <a:off x="2076853" y="1966076"/>
            <a:ext cx="82093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000" b="1" dirty="0">
                <a:solidFill>
                  <a:srgbClr val="002060"/>
                </a:solidFill>
              </a:rPr>
              <a:t>What ____ you do in your free time?</a:t>
            </a:r>
          </a:p>
          <a:p>
            <a:pPr algn="ctr"/>
            <a:r>
              <a:rPr lang="en-US" altLang="en-US" sz="4000" b="1" dirty="0">
                <a:solidFill>
                  <a:srgbClr val="002060"/>
                </a:solidFill>
              </a:rPr>
              <a:t>I surf the Internet.</a:t>
            </a:r>
          </a:p>
        </p:txBody>
      </p:sp>
    </p:spTree>
    <p:extLst>
      <p:ext uri="{BB962C8B-B14F-4D97-AF65-F5344CB8AC3E}">
        <p14:creationId xmlns:p14="http://schemas.microsoft.com/office/powerpoint/2010/main" val="202910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uzzer_wr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388558" y="5363123"/>
            <a:ext cx="3698448" cy="1051253"/>
            <a:chOff x="4388558" y="5285849"/>
            <a:chExt cx="3698448" cy="1051253"/>
          </a:xfrm>
        </p:grpSpPr>
        <p:sp>
          <p:nvSpPr>
            <p:cNvPr id="2" name="Rectangle 1"/>
            <p:cNvSpPr/>
            <p:nvPr/>
          </p:nvSpPr>
          <p:spPr>
            <a:xfrm>
              <a:off x="4388558" y="5285849"/>
              <a:ext cx="3698448" cy="646331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surf the Internet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4818162" y="5813882"/>
              <a:ext cx="2839240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/sɜːf ði: ˈɪntəˌnɛt/</a:t>
              </a:r>
              <a:endPara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9014" y="993441"/>
            <a:ext cx="6037534" cy="436968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471152" y="253504"/>
            <a:ext cx="2300748" cy="54864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8EDCD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9" name="Tiếng Anh 5 Tập 2 - Unit 13 What do you do in your free time- - Lesson 1 - 2 Point and say. - Sách Mềm (1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417" end="16808.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11275" y="31782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978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5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9968" b="8824"/>
          <a:stretch/>
        </p:blipFill>
        <p:spPr>
          <a:xfrm>
            <a:off x="-152400" y="-34646"/>
            <a:ext cx="12344400" cy="6892646"/>
          </a:xfrm>
          <a:prstGeom prst="rect">
            <a:avLst/>
          </a:prstGeom>
        </p:spPr>
      </p:pic>
      <p:pic>
        <p:nvPicPr>
          <p:cNvPr id="9220" name="Picture 4" descr="3536436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6474" y="1417637"/>
            <a:ext cx="2286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4" descr="35364363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05849" y="1608137"/>
            <a:ext cx="2286000" cy="2286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872" y="876300"/>
            <a:ext cx="4038180" cy="4038180"/>
          </a:xfrm>
          <a:prstGeom prst="rect">
            <a:avLst/>
          </a:prstGeom>
        </p:spPr>
      </p:pic>
      <p:pic>
        <p:nvPicPr>
          <p:cNvPr id="33" name="ticksai1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991849" y="5905500"/>
            <a:ext cx="476130" cy="470720"/>
          </a:xfrm>
          <a:prstGeom prst="ellipse">
            <a:avLst/>
          </a:prstGeom>
          <a:noFill/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32929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3FB791B1-CCFD-443F-8FEB-69945B8BBD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673" r="90181"/>
          <a:stretch/>
        </p:blipFill>
        <p:spPr>
          <a:xfrm>
            <a:off x="4954483" y="4065918"/>
            <a:ext cx="448538" cy="457200"/>
          </a:xfrm>
          <a:prstGeom prst="rect">
            <a:avLst/>
          </a:prstGeom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7420F84C-8237-4F5C-A01A-486FADA77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106" y="4772534"/>
            <a:ext cx="615296" cy="659549"/>
          </a:xfrm>
          <a:prstGeom prst="rect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274" y="3011333"/>
            <a:ext cx="2582230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1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  <p:sp>
        <p:nvSpPr>
          <p:cNvPr id="10" name="Mspham-0936082789"/>
          <p:cNvSpPr txBox="1"/>
          <p:nvPr/>
        </p:nvSpPr>
        <p:spPr>
          <a:xfrm>
            <a:off x="5549302" y="4042628"/>
            <a:ext cx="3209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Powerpoint</a:t>
            </a:r>
          </a:p>
        </p:txBody>
      </p:sp>
      <p:sp>
        <p:nvSpPr>
          <p:cNvPr id="11" name="Mspham-0936082789"/>
          <p:cNvSpPr txBox="1"/>
          <p:nvPr/>
        </p:nvSpPr>
        <p:spPr>
          <a:xfrm>
            <a:off x="5609123" y="4840698"/>
            <a:ext cx="1818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defRPr>
            </a:lvl1pPr>
          </a:lstStyle>
          <a:p>
            <a:r>
              <a:rPr lang="en-US" sz="2800">
                <a:latin typeface="Arial Black" panose="020B0A04020102020204" pitchFamily="34" charset="0"/>
                <a:cs typeface="Arial" panose="020B0604020202020204" pitchFamily="34" charset="0"/>
              </a:rPr>
              <a:t>Mspham</a:t>
            </a:r>
          </a:p>
        </p:txBody>
      </p:sp>
      <p:sp>
        <p:nvSpPr>
          <p:cNvPr id="12" name="Rectangle 11">
            <a:hlinkClick r:id="rId5"/>
            <a:extLst>
              <a:ext uri="{FF2B5EF4-FFF2-40B4-BE49-F238E27FC236}">
                <a16:creationId xmlns:a16="http://schemas.microsoft.com/office/drawing/2014/main" id="{CAFF014C-0520-4087-816B-C445B923567A}"/>
              </a:ext>
            </a:extLst>
          </p:cNvPr>
          <p:cNvSpPr/>
          <p:nvPr/>
        </p:nvSpPr>
        <p:spPr>
          <a:xfrm>
            <a:off x="-57416700" y="-28841700"/>
            <a:ext cx="127025400" cy="64541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hlinkClick r:id="" action="ppaction://hlinkshowjump?jump=endshow"/>
            <a:extLst>
              <a:ext uri="{FF2B5EF4-FFF2-40B4-BE49-F238E27FC236}">
                <a16:creationId xmlns:a16="http://schemas.microsoft.com/office/drawing/2014/main" id="{BF2238EF-26C7-4BF3-AC90-9132AAA8AC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4537" y="5533937"/>
            <a:ext cx="1319188" cy="70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32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388558" y="5363123"/>
            <a:ext cx="3852337" cy="1051253"/>
            <a:chOff x="4388558" y="5285849"/>
            <a:chExt cx="3852337" cy="1051253"/>
          </a:xfrm>
        </p:grpSpPr>
        <p:sp>
          <p:nvSpPr>
            <p:cNvPr id="2" name="Rectangle 1"/>
            <p:cNvSpPr/>
            <p:nvPr/>
          </p:nvSpPr>
          <p:spPr>
            <a:xfrm>
              <a:off x="4388558" y="5285849"/>
              <a:ext cx="3852337" cy="646331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wrap="none">
              <a:spAutoFit/>
            </a:bodyPr>
            <a:lstStyle/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go to the cinema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4580116" y="5813882"/>
              <a:ext cx="331533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/gəʊ tə ðə ˈsɪnəmə/</a:t>
              </a:r>
              <a:endPara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2922081" y="619839"/>
            <a:ext cx="6785290" cy="4743284"/>
            <a:chOff x="4075227" y="416750"/>
            <a:chExt cx="6785290" cy="4743284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737" t="21389" r="8338" b="28612"/>
            <a:stretch/>
          </p:blipFill>
          <p:spPr>
            <a:xfrm>
              <a:off x="4537640" y="416750"/>
              <a:ext cx="6322877" cy="4215251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075227" y="3052409"/>
              <a:ext cx="2701507" cy="2107625"/>
            </a:xfrm>
            <a:prstGeom prst="rect">
              <a:avLst/>
            </a:prstGeom>
          </p:spPr>
        </p:pic>
      </p:grpSp>
      <p:sp>
        <p:nvSpPr>
          <p:cNvPr id="13" name="TextBox 12"/>
          <p:cNvSpPr txBox="1"/>
          <p:nvPr/>
        </p:nvSpPr>
        <p:spPr>
          <a:xfrm>
            <a:off x="1471152" y="253504"/>
            <a:ext cx="2300748" cy="54864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8EDCD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14" name="Tiếng Anh 5 Tập 2 - Unit 13 What do you do in your free time- - Lesson 1 - 2 Point and say. - Sách Mềm (1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961" end="12202.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11275" y="31782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56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5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65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388558" y="5363123"/>
            <a:ext cx="3672800" cy="1051253"/>
            <a:chOff x="4388558" y="5285849"/>
            <a:chExt cx="3672800" cy="1051253"/>
          </a:xfrm>
        </p:grpSpPr>
        <p:sp>
          <p:nvSpPr>
            <p:cNvPr id="2" name="Rectangle 1"/>
            <p:cNvSpPr/>
            <p:nvPr/>
          </p:nvSpPr>
          <p:spPr>
            <a:xfrm>
              <a:off x="4388558" y="5285849"/>
              <a:ext cx="3672800" cy="646331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wrap="none">
              <a:spAutoFit/>
            </a:bodyPr>
            <a:lstStyle/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clean the house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5034567" y="5813882"/>
              <a:ext cx="2406428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/kliːn ðə haʊs/</a:t>
              </a:r>
              <a:endPara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47513" y="818536"/>
            <a:ext cx="5991737" cy="413966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471152" y="253504"/>
            <a:ext cx="2300748" cy="54864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8EDCD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13" name="Tiếng Anh 5 Tập 2 - Unit 13 What do you do in your free time- - Lesson 1 - 2 Point and say. - Sách Mềm (1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632" end="7598.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11275" y="31782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32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8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589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119527" y="5363123"/>
            <a:ext cx="2236510" cy="1051253"/>
            <a:chOff x="5119527" y="5285849"/>
            <a:chExt cx="2236510" cy="1051253"/>
          </a:xfrm>
        </p:grpSpPr>
        <p:sp>
          <p:nvSpPr>
            <p:cNvPr id="2" name="Rectangle 1"/>
            <p:cNvSpPr/>
            <p:nvPr/>
          </p:nvSpPr>
          <p:spPr>
            <a:xfrm>
              <a:off x="5119527" y="5285849"/>
              <a:ext cx="2236510" cy="646331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wrap="none">
              <a:spAutoFit/>
            </a:bodyPr>
            <a:lstStyle/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 karate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5244561" y="5813882"/>
              <a:ext cx="198644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/dʊ kəˈrɑːti/</a:t>
              </a:r>
              <a:endPara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4485" y="692041"/>
            <a:ext cx="4326591" cy="446421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71152" y="253504"/>
            <a:ext cx="2300748" cy="54864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8EDCD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10" name="Tiếng Anh 5 Tập 2 - Unit 13 What do you do in your free time- - Lesson 1 - 2 Point and say. - Sách Mềm (1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238" end="2928.7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11275" y="317828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622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5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65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798930" y="5363123"/>
            <a:ext cx="2877711" cy="1051253"/>
            <a:chOff x="4798930" y="5285849"/>
            <a:chExt cx="2877711" cy="1051253"/>
          </a:xfrm>
        </p:grpSpPr>
        <p:sp>
          <p:nvSpPr>
            <p:cNvPr id="2" name="Rectangle 1"/>
            <p:cNvSpPr/>
            <p:nvPr/>
          </p:nvSpPr>
          <p:spPr>
            <a:xfrm>
              <a:off x="4798930" y="5285849"/>
              <a:ext cx="2877711" cy="646331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wrap="none">
              <a:spAutoFit/>
            </a:bodyPr>
            <a:lstStyle/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ride my bike</a:t>
              </a:r>
            </a:p>
          </p:txBody>
        </p:sp>
        <p:sp>
          <p:nvSpPr>
            <p:cNvPr id="3" name="Rectangle 2"/>
            <p:cNvSpPr/>
            <p:nvPr/>
          </p:nvSpPr>
          <p:spPr>
            <a:xfrm>
              <a:off x="4953616" y="5813882"/>
              <a:ext cx="2568332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/raɪd maɪ baɪk/</a:t>
              </a:r>
              <a:endParaRPr lang="en-US" sz="28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1471152" y="253504"/>
            <a:ext cx="2300748" cy="54864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8EDCD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10" name="Tiếng Anh 5 Tập 2 - Unit 13 What do you do in your free time- - Lesson 1 - 2 Point and say. - Sách Mềm (1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238" end="2928.7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311275" y="3178282"/>
            <a:ext cx="609600" cy="609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5627" y="701885"/>
            <a:ext cx="3424310" cy="4397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7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65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265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645045" y="5363123"/>
            <a:ext cx="3185488" cy="1051253"/>
            <a:chOff x="4645045" y="5285849"/>
            <a:chExt cx="3185488" cy="1051253"/>
          </a:xfrm>
        </p:grpSpPr>
        <p:sp>
          <p:nvSpPr>
            <p:cNvPr id="3" name="Rectangle 2"/>
            <p:cNvSpPr/>
            <p:nvPr/>
          </p:nvSpPr>
          <p:spPr>
            <a:xfrm>
              <a:off x="4645045" y="5285849"/>
              <a:ext cx="3185488" cy="646331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wrap="none">
              <a:spAutoFit/>
            </a:bodyPr>
            <a:lstStyle/>
            <a:p>
              <a:pPr lvl="0" algn="ctr" eaLnBrk="0" fontAlgn="ctr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altLang="en-US" sz="3600" b="1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draw pictures</a:t>
              </a:r>
            </a:p>
          </p:txBody>
        </p:sp>
        <p:sp>
          <p:nvSpPr>
            <p:cNvPr id="4" name="Rectangle 3"/>
            <p:cNvSpPr/>
            <p:nvPr/>
          </p:nvSpPr>
          <p:spPr>
            <a:xfrm>
              <a:off x="5105100" y="5813882"/>
              <a:ext cx="226536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/drɔ ˈpɪkʧərz/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5269" y="654663"/>
            <a:ext cx="4985026" cy="454103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71152" y="253504"/>
            <a:ext cx="2300748" cy="54864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8EDCD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4062948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4301" y="3797737"/>
            <a:ext cx="2635662" cy="1841422"/>
          </a:xfrm>
          <a:prstGeom prst="rect">
            <a:avLst/>
          </a:prstGeom>
        </p:spPr>
      </p:pic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4360417" y="5835193"/>
            <a:ext cx="3483430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to the cinema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76314" y="957896"/>
            <a:ext cx="2636896" cy="19084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43850" y="1143000"/>
            <a:ext cx="2316564" cy="16005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7403" y="3802863"/>
            <a:ext cx="1774719" cy="1831171"/>
          </a:xfrm>
          <a:prstGeom prst="rect">
            <a:avLst/>
          </a:prstGeom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938086" y="2853628"/>
            <a:ext cx="3113353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surf the Internet</a:t>
            </a:r>
          </a:p>
        </p:txBody>
      </p:sp>
      <p:sp>
        <p:nvSpPr>
          <p:cNvPr id="10" name="Rectangle 2"/>
          <p:cNvSpPr>
            <a:spLocks noChangeArrowheads="1"/>
          </p:cNvSpPr>
          <p:nvPr/>
        </p:nvSpPr>
        <p:spPr bwMode="auto">
          <a:xfrm>
            <a:off x="4555875" y="2853627"/>
            <a:ext cx="3092513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clean the house</a:t>
            </a: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1548029" y="5835193"/>
            <a:ext cx="1893468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non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ctr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3000" b="1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 karate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471152" y="253504"/>
            <a:ext cx="2300748" cy="548640"/>
          </a:xfrm>
          <a:prstGeom prst="roundRect">
            <a:avLst>
              <a:gd name="adj" fmla="val 50000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8EDCD3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en-US" sz="24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14" name="Tiếng Anh 5 Tập 2 - Unit 13 What do you do in your free time- - Lesson 1 - 2 Point and say. - Sách Mềm (1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238" end="2928.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311275" y="3178282"/>
            <a:ext cx="609600" cy="609600"/>
          </a:xfrm>
          <a:prstGeom prst="rect">
            <a:avLst/>
          </a:prstGeom>
        </p:spPr>
      </p:pic>
      <p:pic>
        <p:nvPicPr>
          <p:cNvPr id="15" name="Tiếng Anh 5 Tập 2 - Unit 13 What do you do in your free time- - Lesson 1 - 2 Point and say. - Sách Mềm (1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6632" end="7598.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158875" y="3330682"/>
            <a:ext cx="609600" cy="609600"/>
          </a:xfrm>
          <a:prstGeom prst="rect">
            <a:avLst/>
          </a:prstGeom>
        </p:spPr>
      </p:pic>
      <p:pic>
        <p:nvPicPr>
          <p:cNvPr id="16" name="Tiếng Anh 5 Tập 2 - Unit 13 What do you do in your free time- - Lesson 1 - 2 Point and say. - Sách Mềm (1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961" end="12202.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1006475" y="3483082"/>
            <a:ext cx="609600" cy="609600"/>
          </a:xfrm>
          <a:prstGeom prst="rect">
            <a:avLst/>
          </a:prstGeom>
        </p:spPr>
      </p:pic>
      <p:pic>
        <p:nvPicPr>
          <p:cNvPr id="18" name="Tiếng Anh 5 Tập 2 - Unit 13 What do you do in your free time- - Lesson 1 - 2 Point and say. - Sách Mềm (1)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417" end="16808.75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54075" y="3635482"/>
            <a:ext cx="609600" cy="6096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8385476" y="2853627"/>
            <a:ext cx="2576346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ride my bike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880421" y="957895"/>
            <a:ext cx="1390532" cy="1785609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8249221" y="5835193"/>
            <a:ext cx="2848857" cy="46166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algn="ctr" eaLnBrk="0" fontAlgn="ctr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3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draw pictures</a:t>
            </a: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81252" y="3723346"/>
            <a:ext cx="2184794" cy="1990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4938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9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58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2653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65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2" grpId="0"/>
      <p:bldP spid="9" grpId="0"/>
      <p:bldP spid="10" grpId="0"/>
      <p:bldP spid="11" grpId="0"/>
      <p:bldP spid="19" grpId="0"/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525</TotalTime>
  <Words>556</Words>
  <Application>Microsoft Office PowerPoint</Application>
  <PresentationFormat>Widescreen</PresentationFormat>
  <Paragraphs>138</Paragraphs>
  <Slides>31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Berlin Sans FB Demi</vt:lpstr>
      <vt:lpstr>Arial Black</vt:lpstr>
      <vt:lpstr>Arial</vt:lpstr>
      <vt:lpstr>Britannic Bold</vt:lpstr>
      <vt:lpstr>Calibri</vt:lpstr>
      <vt:lpstr>Helvetica Neue</vt:lpstr>
      <vt:lpstr>Times New Roman</vt:lpstr>
      <vt:lpstr>Bernard MT Condensed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Pham Huyen</cp:lastModifiedBy>
  <cp:revision>96</cp:revision>
  <dcterms:created xsi:type="dcterms:W3CDTF">2021-01-12T10:33:13Z</dcterms:created>
  <dcterms:modified xsi:type="dcterms:W3CDTF">2021-07-05T02:00:14Z</dcterms:modified>
</cp:coreProperties>
</file>