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67" r:id="rId2"/>
    <p:sldId id="259" r:id="rId3"/>
    <p:sldId id="261" r:id="rId4"/>
    <p:sldId id="270" r:id="rId5"/>
    <p:sldId id="264" r:id="rId6"/>
    <p:sldId id="269" r:id="rId7"/>
    <p:sldId id="271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328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93" y="2571750"/>
            <a:ext cx="4287141" cy="1426500"/>
          </a:xfrm>
        </p:spPr>
        <p:txBody>
          <a:bodyPr/>
          <a:lstStyle/>
          <a:p>
            <a:r>
              <a:rPr lang="vi-VN" dirty="0"/>
              <a:t>Bài 24: Phòng tránh bị bắt cóc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439571" y="227050"/>
            <a:ext cx="5681492" cy="917962"/>
            <a:chOff x="609699" y="227050"/>
            <a:chExt cx="5681492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258834" y="692511"/>
            <a:ext cx="7445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Chơi trò </a:t>
            </a:r>
            <a:r>
              <a:rPr lang="vi-VN" sz="2000" i="1" dirty="0">
                <a:solidFill>
                  <a:schemeClr val="tx2">
                    <a:lumMod val="10000"/>
                  </a:schemeClr>
                </a:solidFill>
              </a:rPr>
              <a:t>Người quen – Người lạ.</a:t>
            </a:r>
          </a:p>
          <a:p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Hãy nhận biết thành viên tổ mình qua giọng nói. Nếu chưa nhận ra, em có thể đặt câu hỏi: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A2D25-4D2B-4EEE-947E-A53C81BB33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9779" y="1708174"/>
            <a:ext cx="6385387" cy="30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hợp.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điều em học được qua việc sắm vai.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49997-11FC-426B-A816-2900CA7EA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1663" y="1618346"/>
            <a:ext cx="5251393" cy="3112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1: Sơn đang đứng một mình ở cổng trường chờ bố mẹ đến đón thì phát hiện có người lạ theo dõi mình. Nếu là Sơn, em sẽ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C3F5-FA2C-4825-82AE-4EF06FB5E375}"/>
              </a:ext>
            </a:extLst>
          </p:cNvPr>
          <p:cNvSpPr txBox="1"/>
          <p:nvPr/>
        </p:nvSpPr>
        <p:spPr>
          <a:xfrm>
            <a:off x="5380073" y="1652037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Đi ngay vào phòng bảo vệ của trường.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Mượn bác bảo vệ điện thoại và gọi điện cho bố mẹ.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hợp.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điều em học được qua việc sắm vai.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2: Trên đường từ trường về nhà, Nga gặp một người lạ cho quà và rủ đi cùng. Nếu là Nga, em sẽ ứng xử thế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7B591-37AB-4B47-A737-9201B17B6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987" y="1652037"/>
            <a:ext cx="5895975" cy="2990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C7513B-137C-4EA6-A8F7-E871074A3E63}"/>
              </a:ext>
            </a:extLst>
          </p:cNvPr>
          <p:cNvSpPr txBox="1"/>
          <p:nvPr/>
        </p:nvSpPr>
        <p:spPr>
          <a:xfrm>
            <a:off x="5750979" y="1242324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Nói rằng: “Cháu không cần quà ạ. Cháu đang đi về nhà nên không muốn đi chơi”.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Chạy nhanh về nhà.</a:t>
            </a:r>
          </a:p>
        </p:txBody>
      </p:sp>
    </p:spTree>
    <p:extLst>
      <p:ext uri="{BB962C8B-B14F-4D97-AF65-F5344CB8AC3E}">
        <p14:creationId xmlns:p14="http://schemas.microsoft.com/office/powerpoint/2010/main" val="10471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Diễn tiểu phẩm </a:t>
            </a:r>
            <a:r>
              <a:rPr lang="vi-VN" sz="2400" i="1" dirty="0"/>
              <a:t>Sói và Cừu.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535828" y="1566688"/>
            <a:ext cx="2007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/>
              <a:t>Thảo luận về nội dung tiểu phẩm và phân công sắm vai.</a:t>
            </a:r>
          </a:p>
          <a:p>
            <a:pPr marL="342900" indent="-342900">
              <a:buFontTx/>
              <a:buChar char="-"/>
            </a:pPr>
            <a:r>
              <a:rPr lang="vi-VN" sz="2000" dirty="0"/>
              <a:t>Sắm vai diễn tiểu phẩm.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90F77C-FFFE-4884-B91E-DCCBC3F45E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5466" y="823731"/>
            <a:ext cx="6019024" cy="37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97850" cy="1697392"/>
            <a:chOff x="488950" y="345721"/>
            <a:chExt cx="8197850" cy="169739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97850" cy="1674283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5" y="345721"/>
              <a:ext cx="42254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532384" y="897099"/>
              <a:ext cx="6984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Học thuộc số điện thoại của người thân và địa chỉ nhà mình.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8E73635-DEDF-4E3A-AD85-A2A2BF956A26}"/>
              </a:ext>
            </a:extLst>
          </p:cNvPr>
          <p:cNvGrpSpPr/>
          <p:nvPr/>
        </p:nvGrpSpPr>
        <p:grpSpPr>
          <a:xfrm>
            <a:off x="1963098" y="1896831"/>
            <a:ext cx="5305338" cy="2933774"/>
            <a:chOff x="1963098" y="1896831"/>
            <a:chExt cx="5305338" cy="29337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EDD6262-86AE-4D3B-BEFD-75B19FFC8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551" y="1896831"/>
              <a:ext cx="2677521" cy="293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04578EF-B37B-433C-9ED7-28AADCFEA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098" y="2571382"/>
              <a:ext cx="1209453" cy="120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5C7E647-D7C5-479A-AA0D-9695DD2E9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152" y="2338966"/>
              <a:ext cx="1674284" cy="167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46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72E28-1F05-4467-8152-4952901C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311" y="471514"/>
            <a:ext cx="8091377" cy="39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33528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306</Words>
  <Application>Microsoft Office PowerPoint</Application>
  <PresentationFormat>Trình chiếu Trên màn hình (16:9)</PresentationFormat>
  <Paragraphs>25</Paragraphs>
  <Slides>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UTM Androgyne</vt:lpstr>
      <vt:lpstr>Pangolin</vt:lpstr>
      <vt:lpstr>UTM Cookies</vt:lpstr>
      <vt:lpstr>Baloo 2</vt:lpstr>
      <vt:lpstr>Arial</vt:lpstr>
      <vt:lpstr>English Vocabulary Workshop by Slidesgo</vt:lpstr>
      <vt:lpstr>Bài 24: Phòng tránh bị bắt cóc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Lê Đức Hùng</cp:lastModifiedBy>
  <cp:revision>63</cp:revision>
  <dcterms:modified xsi:type="dcterms:W3CDTF">2024-02-29T13:18:43Z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2024-02-29T13:18:39Z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75756308-8330-40e4-9134-f17217ae3985</vt:lpwstr>
  </property>
  <property fmtid="{D5CDD505-2E9C-101B-9397-08002B2CF9AE}" pid="8" name="MSIP_Label_defa4170-0d19-0005-0004-bc88714345d2_ContentBits">
    <vt:lpwstr>0</vt:lpwstr>
  </property>
</Properties>
</file>