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4"/>
  </p:notesMasterIdLst>
  <p:sldIdLst>
    <p:sldId id="256" r:id="rId5"/>
    <p:sldId id="298" r:id="rId6"/>
    <p:sldId id="258" r:id="rId7"/>
    <p:sldId id="259" r:id="rId8"/>
    <p:sldId id="260" r:id="rId9"/>
    <p:sldId id="261" r:id="rId10"/>
    <p:sldId id="296" r:id="rId11"/>
    <p:sldId id="297" r:id="rId12"/>
    <p:sldId id="299" r:id="rId13"/>
    <p:sldId id="300" r:id="rId14"/>
    <p:sldId id="301" r:id="rId15"/>
    <p:sldId id="302" r:id="rId16"/>
    <p:sldId id="303" r:id="rId17"/>
    <p:sldId id="304" r:id="rId18"/>
    <p:sldId id="3295" r:id="rId19"/>
    <p:sldId id="3296" r:id="rId20"/>
    <p:sldId id="332" r:id="rId21"/>
    <p:sldId id="3297" r:id="rId22"/>
    <p:sldId id="3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25/2/2024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25/2/2024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25/2/2024</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25/2/2024</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1.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3.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22.jpg"/><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1.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99BC00C5-6572-394B-4A2C-657FF9127B5F}"/>
              </a:ext>
            </a:extLst>
          </p:cNvPr>
          <p:cNvSpPr txBox="1"/>
          <p:nvPr/>
        </p:nvSpPr>
        <p:spPr>
          <a:xfrm>
            <a:off x="167011" y="291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602</Words>
  <Application>Microsoft Office PowerPoint</Application>
  <PresentationFormat>Widescreen</PresentationFormat>
  <Paragraphs>31</Paragraphs>
  <Slides>19</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微软雅黑</vt:lpstr>
      <vt:lpstr>Arial</vt:lpstr>
      <vt:lpstr>Calibri</vt:lpstr>
      <vt:lpstr>Calibri Light</vt:lpstr>
      <vt:lpstr>Cambria</vt:lpstr>
      <vt:lpstr>Georgia</vt:lpstr>
      <vt:lpstr>Handlee</vt:lpstr>
      <vt:lpstr>Tahoma</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2023-11-14T11:45:06Z</dcterms:created>
  <dcterms:modified xsi:type="dcterms:W3CDTF">2024-02-25T13:08:48Z</dcterms:modified>
</cp:coreProperties>
</file>