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76" r:id="rId2"/>
    <p:sldMasterId id="2147483688" r:id="rId3"/>
  </p:sldMasterIdLst>
  <p:notesMasterIdLst>
    <p:notesMasterId r:id="rId24"/>
  </p:notesMasterIdLst>
  <p:sldIdLst>
    <p:sldId id="338" r:id="rId4"/>
    <p:sldId id="348" r:id="rId5"/>
    <p:sldId id="349" r:id="rId6"/>
    <p:sldId id="339" r:id="rId7"/>
    <p:sldId id="309" r:id="rId8"/>
    <p:sldId id="341" r:id="rId9"/>
    <p:sldId id="342" r:id="rId10"/>
    <p:sldId id="343" r:id="rId11"/>
    <p:sldId id="344" r:id="rId12"/>
    <p:sldId id="315" r:id="rId13"/>
    <p:sldId id="345" r:id="rId14"/>
    <p:sldId id="347" r:id="rId15"/>
    <p:sldId id="346" r:id="rId16"/>
    <p:sldId id="328" r:id="rId17"/>
    <p:sldId id="329" r:id="rId18"/>
    <p:sldId id="336" r:id="rId19"/>
    <p:sldId id="330" r:id="rId20"/>
    <p:sldId id="331" r:id="rId21"/>
    <p:sldId id="335" r:id="rId22"/>
    <p:sldId id="333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CC"/>
    <a:srgbClr val="0000FF"/>
    <a:srgbClr val="00FF00"/>
    <a:srgbClr val="FFCCFF"/>
    <a:srgbClr val="00CC99"/>
    <a:srgbClr val="FFFFFF"/>
    <a:srgbClr val="33CC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4CB185-5C84-44D8-A290-A5732AC440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A6B01D-FF0D-4FC4-B340-1BACF3D4F82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F23C1C3-AC3F-4159-92C7-D4810FE07AE6}" type="datetimeFigureOut">
              <a:rPr lang="en-US"/>
              <a:pPr>
                <a:defRPr/>
              </a:pPr>
              <a:t>1/21/2024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3370D86-C772-4FBA-ACE8-F8CB0E3DC1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0BC48F7-0BA0-4D78-AA93-1F568FF657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4E89A-2EE4-4E2E-9993-D1A3699FF66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19A5-76B6-41F9-BA8F-0C158118A0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53CFE36-1C76-45FE-A291-8E147C034FE4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160985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5FB5B43-0B95-4454-ADC0-D74CB15E83A1}" type="slidenum">
              <a:rPr altLang="en-US">
                <a:solidFill>
                  <a:prstClr val="black"/>
                </a:solidFill>
              </a:rPr>
              <a:pPr/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vi-VN">
              <a:latin typeface="Calibri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230AB52-E4CF-4C4A-88C7-E674EEDF838E}" type="slidenum">
              <a:rPr lang="en-US" altLang="vi-VN" smtClean="0"/>
              <a:pPr/>
              <a:t>8</a:t>
            </a:fld>
            <a:endParaRPr lang="en-US" alt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altLang="vi-VN">
              <a:latin typeface="Calibri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230AB52-E4CF-4C4A-88C7-E674EEDF838E}" type="slidenum">
              <a:rPr lang="en-US" altLang="vi-VN" smtClean="0"/>
              <a:pPr/>
              <a:t>9</a:t>
            </a:fld>
            <a:endParaRPr lang="en-US" altLang="vi-V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47B3EBFD-EE50-46A0-9B8F-36C6B3B15C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CE11C5AE-C03E-4409-871C-61D62AFE3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>
              <a:latin typeface="Calibri" panose="020F050202020403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584B0982-C206-4C52-9024-416CFE0CE4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4A7A681-6443-4F51-8DEF-3DBD6682B8DB}" type="slidenum">
              <a:rPr lang="en-US" altLang="vi-VN" smtClean="0"/>
              <a:pPr/>
              <a:t>12</a:t>
            </a:fld>
            <a:endParaRPr lang="en-US" alt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33E05-E3A4-4EA6-9179-EF1E9166C7AB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55378-4ECE-4033-BFA5-9EDC569DAE7B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75859-C60D-4D56-AB6E-3A23CF2950C9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4637-0C32-4ACC-9B2C-1075BDC22405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436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B61DC-B6E3-4D33-B3EF-26005EB68E28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691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E074-579D-4600-9F53-8AAF0F696ADA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096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4EF9C-BD6B-4276-9496-54858FC0E13F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211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648FF-5BF0-4F46-86D5-EDD1395DC665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442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C9F4B-3E49-469B-975D-CA608523645B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842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F3407-70C4-4CAB-9CFC-29DD15CBC71C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652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2FAC9-A739-4EA5-8A24-41C1AB3FEFC6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13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D9494-416B-4683-8042-930F480FE884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F3563-213C-4E95-8F79-65DF4756BFD2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813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824B8-CE09-4EF1-8CBA-E94757EED3A6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7609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7139E-FA43-4073-A012-44B1EC1E47D2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1097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4637-0C32-4ACC-9B2C-1075BDC22405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7426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B61DC-B6E3-4D33-B3EF-26005EB68E28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2820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E074-579D-4600-9F53-8AAF0F696ADA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3347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4EF9C-BD6B-4276-9496-54858FC0E13F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5617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648FF-5BF0-4F46-86D5-EDD1395DC665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8610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C9F4B-3E49-469B-975D-CA608523645B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659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F3407-70C4-4CAB-9CFC-29DD15CBC71C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48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89D271-4AF5-4210-BFEC-3014126141CF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2FAC9-A739-4EA5-8A24-41C1AB3FEFC6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8600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F3563-213C-4E95-8F79-65DF4756BFD2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7188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824B8-CE09-4EF1-8CBA-E94757EED3A6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064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7139E-FA43-4073-A012-44B1EC1E47D2}" type="slidenum">
              <a:rPr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70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5AC197-9BE7-4E86-AB48-687C3FD2773A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CAFB22-7E77-40A1-96EF-E4A8C4A2F67C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85028-C265-4123-AEC2-79FA85301D3B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E5AFB3-7C37-47F6-84FD-AE43AA0FA0F9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1B01F-6135-46BB-8BBE-80D2440F7D94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898298-F374-48ED-9DD4-D74B4C693347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64972473-0BE6-4CB6-A23D-2FC85894CE73}" type="slidenum">
              <a:rPr lang="en-US" altLang="vi-VN" smtClean="0"/>
              <a:pPr>
                <a:defRPr/>
              </a:pPr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noProof="1"/>
            </a:lvl1pPr>
          </a:lstStyle>
          <a:p>
            <a:pPr>
              <a:defRPr/>
            </a:pPr>
            <a:fld id="{4FE179C7-9555-47BE-BCB3-F938DED95A0B}" type="slidenum">
              <a:rPr altLang="vi-VN">
                <a:solidFill>
                  <a:srgbClr val="000000"/>
                </a:solidFill>
                <a:latin typeface="Arial" charset="0"/>
                <a:cs typeface="Arial" charset="0"/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58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noProof="1"/>
            </a:lvl1pPr>
          </a:lstStyle>
          <a:p>
            <a:pPr>
              <a:defRPr/>
            </a:pPr>
            <a:fld id="{4FE179C7-9555-47BE-BCB3-F938DED95A0B}" type="slidenum">
              <a:rPr altLang="vi-VN">
                <a:solidFill>
                  <a:srgbClr val="000000"/>
                </a:solidFill>
                <a:latin typeface="Arial" charset="0"/>
                <a:cs typeface="Arial" charset="0"/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72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10" Type="http://schemas.openxmlformats.org/officeDocument/2006/relationships/image" Target="../media/image9.wmf"/><Relationship Id="rId4" Type="http://schemas.openxmlformats.org/officeDocument/2006/relationships/image" Target="../media/image3.gif"/><Relationship Id="rId9" Type="http://schemas.openxmlformats.org/officeDocument/2006/relationships/image" Target="../media/image8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audio" Target="../media/audio6.wav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Relationship Id="rId6" Type="http://schemas.openxmlformats.org/officeDocument/2006/relationships/image" Target="../media/image15.jpeg"/><Relationship Id="rId11" Type="http://schemas.openxmlformats.org/officeDocument/2006/relationships/image" Target="../media/image20.png"/><Relationship Id="rId5" Type="http://schemas.openxmlformats.org/officeDocument/2006/relationships/audio" Target="../media/audio8.wav"/><Relationship Id="rId10" Type="http://schemas.openxmlformats.org/officeDocument/2006/relationships/image" Target="../media/image19.wmf"/><Relationship Id="rId4" Type="http://schemas.openxmlformats.org/officeDocument/2006/relationships/audio" Target="../media/audio7.wav"/><Relationship Id="rId9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audio" Target="../media/audio6.wav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Relationship Id="rId6" Type="http://schemas.openxmlformats.org/officeDocument/2006/relationships/image" Target="../media/image15.jpeg"/><Relationship Id="rId11" Type="http://schemas.openxmlformats.org/officeDocument/2006/relationships/image" Target="../media/image20.png"/><Relationship Id="rId5" Type="http://schemas.openxmlformats.org/officeDocument/2006/relationships/audio" Target="../media/audio8.wav"/><Relationship Id="rId10" Type="http://schemas.openxmlformats.org/officeDocument/2006/relationships/image" Target="../media/image19.wmf"/><Relationship Id="rId4" Type="http://schemas.openxmlformats.org/officeDocument/2006/relationships/audio" Target="../media/audio7.wav"/><Relationship Id="rId9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audio" Target="../media/audio6.wav"/><Relationship Id="rId7" Type="http://schemas.openxmlformats.org/officeDocument/2006/relationships/image" Target="../media/image15.jpeg"/><Relationship Id="rId12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Relationship Id="rId6" Type="http://schemas.openxmlformats.org/officeDocument/2006/relationships/audio" Target="../media/audio4.wav"/><Relationship Id="rId11" Type="http://schemas.openxmlformats.org/officeDocument/2006/relationships/image" Target="../media/image22.png"/><Relationship Id="rId5" Type="http://schemas.openxmlformats.org/officeDocument/2006/relationships/audio" Target="../media/audio8.wav"/><Relationship Id="rId10" Type="http://schemas.openxmlformats.org/officeDocument/2006/relationships/image" Target="../media/image18.wmf"/><Relationship Id="rId4" Type="http://schemas.openxmlformats.org/officeDocument/2006/relationships/audio" Target="../media/audio7.wav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flower7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"/>
            <a:ext cx="3810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8" descr="flower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048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Freeform 9"/>
          <p:cNvSpPr>
            <a:spLocks/>
          </p:cNvSpPr>
          <p:nvPr/>
        </p:nvSpPr>
        <p:spPr bwMode="auto">
          <a:xfrm>
            <a:off x="7620000" y="1295400"/>
            <a:ext cx="1600200" cy="304800"/>
          </a:xfrm>
          <a:custGeom>
            <a:avLst/>
            <a:gdLst>
              <a:gd name="T0" fmla="*/ 2147483647 w 2016"/>
              <a:gd name="T1" fmla="*/ 2147483647 h 1472"/>
              <a:gd name="T2" fmla="*/ 2147483647 w 2016"/>
              <a:gd name="T3" fmla="*/ 2147483647 h 1472"/>
              <a:gd name="T4" fmla="*/ 2147483647 w 2016"/>
              <a:gd name="T5" fmla="*/ 2147483647 h 1472"/>
              <a:gd name="T6" fmla="*/ 2147483647 w 2016"/>
              <a:gd name="T7" fmla="*/ 2147483647 h 1472"/>
              <a:gd name="T8" fmla="*/ 2147483647 w 2016"/>
              <a:gd name="T9" fmla="*/ 2147483647 h 1472"/>
              <a:gd name="T10" fmla="*/ 2147483647 w 2016"/>
              <a:gd name="T11" fmla="*/ 2147483647 h 1472"/>
              <a:gd name="T12" fmla="*/ 2147483647 w 2016"/>
              <a:gd name="T13" fmla="*/ 2147483647 h 1472"/>
              <a:gd name="T14" fmla="*/ 2147483647 w 2016"/>
              <a:gd name="T15" fmla="*/ 2147483647 h 1472"/>
              <a:gd name="T16" fmla="*/ 2147483647 w 2016"/>
              <a:gd name="T17" fmla="*/ 2147483647 h 1472"/>
              <a:gd name="T18" fmla="*/ 2147483647 w 2016"/>
              <a:gd name="T19" fmla="*/ 2147483647 h 1472"/>
              <a:gd name="T20" fmla="*/ 2147483647 w 2016"/>
              <a:gd name="T21" fmla="*/ 2147483647 h 1472"/>
              <a:gd name="T22" fmla="*/ 2147483647 w 2016"/>
              <a:gd name="T23" fmla="*/ 2147483647 h 1472"/>
              <a:gd name="T24" fmla="*/ 2147483647 w 2016"/>
              <a:gd name="T25" fmla="*/ 2147483647 h 1472"/>
              <a:gd name="T26" fmla="*/ 2147483647 w 2016"/>
              <a:gd name="T27" fmla="*/ 2147483647 h 1472"/>
              <a:gd name="T28" fmla="*/ 2147483647 w 2016"/>
              <a:gd name="T29" fmla="*/ 2147483647 h 1472"/>
              <a:gd name="T30" fmla="*/ 2147483647 w 2016"/>
              <a:gd name="T31" fmla="*/ 2147483647 h 147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016"/>
              <a:gd name="T49" fmla="*/ 0 h 1472"/>
              <a:gd name="T50" fmla="*/ 2016 w 2016"/>
              <a:gd name="T51" fmla="*/ 1472 h 147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016" h="1472">
                <a:moveTo>
                  <a:pt x="16" y="848"/>
                </a:moveTo>
                <a:cubicBezTo>
                  <a:pt x="32" y="744"/>
                  <a:pt x="112" y="424"/>
                  <a:pt x="208" y="320"/>
                </a:cubicBezTo>
                <a:cubicBezTo>
                  <a:pt x="304" y="216"/>
                  <a:pt x="488" y="216"/>
                  <a:pt x="592" y="224"/>
                </a:cubicBezTo>
                <a:cubicBezTo>
                  <a:pt x="696" y="232"/>
                  <a:pt x="792" y="392"/>
                  <a:pt x="832" y="368"/>
                </a:cubicBezTo>
                <a:cubicBezTo>
                  <a:pt x="872" y="344"/>
                  <a:pt x="792" y="136"/>
                  <a:pt x="832" y="80"/>
                </a:cubicBezTo>
                <a:cubicBezTo>
                  <a:pt x="872" y="24"/>
                  <a:pt x="992" y="0"/>
                  <a:pt x="1072" y="32"/>
                </a:cubicBezTo>
                <a:cubicBezTo>
                  <a:pt x="1152" y="64"/>
                  <a:pt x="1240" y="248"/>
                  <a:pt x="1312" y="272"/>
                </a:cubicBezTo>
                <a:cubicBezTo>
                  <a:pt x="1384" y="296"/>
                  <a:pt x="1392" y="152"/>
                  <a:pt x="1504" y="176"/>
                </a:cubicBezTo>
                <a:cubicBezTo>
                  <a:pt x="1616" y="200"/>
                  <a:pt x="1952" y="288"/>
                  <a:pt x="1984" y="416"/>
                </a:cubicBezTo>
                <a:cubicBezTo>
                  <a:pt x="2016" y="544"/>
                  <a:pt x="1704" y="800"/>
                  <a:pt x="1696" y="944"/>
                </a:cubicBezTo>
                <a:cubicBezTo>
                  <a:pt x="1688" y="1088"/>
                  <a:pt x="1984" y="1192"/>
                  <a:pt x="1936" y="1280"/>
                </a:cubicBezTo>
                <a:cubicBezTo>
                  <a:pt x="1888" y="1368"/>
                  <a:pt x="1568" y="1472"/>
                  <a:pt x="1408" y="1472"/>
                </a:cubicBezTo>
                <a:cubicBezTo>
                  <a:pt x="1248" y="1472"/>
                  <a:pt x="1112" y="1376"/>
                  <a:pt x="976" y="1280"/>
                </a:cubicBezTo>
                <a:cubicBezTo>
                  <a:pt x="840" y="1184"/>
                  <a:pt x="736" y="952"/>
                  <a:pt x="592" y="896"/>
                </a:cubicBezTo>
                <a:cubicBezTo>
                  <a:pt x="448" y="840"/>
                  <a:pt x="208" y="952"/>
                  <a:pt x="112" y="944"/>
                </a:cubicBezTo>
                <a:cubicBezTo>
                  <a:pt x="16" y="936"/>
                  <a:pt x="0" y="952"/>
                  <a:pt x="16" y="848"/>
                </a:cubicBezTo>
                <a:close/>
              </a:path>
            </a:pathLst>
          </a:cu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Freeform 10"/>
          <p:cNvSpPr>
            <a:spLocks/>
          </p:cNvSpPr>
          <p:nvPr/>
        </p:nvSpPr>
        <p:spPr bwMode="auto">
          <a:xfrm>
            <a:off x="6248400" y="1066800"/>
            <a:ext cx="990600" cy="304800"/>
          </a:xfrm>
          <a:custGeom>
            <a:avLst/>
            <a:gdLst>
              <a:gd name="T0" fmla="*/ 2147483647 w 2016"/>
              <a:gd name="T1" fmla="*/ 2147483647 h 1472"/>
              <a:gd name="T2" fmla="*/ 2147483647 w 2016"/>
              <a:gd name="T3" fmla="*/ 2147483647 h 1472"/>
              <a:gd name="T4" fmla="*/ 2147483647 w 2016"/>
              <a:gd name="T5" fmla="*/ 2147483647 h 1472"/>
              <a:gd name="T6" fmla="*/ 2147483647 w 2016"/>
              <a:gd name="T7" fmla="*/ 2147483647 h 1472"/>
              <a:gd name="T8" fmla="*/ 2147483647 w 2016"/>
              <a:gd name="T9" fmla="*/ 2147483647 h 1472"/>
              <a:gd name="T10" fmla="*/ 2147483647 w 2016"/>
              <a:gd name="T11" fmla="*/ 2147483647 h 1472"/>
              <a:gd name="T12" fmla="*/ 2147483647 w 2016"/>
              <a:gd name="T13" fmla="*/ 2147483647 h 1472"/>
              <a:gd name="T14" fmla="*/ 2147483647 w 2016"/>
              <a:gd name="T15" fmla="*/ 2147483647 h 1472"/>
              <a:gd name="T16" fmla="*/ 2147483647 w 2016"/>
              <a:gd name="T17" fmla="*/ 2147483647 h 1472"/>
              <a:gd name="T18" fmla="*/ 2147483647 w 2016"/>
              <a:gd name="T19" fmla="*/ 2147483647 h 1472"/>
              <a:gd name="T20" fmla="*/ 2147483647 w 2016"/>
              <a:gd name="T21" fmla="*/ 2147483647 h 1472"/>
              <a:gd name="T22" fmla="*/ 2147483647 w 2016"/>
              <a:gd name="T23" fmla="*/ 2147483647 h 1472"/>
              <a:gd name="T24" fmla="*/ 2147483647 w 2016"/>
              <a:gd name="T25" fmla="*/ 2147483647 h 1472"/>
              <a:gd name="T26" fmla="*/ 2147483647 w 2016"/>
              <a:gd name="T27" fmla="*/ 2147483647 h 1472"/>
              <a:gd name="T28" fmla="*/ 2147483647 w 2016"/>
              <a:gd name="T29" fmla="*/ 2147483647 h 1472"/>
              <a:gd name="T30" fmla="*/ 2147483647 w 2016"/>
              <a:gd name="T31" fmla="*/ 2147483647 h 147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016"/>
              <a:gd name="T49" fmla="*/ 0 h 1472"/>
              <a:gd name="T50" fmla="*/ 2016 w 2016"/>
              <a:gd name="T51" fmla="*/ 1472 h 147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016" h="1472">
                <a:moveTo>
                  <a:pt x="16" y="848"/>
                </a:moveTo>
                <a:cubicBezTo>
                  <a:pt x="32" y="744"/>
                  <a:pt x="112" y="424"/>
                  <a:pt x="208" y="320"/>
                </a:cubicBezTo>
                <a:cubicBezTo>
                  <a:pt x="304" y="216"/>
                  <a:pt x="488" y="216"/>
                  <a:pt x="592" y="224"/>
                </a:cubicBezTo>
                <a:cubicBezTo>
                  <a:pt x="696" y="232"/>
                  <a:pt x="792" y="392"/>
                  <a:pt x="832" y="368"/>
                </a:cubicBezTo>
                <a:cubicBezTo>
                  <a:pt x="872" y="344"/>
                  <a:pt x="792" y="136"/>
                  <a:pt x="832" y="80"/>
                </a:cubicBezTo>
                <a:cubicBezTo>
                  <a:pt x="872" y="24"/>
                  <a:pt x="992" y="0"/>
                  <a:pt x="1072" y="32"/>
                </a:cubicBezTo>
                <a:cubicBezTo>
                  <a:pt x="1152" y="64"/>
                  <a:pt x="1240" y="248"/>
                  <a:pt x="1312" y="272"/>
                </a:cubicBezTo>
                <a:cubicBezTo>
                  <a:pt x="1384" y="296"/>
                  <a:pt x="1392" y="152"/>
                  <a:pt x="1504" y="176"/>
                </a:cubicBezTo>
                <a:cubicBezTo>
                  <a:pt x="1616" y="200"/>
                  <a:pt x="1952" y="288"/>
                  <a:pt x="1984" y="416"/>
                </a:cubicBezTo>
                <a:cubicBezTo>
                  <a:pt x="2016" y="544"/>
                  <a:pt x="1704" y="800"/>
                  <a:pt x="1696" y="944"/>
                </a:cubicBezTo>
                <a:cubicBezTo>
                  <a:pt x="1688" y="1088"/>
                  <a:pt x="1984" y="1192"/>
                  <a:pt x="1936" y="1280"/>
                </a:cubicBezTo>
                <a:cubicBezTo>
                  <a:pt x="1888" y="1368"/>
                  <a:pt x="1568" y="1472"/>
                  <a:pt x="1408" y="1472"/>
                </a:cubicBezTo>
                <a:cubicBezTo>
                  <a:pt x="1248" y="1472"/>
                  <a:pt x="1112" y="1376"/>
                  <a:pt x="976" y="1280"/>
                </a:cubicBezTo>
                <a:cubicBezTo>
                  <a:pt x="840" y="1184"/>
                  <a:pt x="736" y="952"/>
                  <a:pt x="592" y="896"/>
                </a:cubicBezTo>
                <a:cubicBezTo>
                  <a:pt x="448" y="840"/>
                  <a:pt x="208" y="952"/>
                  <a:pt x="112" y="944"/>
                </a:cubicBezTo>
                <a:cubicBezTo>
                  <a:pt x="16" y="936"/>
                  <a:pt x="0" y="952"/>
                  <a:pt x="16" y="848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4" name="Picture 11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114800"/>
            <a:ext cx="914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2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990600"/>
            <a:ext cx="914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4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133600"/>
            <a:ext cx="914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800600"/>
            <a:ext cx="914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7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119159">
            <a:off x="533401" y="1752600"/>
            <a:ext cx="914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8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343400"/>
            <a:ext cx="914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9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00400"/>
            <a:ext cx="13541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0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048000"/>
            <a:ext cx="13541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21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863" y="5334000"/>
            <a:ext cx="13541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22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495800"/>
            <a:ext cx="914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23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038600"/>
            <a:ext cx="914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24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733800"/>
            <a:ext cx="914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25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762000"/>
            <a:ext cx="914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Picture 26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3324225"/>
            <a:ext cx="22860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1" name="Freeform 40"/>
          <p:cNvSpPr>
            <a:spLocks/>
          </p:cNvSpPr>
          <p:nvPr/>
        </p:nvSpPr>
        <p:spPr bwMode="auto">
          <a:xfrm rot="728459">
            <a:off x="838200" y="2133600"/>
            <a:ext cx="76200" cy="457200"/>
          </a:xfrm>
          <a:custGeom>
            <a:avLst/>
            <a:gdLst>
              <a:gd name="T0" fmla="*/ 2147483647 w 409"/>
              <a:gd name="T1" fmla="*/ 2147483647 h 658"/>
              <a:gd name="T2" fmla="*/ 2147483647 w 409"/>
              <a:gd name="T3" fmla="*/ 2147483647 h 658"/>
              <a:gd name="T4" fmla="*/ 2147483647 w 409"/>
              <a:gd name="T5" fmla="*/ 2147483647 h 658"/>
              <a:gd name="T6" fmla="*/ 2147483647 w 409"/>
              <a:gd name="T7" fmla="*/ 2147483647 h 658"/>
              <a:gd name="T8" fmla="*/ 2147483647 w 409"/>
              <a:gd name="T9" fmla="*/ 2147483647 h 658"/>
              <a:gd name="T10" fmla="*/ 2147483647 w 409"/>
              <a:gd name="T11" fmla="*/ 2147483647 h 6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09"/>
              <a:gd name="T19" fmla="*/ 0 h 658"/>
              <a:gd name="T20" fmla="*/ 409 w 409"/>
              <a:gd name="T21" fmla="*/ 658 h 65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09" h="658">
                <a:moveTo>
                  <a:pt x="17" y="38"/>
                </a:moveTo>
                <a:cubicBezTo>
                  <a:pt x="0" y="64"/>
                  <a:pt x="13" y="159"/>
                  <a:pt x="67" y="245"/>
                </a:cubicBezTo>
                <a:cubicBezTo>
                  <a:pt x="121" y="331"/>
                  <a:pt x="292" y="500"/>
                  <a:pt x="344" y="556"/>
                </a:cubicBezTo>
                <a:cubicBezTo>
                  <a:pt x="396" y="612"/>
                  <a:pt x="409" y="658"/>
                  <a:pt x="380" y="580"/>
                </a:cubicBezTo>
                <a:cubicBezTo>
                  <a:pt x="351" y="502"/>
                  <a:pt x="227" y="180"/>
                  <a:pt x="167" y="90"/>
                </a:cubicBezTo>
                <a:cubicBezTo>
                  <a:pt x="107" y="0"/>
                  <a:pt x="33" y="13"/>
                  <a:pt x="17" y="38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72" name="Picture 72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562600"/>
            <a:ext cx="13541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Picture 73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953000"/>
            <a:ext cx="13541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4" name="Picture 74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15000"/>
            <a:ext cx="13541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5" name="Picture 75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562600"/>
            <a:ext cx="13541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6" name="Picture 77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562600"/>
            <a:ext cx="13541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7" name="Picture 78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04800"/>
            <a:ext cx="13541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" name="Picture 79" descr="SPARKLE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863" y="381000"/>
            <a:ext cx="135413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Rectangle 20"/>
          <p:cNvSpPr>
            <a:spLocks noChangeArrowheads="1"/>
          </p:cNvSpPr>
          <p:nvPr/>
        </p:nvSpPr>
        <p:spPr bwMode="auto">
          <a:xfrm>
            <a:off x="990600" y="3124200"/>
            <a:ext cx="6553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pic>
        <p:nvPicPr>
          <p:cNvPr id="2082" name="Picture 7" descr="Ảnh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268204"/>
            <a:ext cx="10668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83" name="Group 18"/>
          <p:cNvGrpSpPr>
            <a:grpSpLocks/>
          </p:cNvGrpSpPr>
          <p:nvPr/>
        </p:nvGrpSpPr>
        <p:grpSpPr bwMode="auto">
          <a:xfrm>
            <a:off x="249727" y="723900"/>
            <a:ext cx="1905000" cy="1752600"/>
            <a:chOff x="5225" y="9335"/>
            <a:chExt cx="2520" cy="1750"/>
          </a:xfrm>
        </p:grpSpPr>
        <p:sp>
          <p:nvSpPr>
            <p:cNvPr id="2086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6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/>
            <a:p>
              <a:endParaRPr lang="en-US">
                <a:cs typeface="Times New Roman" pitchFamily="18" charset="0"/>
              </a:endParaRPr>
            </a:p>
          </p:txBody>
        </p:sp>
        <p:pic>
          <p:nvPicPr>
            <p:cNvPr id="2087" name="Picture 26" descr="cosmoS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8" name="Picture 25" descr="BOOK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9" name="Picture 24" descr="BOOK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0" name="Picture 23" descr="QUILLPEN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91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/>
              <a:r>
                <a:rPr lang="en-US" sz="800" b="1">
                  <a:cs typeface="Times New Roman" pitchFamily="18" charset="0"/>
                </a:rPr>
                <a:t> </a:t>
              </a:r>
              <a:endParaRPr lang="en-US" sz="4800">
                <a:cs typeface="Times New Roman" pitchFamily="18" charset="0"/>
              </a:endParaRPr>
            </a:p>
          </p:txBody>
        </p:sp>
        <p:sp>
          <p:nvSpPr>
            <p:cNvPr id="2092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4800">
                <a:cs typeface="Times New Roman" pitchFamily="18" charset="0"/>
              </a:endParaRPr>
            </a:p>
          </p:txBody>
        </p:sp>
        <p:sp>
          <p:nvSpPr>
            <p:cNvPr id="2093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solidFill>
                    <a:srgbClr val="FFFFFF"/>
                  </a:solidFill>
                  <a:latin typeface="Times New Roman"/>
                  <a:cs typeface="Times New Roman"/>
                </a:rPr>
                <a:t>NÀM </a:t>
              </a:r>
            </a:p>
          </p:txBody>
        </p:sp>
        <p:sp>
          <p:nvSpPr>
            <p:cNvPr id="2094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4800">
                <a:cs typeface="Times New Roman" pitchFamily="18" charset="0"/>
              </a:endParaRPr>
            </a:p>
          </p:txBody>
        </p:sp>
      </p:grpSp>
      <p:sp>
        <p:nvSpPr>
          <p:cNvPr id="2085" name="WordArt 122"/>
          <p:cNvSpPr>
            <a:spLocks noChangeArrowheads="1" noChangeShapeType="1" noTextEdit="1"/>
          </p:cNvSpPr>
          <p:nvPr/>
        </p:nvSpPr>
        <p:spPr bwMode="auto">
          <a:xfrm>
            <a:off x="217357" y="2235717"/>
            <a:ext cx="8534400" cy="1385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CÁCH NỐI CÁC VẾ CÂU GHÉP</a:t>
            </a:r>
          </a:p>
        </p:txBody>
      </p:sp>
      <p:sp>
        <p:nvSpPr>
          <p:cNvPr id="45" name="WordArt 122"/>
          <p:cNvSpPr>
            <a:spLocks noChangeArrowheads="1" noChangeShapeType="1" noTextEdit="1"/>
          </p:cNvSpPr>
          <p:nvPr/>
        </p:nvSpPr>
        <p:spPr bwMode="auto">
          <a:xfrm>
            <a:off x="6096000" y="5769544"/>
            <a:ext cx="2585445" cy="5693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</a:t>
            </a: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 12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301350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Rectangle 16">
            <a:extLst>
              <a:ext uri="{FF2B5EF4-FFF2-40B4-BE49-F238E27FC236}">
                <a16:creationId xmlns:a16="http://schemas.microsoft.com/office/drawing/2014/main" id="{C5BE605E-FB96-4CAD-A965-F37D6EE5D0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6096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dirty="0"/>
              <a:t>  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mấy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cách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nối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vế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ghép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523CC36D-CCF1-43BA-8BE9-342B62119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930707"/>
            <a:ext cx="2971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3600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Ghi</a:t>
            </a:r>
            <a:r>
              <a:rPr lang="en-US" altLang="vi-VN" sz="3600" u="sng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u="sng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nhớ</a:t>
            </a:r>
            <a:endParaRPr lang="en-US" altLang="vi-VN" sz="3600" u="sng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21">
            <a:extLst>
              <a:ext uri="{FF2B5EF4-FFF2-40B4-BE49-F238E27FC236}">
                <a16:creationId xmlns:a16="http://schemas.microsoft.com/office/drawing/2014/main" id="{02ADB678-8308-441F-BB40-1B77EA41C247}"/>
              </a:ext>
            </a:extLst>
          </p:cNvPr>
          <p:cNvGrpSpPr>
            <a:grpSpLocks/>
          </p:cNvGrpSpPr>
          <p:nvPr/>
        </p:nvGrpSpPr>
        <p:grpSpPr bwMode="auto">
          <a:xfrm>
            <a:off x="0" y="1524000"/>
            <a:ext cx="9144000" cy="5334000"/>
            <a:chOff x="240" y="960"/>
            <a:chExt cx="5088" cy="2640"/>
          </a:xfrm>
          <a:solidFill>
            <a:srgbClr val="FFFF00"/>
          </a:solidFill>
        </p:grpSpPr>
        <p:sp>
          <p:nvSpPr>
            <p:cNvPr id="9225" name="AutoShape 19">
              <a:extLst>
                <a:ext uri="{FF2B5EF4-FFF2-40B4-BE49-F238E27FC236}">
                  <a16:creationId xmlns:a16="http://schemas.microsoft.com/office/drawing/2014/main" id="{E040C900-2B9D-4309-AC5D-8F24054D5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960"/>
              <a:ext cx="5088" cy="2640"/>
            </a:xfrm>
            <a:prstGeom prst="horizontalScroll">
              <a:avLst>
                <a:gd name="adj" fmla="val 12500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9226" name="Text Box 20">
              <a:extLst>
                <a:ext uri="{FF2B5EF4-FFF2-40B4-BE49-F238E27FC236}">
                  <a16:creationId xmlns:a16="http://schemas.microsoft.com/office/drawing/2014/main" id="{9C1580CB-5E07-45E9-AE7F-F4699AFCD6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2" y="1299"/>
              <a:ext cx="4656" cy="2239"/>
            </a:xfrm>
            <a:prstGeom prst="rect">
              <a:avLst/>
            </a:prstGeom>
            <a:solidFill>
              <a:srgbClr val="FFCC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eaLnBrk="1" hangingPunct="1">
                <a:spcBef>
                  <a:spcPct val="50000"/>
                </a:spcBef>
                <a:defRPr/>
              </a:pP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Có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hai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cách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nối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các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vế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câu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trong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câu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ghép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:</a:t>
              </a:r>
            </a:p>
            <a:p>
              <a:pPr marL="342900" indent="-342900" eaLnBrk="1" hangingPunct="1">
                <a:spcBef>
                  <a:spcPct val="50000"/>
                </a:spcBef>
                <a:buFontTx/>
                <a:buAutoNum type="arabicPeriod"/>
                <a:defRPr/>
              </a:pP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Nối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bằng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những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từ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có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tác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dụng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nối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.</a:t>
              </a:r>
            </a:p>
            <a:p>
              <a:pPr marL="342900" indent="-342900" eaLnBrk="1" hangingPunct="1">
                <a:spcBef>
                  <a:spcPct val="50000"/>
                </a:spcBef>
                <a:buFontTx/>
                <a:buAutoNum type="arabicPeriod"/>
                <a:defRPr/>
              </a:pP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Nối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trực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tiếp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(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không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dùng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từ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nối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).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Trong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trường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hợp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này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,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giữa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các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vế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câu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cần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có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dấu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phẩy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,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dấu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chấm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phẩy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hoặc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dấu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hai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chấm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Arial" charset="0"/>
                </a:rPr>
                <a:t>.</a:t>
              </a:r>
            </a:p>
          </p:txBody>
        </p:sp>
      </p:grp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C2434B-BF5C-476D-B99A-7363A2DD5351}"/>
              </a:ext>
            </a:extLst>
          </p:cNvPr>
          <p:cNvCxnSpPr/>
          <p:nvPr/>
        </p:nvCxnSpPr>
        <p:spPr bwMode="auto">
          <a:xfrm>
            <a:off x="1219200" y="4184073"/>
            <a:ext cx="5105400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E389172-EBD0-44D7-A3B5-5AB620C7487B}"/>
              </a:ext>
            </a:extLst>
          </p:cNvPr>
          <p:cNvCxnSpPr/>
          <p:nvPr/>
        </p:nvCxnSpPr>
        <p:spPr bwMode="auto">
          <a:xfrm>
            <a:off x="1143000" y="4953000"/>
            <a:ext cx="2400300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/>
      <p:bldP spid="5136" grpId="1"/>
      <p:bldP spid="51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124200" y="13855"/>
            <a:ext cx="2743200" cy="584775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b="1" u="sng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Luyện</a:t>
            </a:r>
            <a:r>
              <a:rPr lang="en-US" sz="3200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152400" y="533400"/>
            <a:ext cx="14859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>
                <a:latin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</a:rPr>
              <a:t> 1</a:t>
            </a:r>
            <a:r>
              <a:rPr lang="en-US" sz="3600" dirty="0">
                <a:latin typeface="Times New Roman" pitchFamily="18" charset="0"/>
              </a:rPr>
              <a:t>: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7318" y="533400"/>
            <a:ext cx="91440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          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Trong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các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câu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dưới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đây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câu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nào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là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câu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ghép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?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Các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câu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ghép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được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nối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với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nhau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bằng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cách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6600"/>
                </a:solidFill>
                <a:latin typeface="Times New Roman" pitchFamily="18" charset="0"/>
              </a:rPr>
              <a:t>nào</a:t>
            </a:r>
            <a:r>
              <a:rPr lang="en-US" sz="3600" b="1" i="1" dirty="0">
                <a:solidFill>
                  <a:srgbClr val="FF6600"/>
                </a:solidFill>
                <a:latin typeface="Times New Roman" pitchFamily="18" charset="0"/>
              </a:rPr>
              <a:t>?</a:t>
            </a:r>
          </a:p>
          <a:p>
            <a:pPr eaLnBrk="1" hangingPunct="1"/>
            <a:r>
              <a:rPr lang="en-US" sz="3600" dirty="0">
                <a:latin typeface="Times New Roman" pitchFamily="18" charset="0"/>
              </a:rPr>
              <a:t>a, </a:t>
            </a:r>
            <a:r>
              <a:rPr lang="en-US" sz="3600" dirty="0" err="1">
                <a:latin typeface="Times New Roman" pitchFamily="18" charset="0"/>
              </a:rPr>
              <a:t>Dân</a:t>
            </a:r>
            <a:r>
              <a:rPr lang="en-US" sz="3600" dirty="0">
                <a:latin typeface="Times New Roman" pitchFamily="18" charset="0"/>
              </a:rPr>
              <a:t> ta </a:t>
            </a:r>
            <a:r>
              <a:rPr lang="en-US" sz="3600" dirty="0" err="1">
                <a:latin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lòng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nồng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nàn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yêu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nước</a:t>
            </a:r>
            <a:r>
              <a:rPr lang="en-US" sz="3600" dirty="0">
                <a:latin typeface="Times New Roman" pitchFamily="18" charset="0"/>
              </a:rPr>
              <a:t>. </a:t>
            </a:r>
            <a:r>
              <a:rPr lang="en-US" sz="3600" dirty="0" err="1">
                <a:latin typeface="Times New Roman" pitchFamily="18" charset="0"/>
              </a:rPr>
              <a:t>Đó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truyền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thống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quý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báu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</a:rPr>
              <a:t> ta. </a:t>
            </a:r>
            <a:r>
              <a:rPr lang="en-US" sz="3600" dirty="0" err="1">
                <a:latin typeface="Times New Roman" pitchFamily="18" charset="0"/>
              </a:rPr>
              <a:t>Từ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xưa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đến</a:t>
            </a:r>
            <a:r>
              <a:rPr lang="en-US" sz="3600" dirty="0">
                <a:latin typeface="Times New Roman" pitchFamily="18" charset="0"/>
              </a:rPr>
              <a:t> nay, </a:t>
            </a:r>
            <a:r>
              <a:rPr lang="en-US" sz="3600" dirty="0" err="1">
                <a:latin typeface="Times New Roman" pitchFamily="18" charset="0"/>
              </a:rPr>
              <a:t>mỗi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Tổ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quốc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bị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xâm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lăng</a:t>
            </a:r>
            <a:r>
              <a:rPr lang="en-US" sz="3600" dirty="0">
                <a:latin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</a:rPr>
              <a:t>thì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tinh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thần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ấy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lại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sôi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nổi</a:t>
            </a:r>
            <a:r>
              <a:rPr lang="en-US" sz="3600" dirty="0">
                <a:latin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</a:rPr>
              <a:t>nó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kết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thành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làn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sóng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vô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cùng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mạnh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mẽ</a:t>
            </a:r>
            <a:r>
              <a:rPr lang="en-US" sz="3600" dirty="0">
                <a:latin typeface="Times New Roman" pitchFamily="18" charset="0"/>
              </a:rPr>
              <a:t>, to </a:t>
            </a:r>
            <a:r>
              <a:rPr lang="en-US" sz="3600" dirty="0" err="1">
                <a:latin typeface="Times New Roman" pitchFamily="18" charset="0"/>
              </a:rPr>
              <a:t>lớn</a:t>
            </a:r>
            <a:r>
              <a:rPr lang="en-US" sz="3600" dirty="0">
                <a:latin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</a:rPr>
              <a:t>nó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lướt</a:t>
            </a:r>
            <a:r>
              <a:rPr lang="en-US" sz="3600" dirty="0">
                <a:latin typeface="Times New Roman" pitchFamily="18" charset="0"/>
              </a:rPr>
              <a:t> qua </a:t>
            </a:r>
            <a:r>
              <a:rPr lang="en-US" sz="3600" dirty="0" err="1">
                <a:latin typeface="Times New Roman" pitchFamily="18" charset="0"/>
              </a:rPr>
              <a:t>mọi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sự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nguy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hiểm</a:t>
            </a:r>
            <a:r>
              <a:rPr lang="en-US" sz="3600" dirty="0">
                <a:latin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</a:rPr>
              <a:t>khó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khăn</a:t>
            </a:r>
            <a:r>
              <a:rPr lang="en-US" sz="3600" dirty="0">
                <a:latin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</a:rPr>
              <a:t>nó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nhấn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chìm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tất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cả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lũ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bán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nước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lũ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cướp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nước</a:t>
            </a:r>
            <a:r>
              <a:rPr lang="en-US" sz="3600" dirty="0">
                <a:latin typeface="Times New Roman" pitchFamily="18" charset="0"/>
              </a:rPr>
              <a:t>. </a:t>
            </a:r>
          </a:p>
        </p:txBody>
      </p:sp>
      <p:sp>
        <p:nvSpPr>
          <p:cNvPr id="9224" name="Rectangle 11"/>
          <p:cNvSpPr>
            <a:spLocks noChangeArrowheads="1"/>
          </p:cNvSpPr>
          <p:nvPr/>
        </p:nvSpPr>
        <p:spPr bwMode="auto">
          <a:xfrm>
            <a:off x="9372600" y="27178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(1)</a:t>
            </a:r>
          </a:p>
        </p:txBody>
      </p:sp>
      <p:sp>
        <p:nvSpPr>
          <p:cNvPr id="9225" name="Rectangle 14"/>
          <p:cNvSpPr>
            <a:spLocks noChangeArrowheads="1"/>
          </p:cNvSpPr>
          <p:nvPr/>
        </p:nvSpPr>
        <p:spPr bwMode="auto">
          <a:xfrm>
            <a:off x="9525000" y="21336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(2)</a:t>
            </a:r>
          </a:p>
        </p:txBody>
      </p:sp>
      <p:sp>
        <p:nvSpPr>
          <p:cNvPr id="9226" name="Rectangle 15"/>
          <p:cNvSpPr>
            <a:spLocks noChangeArrowheads="1"/>
          </p:cNvSpPr>
          <p:nvPr/>
        </p:nvSpPr>
        <p:spPr bwMode="auto">
          <a:xfrm>
            <a:off x="9906000" y="35814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(3)</a:t>
            </a:r>
          </a:p>
        </p:txBody>
      </p:sp>
      <p:sp>
        <p:nvSpPr>
          <p:cNvPr id="9227" name="Rectangle 16"/>
          <p:cNvSpPr>
            <a:spLocks noChangeArrowheads="1"/>
          </p:cNvSpPr>
          <p:nvPr/>
        </p:nvSpPr>
        <p:spPr bwMode="auto">
          <a:xfrm>
            <a:off x="9982200" y="40386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(4)</a:t>
            </a:r>
          </a:p>
        </p:txBody>
      </p:sp>
      <p:sp>
        <p:nvSpPr>
          <p:cNvPr id="9228" name="Rectangle 17"/>
          <p:cNvSpPr>
            <a:spLocks noChangeArrowheads="1"/>
          </p:cNvSpPr>
          <p:nvPr/>
        </p:nvSpPr>
        <p:spPr bwMode="auto">
          <a:xfrm>
            <a:off x="9906000" y="45720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(5)</a:t>
            </a:r>
          </a:p>
        </p:txBody>
      </p:sp>
      <p:sp>
        <p:nvSpPr>
          <p:cNvPr id="9229" name="Rectangle 18"/>
          <p:cNvSpPr>
            <a:spLocks noChangeArrowheads="1"/>
          </p:cNvSpPr>
          <p:nvPr/>
        </p:nvSpPr>
        <p:spPr bwMode="auto">
          <a:xfrm>
            <a:off x="9906000" y="52578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(6)</a:t>
            </a:r>
          </a:p>
        </p:txBody>
      </p:sp>
      <p:sp>
        <p:nvSpPr>
          <p:cNvPr id="9230" name="Rectangle 19"/>
          <p:cNvSpPr>
            <a:spLocks noChangeArrowheads="1"/>
          </p:cNvSpPr>
          <p:nvPr/>
        </p:nvSpPr>
        <p:spPr bwMode="auto">
          <a:xfrm>
            <a:off x="9982200" y="60198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(7)</a:t>
            </a:r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6172200" y="10668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Rectangle 22"/>
          <p:cNvSpPr>
            <a:spLocks noChangeArrowheads="1"/>
          </p:cNvSpPr>
          <p:nvPr/>
        </p:nvSpPr>
        <p:spPr bwMode="auto">
          <a:xfrm>
            <a:off x="5642264" y="6301222"/>
            <a:ext cx="32731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HỒ CHÍ MINH</a:t>
            </a:r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152400" y="1618673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1354282" y="1618673"/>
            <a:ext cx="710391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27709" y="2161309"/>
            <a:ext cx="187729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1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0" grpId="0" animBg="1"/>
      <p:bldP spid="15383" grpId="0" animBg="1"/>
      <p:bldP spid="15384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7">
            <a:extLst>
              <a:ext uri="{FF2B5EF4-FFF2-40B4-BE49-F238E27FC236}">
                <a16:creationId xmlns:a16="http://schemas.microsoft.com/office/drawing/2014/main" id="{46E09C24-7610-4AE5-8C3F-44575FC20543}"/>
              </a:ext>
            </a:extLst>
          </p:cNvPr>
          <p:cNvGrpSpPr>
            <a:grpSpLocks/>
          </p:cNvGrpSpPr>
          <p:nvPr/>
        </p:nvGrpSpPr>
        <p:grpSpPr bwMode="auto">
          <a:xfrm>
            <a:off x="1198709" y="-2"/>
            <a:ext cx="7945291" cy="1077915"/>
            <a:chOff x="1472" y="96"/>
            <a:chExt cx="4136" cy="679"/>
          </a:xfrm>
        </p:grpSpPr>
        <p:sp>
          <p:nvSpPr>
            <p:cNvPr id="8225" name="Rectangle 13">
              <a:extLst>
                <a:ext uri="{FF2B5EF4-FFF2-40B4-BE49-F238E27FC236}">
                  <a16:creationId xmlns:a16="http://schemas.microsoft.com/office/drawing/2014/main" id="{D0EA997A-C71C-4009-9DBB-CA43F93BA9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165"/>
              <a:ext cx="221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Các</a:t>
              </a:r>
              <a:r>
                <a:rPr lang="en-US" altLang="vi-VN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câu</a:t>
              </a:r>
              <a:r>
                <a:rPr lang="en-US" altLang="vi-VN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ghép</a:t>
              </a:r>
              <a:r>
                <a:rPr lang="en-US" altLang="vi-VN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và</a:t>
              </a:r>
              <a:r>
                <a:rPr lang="en-US" altLang="vi-VN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vế</a:t>
              </a:r>
              <a:r>
                <a:rPr lang="en-US" altLang="vi-VN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câu</a:t>
              </a:r>
              <a:endPara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226" name="Rectangle 16">
              <a:extLst>
                <a:ext uri="{FF2B5EF4-FFF2-40B4-BE49-F238E27FC236}">
                  <a16:creationId xmlns:a16="http://schemas.microsoft.com/office/drawing/2014/main" id="{6E60978D-6672-4E93-AB6F-07A22C858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0" y="96"/>
              <a:ext cx="1238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Cách</a:t>
              </a:r>
              <a:r>
                <a:rPr lang="en-US" altLang="vi-VN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nối</a:t>
              </a:r>
              <a:r>
                <a:rPr lang="en-US" altLang="vi-VN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các</a:t>
              </a:r>
              <a:r>
                <a:rPr lang="en-US" altLang="vi-VN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vế</a:t>
              </a:r>
              <a:r>
                <a:rPr lang="en-US" altLang="vi-VN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câu</a:t>
              </a:r>
              <a:endPara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8195" name="Rectangle 29">
            <a:extLst>
              <a:ext uri="{FF2B5EF4-FFF2-40B4-BE49-F238E27FC236}">
                <a16:creationId xmlns:a16="http://schemas.microsoft.com/office/drawing/2014/main" id="{C7062C7E-CB01-47F3-9F6B-046DA89CE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" y="0"/>
            <a:ext cx="15057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vi-VN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1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8196" name="Line 19">
            <a:extLst>
              <a:ext uri="{FF2B5EF4-FFF2-40B4-BE49-F238E27FC236}">
                <a16:creationId xmlns:a16="http://schemas.microsoft.com/office/drawing/2014/main" id="{D6387D87-0FFA-4EF5-B070-1189C5D00B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56" y="1036349"/>
            <a:ext cx="9144000" cy="0"/>
          </a:xfrm>
          <a:prstGeom prst="lin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18">
            <a:extLst>
              <a:ext uri="{FF2B5EF4-FFF2-40B4-BE49-F238E27FC236}">
                <a16:creationId xmlns:a16="http://schemas.microsoft.com/office/drawing/2014/main" id="{F639A2B7-12C6-4759-AAF4-6E5B285C04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400" y="800100"/>
            <a:ext cx="46038" cy="6019800"/>
          </a:xfrm>
          <a:prstGeom prst="line">
            <a:avLst/>
          </a:prstGeom>
          <a:noFill/>
          <a:ln w="28575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79351D33-534B-4148-95F8-04F0AD083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5" y="1565929"/>
            <a:ext cx="6725445" cy="517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xưa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nay,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mỗi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quốc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xâm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lăng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tinh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thần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ấy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sôi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nổi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nó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làn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sóng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vô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mạnh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mẽ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, to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nó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lướt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qua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mọi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nguy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hiểm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khó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khăn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nó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nhấn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chìm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tất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cả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lũ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bán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lũ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cướp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nước</a:t>
            </a:r>
            <a:r>
              <a:rPr lang="en-US" altLang="vi-VN" dirty="0">
                <a:solidFill>
                  <a:srgbClr val="C0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14" name="AutoShape 41">
            <a:extLst>
              <a:ext uri="{FF2B5EF4-FFF2-40B4-BE49-F238E27FC236}">
                <a16:creationId xmlns:a16="http://schemas.microsoft.com/office/drawing/2014/main" id="{25E48145-D24F-4910-87DB-A83903E83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2094" y="5005569"/>
            <a:ext cx="304800" cy="318906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17" name="AutoShape 41">
            <a:extLst>
              <a:ext uri="{FF2B5EF4-FFF2-40B4-BE49-F238E27FC236}">
                <a16:creationId xmlns:a16="http://schemas.microsoft.com/office/drawing/2014/main" id="{E4176388-34F0-4C4D-87FA-E34F94A4A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473" y="3438987"/>
            <a:ext cx="301336" cy="309305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8201" name="TextBox 54">
            <a:extLst>
              <a:ext uri="{FF2B5EF4-FFF2-40B4-BE49-F238E27FC236}">
                <a16:creationId xmlns:a16="http://schemas.microsoft.com/office/drawing/2014/main" id="{F3F6A686-6C62-44F2-8DB2-2B90A9FD6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981" y="3102114"/>
            <a:ext cx="304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dirty="0">
                <a:solidFill>
                  <a:srgbClr val="0000FF"/>
                </a:solidFill>
              </a:rPr>
              <a:t>,</a:t>
            </a:r>
          </a:p>
        </p:txBody>
      </p:sp>
      <p:sp>
        <p:nvSpPr>
          <p:cNvPr id="8202" name="TextBox 54">
            <a:extLst>
              <a:ext uri="{FF2B5EF4-FFF2-40B4-BE49-F238E27FC236}">
                <a16:creationId xmlns:a16="http://schemas.microsoft.com/office/drawing/2014/main" id="{8CC3AA24-64B6-4147-B89E-DDDCCEEEA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094" y="4651626"/>
            <a:ext cx="304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dirty="0">
                <a:solidFill>
                  <a:srgbClr val="0000FF"/>
                </a:solidFill>
              </a:rPr>
              <a:t>,</a:t>
            </a:r>
          </a:p>
        </p:txBody>
      </p:sp>
      <p:sp>
        <p:nvSpPr>
          <p:cNvPr id="44" name="AutoShape 41">
            <a:extLst>
              <a:ext uri="{FF2B5EF4-FFF2-40B4-BE49-F238E27FC236}">
                <a16:creationId xmlns:a16="http://schemas.microsoft.com/office/drawing/2014/main" id="{188798AA-E4C6-4B08-842C-08D24B0CA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9749" y="4096776"/>
            <a:ext cx="228600" cy="353943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49" name="Text Box 20">
            <a:extLst>
              <a:ext uri="{FF2B5EF4-FFF2-40B4-BE49-F238E27FC236}">
                <a16:creationId xmlns:a16="http://schemas.microsoft.com/office/drawing/2014/main" id="{EC9F3C84-DCE3-4BDB-AFAC-8056FC18C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2681" y="5906714"/>
            <a:ext cx="11231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 4</a:t>
            </a:r>
          </a:p>
        </p:txBody>
      </p:sp>
      <p:sp>
        <p:nvSpPr>
          <p:cNvPr id="51" name="Text Box 20">
            <a:extLst>
              <a:ext uri="{FF2B5EF4-FFF2-40B4-BE49-F238E27FC236}">
                <a16:creationId xmlns:a16="http://schemas.microsoft.com/office/drawing/2014/main" id="{F19ECCA7-5318-482D-920F-8ACDAD855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7395" y="5190766"/>
            <a:ext cx="11741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 3</a:t>
            </a:r>
          </a:p>
        </p:txBody>
      </p:sp>
      <p:sp>
        <p:nvSpPr>
          <p:cNvPr id="8206" name="TextBox 52">
            <a:extLst>
              <a:ext uri="{FF2B5EF4-FFF2-40B4-BE49-F238E27FC236}">
                <a16:creationId xmlns:a16="http://schemas.microsoft.com/office/drawing/2014/main" id="{FBF5D305-1E1B-4E60-B727-EC8226312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8968" y="3821629"/>
            <a:ext cx="228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dirty="0">
                <a:solidFill>
                  <a:srgbClr val="0000FF"/>
                </a:solidFill>
              </a:rPr>
              <a:t>,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8AE26F6-7A9D-4FE5-997B-3B88E6C4B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3895725"/>
            <a:ext cx="246856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vi-VN" sz="36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trạng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ngữ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) 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F4B3504-C45C-406E-A4C2-92E9426FC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583" y="1090467"/>
            <a:ext cx="2577414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4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trực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giữa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vi-VN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phẩy</a:t>
            </a:r>
            <a:endParaRPr lang="en-US" altLang="vi-VN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vi-V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6" name="Text Box 20">
            <a:extLst>
              <a:ext uri="{FF2B5EF4-FFF2-40B4-BE49-F238E27FC236}">
                <a16:creationId xmlns:a16="http://schemas.microsoft.com/office/drawing/2014/main" id="{4BCEE37D-6430-4E14-BB9E-EF214F11B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698899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 2</a:t>
            </a:r>
          </a:p>
        </p:txBody>
      </p:sp>
      <p:sp>
        <p:nvSpPr>
          <p:cNvPr id="67" name="Text Box 20">
            <a:extLst>
              <a:ext uri="{FF2B5EF4-FFF2-40B4-BE49-F238E27FC236}">
                <a16:creationId xmlns:a16="http://schemas.microsoft.com/office/drawing/2014/main" id="{6A49CE69-1FA0-4B19-B757-244E7D1F6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4794" y="2932837"/>
            <a:ext cx="1562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sz="28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 1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E0FA2EA-59BD-4DBB-A9AF-11919F57249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74963" y="3420128"/>
            <a:ext cx="457200" cy="15240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840291E5-A157-408B-8F84-552F91460EC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684294" y="4184019"/>
            <a:ext cx="457200" cy="7620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BD099D21-A265-4609-AC64-B2631C9C9C2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903494" y="4967469"/>
            <a:ext cx="381000" cy="7620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5120A3E1-8B27-48E3-A165-66D8911FD0C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14650" y="2985941"/>
            <a:ext cx="325755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A82A7A7-9DB9-45B9-8C9D-0810D7BD2B3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5250" y="3724928"/>
            <a:ext cx="514350" cy="1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11DDD0E-3050-4DBE-B817-4224EA024B9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257300" y="3724928"/>
            <a:ext cx="4914900" cy="1"/>
          </a:xfrm>
          <a:prstGeom prst="line">
            <a:avLst/>
          </a:prstGeom>
          <a:noFill/>
          <a:ln w="38100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81DFF15-8A90-47BE-9F3D-81DEFF1FC84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214" y="4450717"/>
            <a:ext cx="3447186" cy="0"/>
          </a:xfrm>
          <a:prstGeom prst="line">
            <a:avLst/>
          </a:prstGeom>
          <a:noFill/>
          <a:ln w="38100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38C7F181-7F19-4C83-8817-F0259EEB417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382155" y="4450717"/>
            <a:ext cx="2018645" cy="0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A4B70A1-1770-4890-AD4B-E61C3BA5C85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9383" y="5165022"/>
            <a:ext cx="4703617" cy="31047"/>
          </a:xfrm>
          <a:prstGeom prst="line">
            <a:avLst/>
          </a:prstGeom>
          <a:noFill/>
          <a:ln w="381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B3007217-670A-4835-A6AD-CBFA6B56186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89664" y="5165022"/>
            <a:ext cx="430136" cy="0"/>
          </a:xfrm>
          <a:prstGeom prst="line">
            <a:avLst/>
          </a:prstGeom>
          <a:noFill/>
          <a:ln w="38100" algn="ctr">
            <a:solidFill>
              <a:schemeClr val="tx2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AutoShape 41">
            <a:extLst>
              <a:ext uri="{FF2B5EF4-FFF2-40B4-BE49-F238E27FC236}">
                <a16:creationId xmlns:a16="http://schemas.microsoft.com/office/drawing/2014/main" id="{B40AB4C6-1B4E-4160-B96A-4662B1BB4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4659" y="2547506"/>
            <a:ext cx="619991" cy="422636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8222" name="TextBox 32">
            <a:extLst>
              <a:ext uri="{FF2B5EF4-FFF2-40B4-BE49-F238E27FC236}">
                <a16:creationId xmlns:a16="http://schemas.microsoft.com/office/drawing/2014/main" id="{4E3CA15C-2E50-44B1-8BB2-4B918EFC3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4659" y="2447906"/>
            <a:ext cx="6667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vi-VN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endParaRPr lang="en-US" altLang="vi-VN" dirty="0"/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id="{627D0CBF-50E8-4DA2-AE24-0754B46A4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83" y="1036349"/>
            <a:ext cx="6324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 a </a:t>
            </a: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 4 </a:t>
            </a: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: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11DDD0E-3050-4DBE-B817-4224EA024B9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34214" y="5886797"/>
            <a:ext cx="6037986" cy="1"/>
          </a:xfrm>
          <a:prstGeom prst="line">
            <a:avLst/>
          </a:prstGeom>
          <a:noFill/>
          <a:ln w="38100" algn="ctr">
            <a:solidFill>
              <a:schemeClr val="tx2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11DDD0E-3050-4DBE-B817-4224EA024B9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23392" y="6625282"/>
            <a:ext cx="1832695" cy="1"/>
          </a:xfrm>
          <a:prstGeom prst="line">
            <a:avLst/>
          </a:prstGeom>
          <a:noFill/>
          <a:ln w="38100" algn="ctr">
            <a:solidFill>
              <a:schemeClr val="tx2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2543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44" grpId="0" animBg="1"/>
      <p:bldP spid="49" grpId="0"/>
      <p:bldP spid="51" grpId="0"/>
      <p:bldP spid="63" grpId="0"/>
      <p:bldP spid="65" grpId="0"/>
      <p:bldP spid="66" grpId="0"/>
      <p:bldP spid="67" grpId="0"/>
      <p:bldP spid="32" grpId="0" animBg="1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11"/>
          <p:cNvSpPr>
            <a:spLocks noChangeArrowheads="1"/>
          </p:cNvSpPr>
          <p:nvPr/>
        </p:nvSpPr>
        <p:spPr bwMode="auto">
          <a:xfrm>
            <a:off x="9372600" y="27178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(1)</a:t>
            </a:r>
          </a:p>
        </p:txBody>
      </p:sp>
      <p:sp>
        <p:nvSpPr>
          <p:cNvPr id="9225" name="Rectangle 14"/>
          <p:cNvSpPr>
            <a:spLocks noChangeArrowheads="1"/>
          </p:cNvSpPr>
          <p:nvPr/>
        </p:nvSpPr>
        <p:spPr bwMode="auto">
          <a:xfrm>
            <a:off x="9525000" y="21336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(2)</a:t>
            </a:r>
          </a:p>
        </p:txBody>
      </p:sp>
      <p:sp>
        <p:nvSpPr>
          <p:cNvPr id="9226" name="Rectangle 15"/>
          <p:cNvSpPr>
            <a:spLocks noChangeArrowheads="1"/>
          </p:cNvSpPr>
          <p:nvPr/>
        </p:nvSpPr>
        <p:spPr bwMode="auto">
          <a:xfrm>
            <a:off x="9906000" y="35814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(3)</a:t>
            </a:r>
          </a:p>
        </p:txBody>
      </p:sp>
      <p:sp>
        <p:nvSpPr>
          <p:cNvPr id="9227" name="Rectangle 16"/>
          <p:cNvSpPr>
            <a:spLocks noChangeArrowheads="1"/>
          </p:cNvSpPr>
          <p:nvPr/>
        </p:nvSpPr>
        <p:spPr bwMode="auto">
          <a:xfrm>
            <a:off x="9982200" y="40386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(4)</a:t>
            </a:r>
          </a:p>
        </p:txBody>
      </p:sp>
      <p:sp>
        <p:nvSpPr>
          <p:cNvPr id="9228" name="Rectangle 17"/>
          <p:cNvSpPr>
            <a:spLocks noChangeArrowheads="1"/>
          </p:cNvSpPr>
          <p:nvPr/>
        </p:nvSpPr>
        <p:spPr bwMode="auto">
          <a:xfrm>
            <a:off x="9906000" y="45720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(5)</a:t>
            </a:r>
          </a:p>
        </p:txBody>
      </p:sp>
      <p:sp>
        <p:nvSpPr>
          <p:cNvPr id="9229" name="Rectangle 18"/>
          <p:cNvSpPr>
            <a:spLocks noChangeArrowheads="1"/>
          </p:cNvSpPr>
          <p:nvPr/>
        </p:nvSpPr>
        <p:spPr bwMode="auto">
          <a:xfrm>
            <a:off x="9906000" y="52578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(6)</a:t>
            </a:r>
          </a:p>
        </p:txBody>
      </p:sp>
      <p:sp>
        <p:nvSpPr>
          <p:cNvPr id="9230" name="Rectangle 19"/>
          <p:cNvSpPr>
            <a:spLocks noChangeArrowheads="1"/>
          </p:cNvSpPr>
          <p:nvPr/>
        </p:nvSpPr>
        <p:spPr bwMode="auto">
          <a:xfrm>
            <a:off x="9982200" y="6019800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6600"/>
                </a:solidFill>
              </a:rPr>
              <a:t>(7)</a:t>
            </a:r>
          </a:p>
        </p:txBody>
      </p:sp>
      <p:sp>
        <p:nvSpPr>
          <p:cNvPr id="9235" name="Rectangle 25"/>
          <p:cNvSpPr>
            <a:spLocks noChangeArrowheads="1"/>
          </p:cNvSpPr>
          <p:nvPr/>
        </p:nvSpPr>
        <p:spPr bwMode="auto">
          <a:xfrm>
            <a:off x="0" y="62345"/>
            <a:ext cx="91440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b)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Anh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bắt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lấy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thỏi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thép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hồng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như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bắt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lấy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một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con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cá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sống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Dưới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những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nhát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búa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hăm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hở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của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anh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, con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cá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lửa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ấy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vùng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vẫy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quằn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quại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giãy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lên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đành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đạch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Nó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nghiến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răng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ken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két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nó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cưỡng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lại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anh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nó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không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chịu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khuất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</a:rPr>
              <a:t>phục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</a:rPr>
              <a:t>. </a:t>
            </a:r>
            <a:endParaRPr lang="en-US" sz="36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236" name="Rectangle 26"/>
          <p:cNvSpPr>
            <a:spLocks noChangeArrowheads="1"/>
          </p:cNvSpPr>
          <p:nvPr/>
        </p:nvSpPr>
        <p:spPr bwMode="auto">
          <a:xfrm>
            <a:off x="5943600" y="2924667"/>
            <a:ext cx="3200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</a:rPr>
              <a:t>Theo NGUYÊN NGỌC</a:t>
            </a:r>
          </a:p>
        </p:txBody>
      </p:sp>
      <p:sp>
        <p:nvSpPr>
          <p:cNvPr id="9237" name="Rectangle 27"/>
          <p:cNvSpPr>
            <a:spLocks noChangeArrowheads="1"/>
          </p:cNvSpPr>
          <p:nvPr/>
        </p:nvSpPr>
        <p:spPr bwMode="auto">
          <a:xfrm>
            <a:off x="0" y="3386332"/>
            <a:ext cx="91440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400" dirty="0">
                <a:latin typeface="Times New Roman" pitchFamily="18" charset="0"/>
              </a:rPr>
              <a:t>c) </a:t>
            </a:r>
            <a:r>
              <a:rPr lang="en-US" sz="3400" dirty="0" err="1">
                <a:latin typeface="Times New Roman" pitchFamily="18" charset="0"/>
              </a:rPr>
              <a:t>Tôi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ngắt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một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chiếc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lá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sòi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đỏ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thắm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thả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xuống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nước</a:t>
            </a:r>
            <a:r>
              <a:rPr lang="en-US" sz="3400" dirty="0">
                <a:latin typeface="Times New Roman" pitchFamily="18" charset="0"/>
              </a:rPr>
              <a:t>. </a:t>
            </a:r>
            <a:r>
              <a:rPr lang="en-US" sz="3400" dirty="0" err="1">
                <a:latin typeface="Times New Roman" pitchFamily="18" charset="0"/>
              </a:rPr>
              <a:t>Một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chú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nhái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bén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tí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xíu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như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đã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phục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sẵn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từ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bao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giờ</a:t>
            </a:r>
            <a:r>
              <a:rPr lang="en-US" sz="3400" i="1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nhảy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phóc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lên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ngồi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chễm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chệ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trên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đó</a:t>
            </a:r>
            <a:r>
              <a:rPr lang="en-US" sz="3400" dirty="0">
                <a:latin typeface="Times New Roman" pitchFamily="18" charset="0"/>
              </a:rPr>
              <a:t>. </a:t>
            </a:r>
            <a:r>
              <a:rPr lang="en-US" sz="3400" dirty="0" err="1">
                <a:latin typeface="Times New Roman" pitchFamily="18" charset="0"/>
              </a:rPr>
              <a:t>Chiếc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lá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thoáng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tròng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trành</a:t>
            </a:r>
            <a:r>
              <a:rPr lang="en-US" sz="3400" dirty="0">
                <a:latin typeface="Times New Roman" pitchFamily="18" charset="0"/>
              </a:rPr>
              <a:t>, </a:t>
            </a:r>
            <a:r>
              <a:rPr lang="en-US" sz="3400" dirty="0" err="1">
                <a:latin typeface="Times New Roman" pitchFamily="18" charset="0"/>
              </a:rPr>
              <a:t>chú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nhái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bén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loay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hoay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cố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giữ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thăng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bằng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rồi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chiếc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thuyền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đỏ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thắm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lặng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lẽ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xuôi</a:t>
            </a:r>
            <a:r>
              <a:rPr lang="en-US" sz="3400" dirty="0">
                <a:latin typeface="Times New Roman" pitchFamily="18" charset="0"/>
              </a:rPr>
              <a:t> </a:t>
            </a:r>
            <a:r>
              <a:rPr lang="en-US" sz="3400" dirty="0" err="1">
                <a:latin typeface="Times New Roman" pitchFamily="18" charset="0"/>
              </a:rPr>
              <a:t>dòng</a:t>
            </a:r>
            <a:r>
              <a:rPr lang="en-US" sz="3400" dirty="0">
                <a:latin typeface="Times New Roman" pitchFamily="18" charset="0"/>
              </a:rPr>
              <a:t> .</a:t>
            </a:r>
          </a:p>
        </p:txBody>
      </p:sp>
      <p:sp>
        <p:nvSpPr>
          <p:cNvPr id="9238" name="Rectangle 28"/>
          <p:cNvSpPr>
            <a:spLocks noChangeArrowheads="1"/>
          </p:cNvSpPr>
          <p:nvPr/>
        </p:nvSpPr>
        <p:spPr bwMode="auto">
          <a:xfrm>
            <a:off x="5181600" y="6197889"/>
            <a:ext cx="373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</a:rPr>
              <a:t>TRẦN HOÀI DƯƠNG</a:t>
            </a:r>
          </a:p>
        </p:txBody>
      </p:sp>
    </p:spTree>
    <p:extLst>
      <p:ext uri="{BB962C8B-B14F-4D97-AF65-F5344CB8AC3E}">
        <p14:creationId xmlns:p14="http://schemas.microsoft.com/office/powerpoint/2010/main" val="1419719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ED83976-FB99-406B-9B06-C829203AA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" y="76200"/>
            <a:ext cx="15636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vi-VN" sz="36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36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1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10243" name="Group 28">
            <a:extLst>
              <a:ext uri="{FF2B5EF4-FFF2-40B4-BE49-F238E27FC236}">
                <a16:creationId xmlns:a16="http://schemas.microsoft.com/office/drawing/2014/main" id="{D99A2FC2-51E7-4B76-871A-C03F98E82DC8}"/>
              </a:ext>
            </a:extLst>
          </p:cNvPr>
          <p:cNvGrpSpPr>
            <a:grpSpLocks/>
          </p:cNvGrpSpPr>
          <p:nvPr/>
        </p:nvGrpSpPr>
        <p:grpSpPr bwMode="auto">
          <a:xfrm>
            <a:off x="1308100" y="93663"/>
            <a:ext cx="7835900" cy="1077913"/>
            <a:chOff x="872" y="59"/>
            <a:chExt cx="4936" cy="679"/>
          </a:xfrm>
        </p:grpSpPr>
        <p:sp>
          <p:nvSpPr>
            <p:cNvPr id="10263" name="Rectangle 9">
              <a:extLst>
                <a:ext uri="{FF2B5EF4-FFF2-40B4-BE49-F238E27FC236}">
                  <a16:creationId xmlns:a16="http://schemas.microsoft.com/office/drawing/2014/main" id="{4D872880-BCFD-4325-9997-B558D2AD0B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" y="106"/>
              <a:ext cx="340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Các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câu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ghép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và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vế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câu</a:t>
              </a:r>
              <a:endPara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264" name="Rectangle 10">
              <a:extLst>
                <a:ext uri="{FF2B5EF4-FFF2-40B4-BE49-F238E27FC236}">
                  <a16:creationId xmlns:a16="http://schemas.microsoft.com/office/drawing/2014/main" id="{6F1FD485-5A39-46C4-BE69-F21B5ADEF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59"/>
              <a:ext cx="1536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Cách</a:t>
              </a:r>
              <a:r>
                <a:rPr lang="en-US" altLang="vi-VN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nối</a:t>
              </a:r>
              <a:r>
                <a:rPr lang="en-US" altLang="vi-VN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các</a:t>
              </a:r>
              <a:r>
                <a:rPr lang="en-US" altLang="vi-VN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vế</a:t>
              </a:r>
              <a:r>
                <a:rPr lang="en-US" altLang="vi-VN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câu</a:t>
              </a:r>
              <a:endPara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70667" name="Rectangle 11">
            <a:extLst>
              <a:ext uri="{FF2B5EF4-FFF2-40B4-BE49-F238E27FC236}">
                <a16:creationId xmlns:a16="http://schemas.microsoft.com/office/drawing/2014/main" id="{FC5EC156-32A1-49A3-95B6-C1186F2C9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56" y="1192358"/>
            <a:ext cx="62936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 b </a:t>
            </a: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0245" name="Line 12">
            <a:extLst>
              <a:ext uri="{FF2B5EF4-FFF2-40B4-BE49-F238E27FC236}">
                <a16:creationId xmlns:a16="http://schemas.microsoft.com/office/drawing/2014/main" id="{443FFB1D-8E8B-4388-8B22-0244AD97C2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066800"/>
            <a:ext cx="0" cy="57912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9" name="Rectangle 13">
            <a:extLst>
              <a:ext uri="{FF2B5EF4-FFF2-40B4-BE49-F238E27FC236}">
                <a16:creationId xmlns:a16="http://schemas.microsoft.com/office/drawing/2014/main" id="{90A93F29-9932-45EF-8DB8-3E0CA95A2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2750" y="1285909"/>
            <a:ext cx="23241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>
                <a:solidFill>
                  <a:srgbClr val="6600CC"/>
                </a:solidFill>
                <a:latin typeface="Times New Roman" panose="02020603050405020304" pitchFamily="18" charset="0"/>
              </a:rPr>
              <a:t>3 </a:t>
            </a:r>
            <a:r>
              <a:rPr lang="en-US" altLang="vi-VN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dirty="0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dirty="0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vi-VN" dirty="0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dirty="0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vi-VN" dirty="0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trực</a:t>
            </a:r>
            <a:r>
              <a:rPr lang="en-US" altLang="vi-VN" dirty="0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vi-VN" dirty="0">
                <a:solidFill>
                  <a:srgbClr val="6600CC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giữa</a:t>
            </a:r>
            <a:r>
              <a:rPr lang="en-US" altLang="vi-VN" dirty="0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dirty="0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dirty="0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dirty="0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6600CC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dirty="0">
                <a:solidFill>
                  <a:srgbClr val="66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vi-VN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phẩy</a:t>
            </a:r>
            <a:endParaRPr lang="en-US" altLang="vi-VN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7" name="Line 14">
            <a:extLst>
              <a:ext uri="{FF2B5EF4-FFF2-40B4-BE49-F238E27FC236}">
                <a16:creationId xmlns:a16="http://schemas.microsoft.com/office/drawing/2014/main" id="{F7BD28AD-6F71-459F-861E-C0D30555BCD2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192358"/>
            <a:ext cx="9144000" cy="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CEA561C-62DB-4753-ADBE-ED035BF21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52" y="1777133"/>
            <a:ext cx="6613922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sz="2400" dirty="0">
                <a:solidFill>
                  <a:srgbClr val="00B05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nghiến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răng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ken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két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  ,           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cưỡng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 , 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chịu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khuất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phục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.  </a:t>
            </a:r>
            <a:endParaRPr lang="en-US" altLang="vi-VN" sz="3600" dirty="0">
              <a:solidFill>
                <a:srgbClr val="0000FF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754CA6F-90C5-47DE-BDC1-12CE0FCAA5F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257800" y="2300432"/>
            <a:ext cx="381000" cy="228600"/>
          </a:xfrm>
          <a:prstGeom prst="lin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C07BD96-ED05-4501-BD0B-66B84117B1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98958" y="2514600"/>
            <a:ext cx="4435042" cy="1587"/>
          </a:xfrm>
          <a:prstGeom prst="line">
            <a:avLst/>
          </a:prstGeom>
          <a:noFill/>
          <a:ln w="2857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Text Box 24">
            <a:extLst>
              <a:ext uri="{FF2B5EF4-FFF2-40B4-BE49-F238E27FC236}">
                <a16:creationId xmlns:a16="http://schemas.microsoft.com/office/drawing/2014/main" id="{B9DD6027-DAEA-4F45-B47C-14EEE01C2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136" y="3396456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3</a:t>
            </a:r>
          </a:p>
        </p:txBody>
      </p:sp>
      <p:sp>
        <p:nvSpPr>
          <p:cNvPr id="42" name="Text Box 24">
            <a:extLst>
              <a:ext uri="{FF2B5EF4-FFF2-40B4-BE49-F238E27FC236}">
                <a16:creationId xmlns:a16="http://schemas.microsoft.com/office/drawing/2014/main" id="{F2F684D8-24DC-4374-80B8-46B24E4F7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47793"/>
            <a:ext cx="1257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1</a:t>
            </a:r>
          </a:p>
        </p:txBody>
      </p:sp>
      <p:sp>
        <p:nvSpPr>
          <p:cNvPr id="43" name="Text Box 24">
            <a:extLst>
              <a:ext uri="{FF2B5EF4-FFF2-40B4-BE49-F238E27FC236}">
                <a16:creationId xmlns:a16="http://schemas.microsoft.com/office/drawing/2014/main" id="{C8152C50-7EE4-4136-AD3A-A9477FB28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256" y="3337069"/>
            <a:ext cx="12009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2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371346F-3D2C-4813-8721-15BE6238FD8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177778" y="3166776"/>
            <a:ext cx="457200" cy="152400"/>
          </a:xfrm>
          <a:prstGeom prst="line">
            <a:avLst/>
          </a:prstGeom>
          <a:noFill/>
          <a:ln w="2857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964ED5E-E4EF-46E6-B174-C8DF720CBAC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3356" y="3352800"/>
            <a:ext cx="3017044" cy="1587"/>
          </a:xfrm>
          <a:prstGeom prst="line">
            <a:avLst/>
          </a:prstGeom>
          <a:noFill/>
          <a:ln w="2857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17E02A6-92F0-4ADC-A7AE-676F8428426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8936" y="3343996"/>
            <a:ext cx="1752600" cy="0"/>
          </a:xfrm>
          <a:prstGeom prst="line">
            <a:avLst/>
          </a:prstGeom>
          <a:noFill/>
          <a:ln w="2857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AutoShape 41">
            <a:extLst>
              <a:ext uri="{FF2B5EF4-FFF2-40B4-BE49-F238E27FC236}">
                <a16:creationId xmlns:a16="http://schemas.microsoft.com/office/drawing/2014/main" id="{8A9119CF-D2F8-4907-8F1A-848FCC4CE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7936" y="3136178"/>
            <a:ext cx="228600" cy="2286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52" name="AutoShape 41">
            <a:extLst>
              <a:ext uri="{FF2B5EF4-FFF2-40B4-BE49-F238E27FC236}">
                <a16:creationId xmlns:a16="http://schemas.microsoft.com/office/drawing/2014/main" id="{205FA0A7-2BFE-4337-A3F7-FEFC43174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336" y="2319193"/>
            <a:ext cx="228600" cy="2286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54" name="TextBox 52">
            <a:extLst>
              <a:ext uri="{FF2B5EF4-FFF2-40B4-BE49-F238E27FC236}">
                <a16:creationId xmlns:a16="http://schemas.microsoft.com/office/drawing/2014/main" id="{4240F1B9-E85A-4E51-905A-69DC3153D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955" y="2809403"/>
            <a:ext cx="22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600" dirty="0">
                <a:solidFill>
                  <a:srgbClr val="00B050"/>
                </a:solidFill>
              </a:rPr>
              <a:t>,</a:t>
            </a:r>
          </a:p>
        </p:txBody>
      </p:sp>
      <p:sp>
        <p:nvSpPr>
          <p:cNvPr id="55" name="TextBox 52">
            <a:extLst>
              <a:ext uri="{FF2B5EF4-FFF2-40B4-BE49-F238E27FC236}">
                <a16:creationId xmlns:a16="http://schemas.microsoft.com/office/drawing/2014/main" id="{AB26ECDD-17E5-4040-A829-239E16E67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236" y="1971312"/>
            <a:ext cx="22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600" dirty="0">
                <a:solidFill>
                  <a:srgbClr val="00B050"/>
                </a:solidFill>
              </a:rPr>
              <a:t>,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17E02A6-92F0-4ADC-A7AE-676F8428426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512" y="4191000"/>
            <a:ext cx="3163888" cy="0"/>
          </a:xfrm>
          <a:prstGeom prst="line">
            <a:avLst/>
          </a:prstGeom>
          <a:noFill/>
          <a:ln w="28575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7" grpId="0"/>
      <p:bldP spid="70669" grpId="0"/>
      <p:bldP spid="41" grpId="0"/>
      <p:bldP spid="42" grpId="0"/>
      <p:bldP spid="43" grpId="0"/>
      <p:bldP spid="51" grpId="0" animBg="1"/>
      <p:bldP spid="52" grpId="0" animBg="1"/>
      <p:bldP spid="54" grpId="0"/>
      <p:bldP spid="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9525B92-5BDE-4725-9925-F78BD290C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06"/>
            <a:ext cx="1676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vi-VN" sz="3600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3600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1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11267" name="Group 27">
            <a:extLst>
              <a:ext uri="{FF2B5EF4-FFF2-40B4-BE49-F238E27FC236}">
                <a16:creationId xmlns:a16="http://schemas.microsoft.com/office/drawing/2014/main" id="{44D5C776-6E22-4FD0-8628-DE84BD13E11E}"/>
              </a:ext>
            </a:extLst>
          </p:cNvPr>
          <p:cNvGrpSpPr>
            <a:grpSpLocks/>
          </p:cNvGrpSpPr>
          <p:nvPr/>
        </p:nvGrpSpPr>
        <p:grpSpPr bwMode="auto">
          <a:xfrm>
            <a:off x="1263650" y="-10353"/>
            <a:ext cx="7918531" cy="1200151"/>
            <a:chOff x="1049" y="511"/>
            <a:chExt cx="5807" cy="756"/>
          </a:xfrm>
        </p:grpSpPr>
        <p:sp>
          <p:nvSpPr>
            <p:cNvPr id="11288" name="Rectangle 9">
              <a:extLst>
                <a:ext uri="{FF2B5EF4-FFF2-40B4-BE49-F238E27FC236}">
                  <a16:creationId xmlns:a16="http://schemas.microsoft.com/office/drawing/2014/main" id="{DCB4BF0C-8292-4057-A5B9-1B63DA6C84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9" y="605"/>
              <a:ext cx="300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Các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câu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ghép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và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vế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câu</a:t>
              </a:r>
              <a:endPara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9" name="Rectangle 10">
              <a:extLst>
                <a:ext uri="{FF2B5EF4-FFF2-40B4-BE49-F238E27FC236}">
                  <a16:creationId xmlns:a16="http://schemas.microsoft.com/office/drawing/2014/main" id="{DDF90F98-F607-4548-80C2-346E888E3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6" y="511"/>
              <a:ext cx="1900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Cách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nối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các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vế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câu</a:t>
              </a:r>
              <a:endPara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71691" name="Rectangle 11">
            <a:extLst>
              <a:ext uri="{FF2B5EF4-FFF2-40B4-BE49-F238E27FC236}">
                <a16:creationId xmlns:a16="http://schemas.microsoft.com/office/drawing/2014/main" id="{253ADFC9-BD63-4BEF-BE2E-C1C60B348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" y="1189798"/>
            <a:ext cx="65365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  c </a:t>
            </a: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dirty="0">
                <a:solidFill>
                  <a:srgbClr val="FF33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1269" name="Line 12">
            <a:extLst>
              <a:ext uri="{FF2B5EF4-FFF2-40B4-BE49-F238E27FC236}">
                <a16:creationId xmlns:a16="http://schemas.microsoft.com/office/drawing/2014/main" id="{1B291DED-7415-4D53-AABF-51549FA496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400" y="138872"/>
            <a:ext cx="0" cy="6719128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3" name="Rectangle 13">
            <a:extLst>
              <a:ext uri="{FF2B5EF4-FFF2-40B4-BE49-F238E27FC236}">
                <a16:creationId xmlns:a16="http://schemas.microsoft.com/office/drawing/2014/main" id="{33A97B0A-B4A0-498C-A1C2-86562891D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43" y="4381068"/>
            <a:ext cx="22098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vi-VN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vi-VN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rồi</a:t>
            </a:r>
            <a:endParaRPr lang="en-US" altLang="vi-VN" u="sng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1" name="Line 14">
            <a:extLst>
              <a:ext uri="{FF2B5EF4-FFF2-40B4-BE49-F238E27FC236}">
                <a16:creationId xmlns:a16="http://schemas.microsoft.com/office/drawing/2014/main" id="{421251E3-86AA-4FC5-A170-806D11B11A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81" y="1189798"/>
            <a:ext cx="9144000" cy="0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Rectangle 32">
            <a:extLst>
              <a:ext uri="{FF2B5EF4-FFF2-40B4-BE49-F238E27FC236}">
                <a16:creationId xmlns:a16="http://schemas.microsoft.com/office/drawing/2014/main" id="{27C934A9-040E-4561-BF9D-43B404F0D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72" y="1774573"/>
            <a:ext cx="652203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c)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Chiếc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lá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thoáng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tròng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trành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 ,    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nhái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bén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loay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hoay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cố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giữ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thăng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chiếc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thuyền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đỏ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thắm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lặng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lẽ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xuôi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dòng</a:t>
            </a:r>
            <a:r>
              <a:rPr lang="en-US" altLang="vi-VN" sz="3600" dirty="0">
                <a:solidFill>
                  <a:srgbClr val="00B050"/>
                </a:solidFill>
                <a:latin typeface="Times New Roman" panose="02020603050405020304" pitchFamily="18" charset="0"/>
              </a:rPr>
              <a:t> .</a:t>
            </a:r>
            <a:endParaRPr lang="en-US" altLang="vi-VN" sz="3600" dirty="0">
              <a:solidFill>
                <a:srgbClr val="00B050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3DBDAC5-112A-475C-B838-D2987DD9C3F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085609" y="2112638"/>
            <a:ext cx="152400" cy="45720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EB88002-122E-47A1-99E1-AAE098353FA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390718" y="3586053"/>
            <a:ext cx="93518" cy="646331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7705550-2207-4A4B-959E-415B725627B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5800" y="2514600"/>
            <a:ext cx="5257800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4EBD942-CF1C-4B99-8D94-3341645C94E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0891" y="3352800"/>
            <a:ext cx="5818909" cy="0"/>
          </a:xfrm>
          <a:prstGeom prst="line">
            <a:avLst/>
          </a:prstGeom>
          <a:noFill/>
          <a:ln w="28575" algn="ctr">
            <a:solidFill>
              <a:schemeClr val="tx2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BC45B40-D21D-4FFA-8926-3EEC08DBA3A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4979" y="4107876"/>
            <a:ext cx="2024821" cy="1587"/>
          </a:xfrm>
          <a:prstGeom prst="line">
            <a:avLst/>
          </a:prstGeom>
          <a:noFill/>
          <a:ln w="28575" algn="ctr">
            <a:solidFill>
              <a:schemeClr val="tx2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Text Box 22">
            <a:extLst>
              <a:ext uri="{FF2B5EF4-FFF2-40B4-BE49-F238E27FC236}">
                <a16:creationId xmlns:a16="http://schemas.microsoft.com/office/drawing/2014/main" id="{816D0C97-9DA2-42CC-BE1E-D0F3AB57E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704" y="2514600"/>
            <a:ext cx="14726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1</a:t>
            </a:r>
          </a:p>
        </p:txBody>
      </p:sp>
      <p:sp>
        <p:nvSpPr>
          <p:cNvPr id="54" name="Text Box 22">
            <a:extLst>
              <a:ext uri="{FF2B5EF4-FFF2-40B4-BE49-F238E27FC236}">
                <a16:creationId xmlns:a16="http://schemas.microsoft.com/office/drawing/2014/main" id="{4A73A593-EAB8-47F2-859D-441549CA3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0407" y="3306099"/>
            <a:ext cx="129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2</a:t>
            </a:r>
          </a:p>
        </p:txBody>
      </p:sp>
      <p:sp>
        <p:nvSpPr>
          <p:cNvPr id="55" name="Text Box 22">
            <a:extLst>
              <a:ext uri="{FF2B5EF4-FFF2-40B4-BE49-F238E27FC236}">
                <a16:creationId xmlns:a16="http://schemas.microsoft.com/office/drawing/2014/main" id="{3797084F-03B9-43C4-AAD1-B617534C6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109463"/>
            <a:ext cx="13349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dirty="0">
                <a:solidFill>
                  <a:srgbClr val="FF0000"/>
                </a:solidFill>
                <a:latin typeface="Times New Roman" panose="02020603050405020304" pitchFamily="18" charset="0"/>
              </a:rPr>
              <a:t> 3</a:t>
            </a:r>
          </a:p>
        </p:txBody>
      </p:sp>
      <p:sp>
        <p:nvSpPr>
          <p:cNvPr id="56" name="AutoShape 41">
            <a:extLst>
              <a:ext uri="{FF2B5EF4-FFF2-40B4-BE49-F238E27FC236}">
                <a16:creationId xmlns:a16="http://schemas.microsoft.com/office/drawing/2014/main" id="{FBA0AB0C-E90A-464C-9277-6C72A6311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286000"/>
            <a:ext cx="228600" cy="2286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57" name="AutoShape 41">
            <a:extLst>
              <a:ext uri="{FF2B5EF4-FFF2-40B4-BE49-F238E27FC236}">
                <a16:creationId xmlns:a16="http://schemas.microsoft.com/office/drawing/2014/main" id="{EFB157DF-E599-4159-AE40-8E0B3D405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252" y="3586053"/>
            <a:ext cx="685800" cy="551766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58" name="TextBox 52">
            <a:extLst>
              <a:ext uri="{FF2B5EF4-FFF2-40B4-BE49-F238E27FC236}">
                <a16:creationId xmlns:a16="http://schemas.microsoft.com/office/drawing/2014/main" id="{17EDFE15-83C9-429B-87B8-2045552B1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009" y="1962834"/>
            <a:ext cx="22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600" dirty="0">
                <a:solidFill>
                  <a:srgbClr val="00B050"/>
                </a:solidFill>
              </a:rPr>
              <a:t>,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EFCC5D4-2911-42E6-91EF-C5E1FCFD7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43" y="1177815"/>
            <a:ext cx="2514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trực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giữa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vi-VN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phẩy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endParaRPr lang="en-US" altLang="vi-VN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C7D5217-C028-4EE1-BC78-1CD52E0CE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704" y="3586053"/>
            <a:ext cx="103936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6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vi-VN" sz="1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vi-VN" sz="1800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BC45B40-D21D-4FFA-8926-3EEC08DBA3A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97770" y="4137819"/>
            <a:ext cx="2650630" cy="1587"/>
          </a:xfrm>
          <a:prstGeom prst="line">
            <a:avLst/>
          </a:prstGeom>
          <a:noFill/>
          <a:ln w="28575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BC45B40-D21D-4FFA-8926-3EEC08DBA3A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0891" y="5029200"/>
            <a:ext cx="4218709" cy="0"/>
          </a:xfrm>
          <a:prstGeom prst="line">
            <a:avLst/>
          </a:prstGeom>
          <a:noFill/>
          <a:ln w="28575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1" grpId="0"/>
      <p:bldP spid="71693" grpId="0"/>
      <p:bldP spid="53" grpId="0"/>
      <p:bldP spid="54" grpId="0"/>
      <p:bldP spid="55" grpId="0"/>
      <p:bldP spid="56" grpId="0" animBg="1"/>
      <p:bldP spid="57" grpId="0" animBg="1"/>
      <p:bldP spid="58" grpId="0"/>
      <p:bldP spid="59" grpId="0"/>
      <p:bldP spid="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73CD2D-D30D-421D-AD1A-1444D61B7220}"/>
              </a:ext>
            </a:extLst>
          </p:cNvPr>
          <p:cNvSpPr txBox="1"/>
          <p:nvPr/>
        </p:nvSpPr>
        <p:spPr>
          <a:xfrm>
            <a:off x="228600" y="5334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Cho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73CD2D-D30D-421D-AD1A-1444D61B7220}"/>
              </a:ext>
            </a:extLst>
          </p:cNvPr>
          <p:cNvSpPr txBox="1"/>
          <p:nvPr/>
        </p:nvSpPr>
        <p:spPr>
          <a:xfrm>
            <a:off x="255740" y="533400"/>
            <a:ext cx="8686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Cho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90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5" name="Picture 5" descr="j0336978[2]">
            <a:extLst>
              <a:ext uri="{FF2B5EF4-FFF2-40B4-BE49-F238E27FC236}">
                <a16:creationId xmlns:a16="http://schemas.microsoft.com/office/drawing/2014/main" id="{92216E20-A30D-494B-908F-7C26A9EB448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0"/>
            <a:ext cx="2819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4">
            <a:extLst>
              <a:ext uri="{FF2B5EF4-FFF2-40B4-BE49-F238E27FC236}">
                <a16:creationId xmlns:a16="http://schemas.microsoft.com/office/drawing/2014/main" id="{B3248422-5D4E-4977-AF65-C55A6DBF68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eaLnBrk="1" hangingPunct="1"/>
            <a:r>
              <a:rPr lang="en-US" altLang="vi-VN" sz="5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</a:t>
            </a:r>
            <a:r>
              <a:rPr lang="en-US" altLang="vi-VN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vi-VN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vi-VN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Rung chuông vàng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4BE9346-6E2F-4946-BCF9-63BC24CA3858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0"/>
            <a:ext cx="9269413" cy="5943600"/>
            <a:chOff x="-223" y="144"/>
            <a:chExt cx="5839" cy="3744"/>
          </a:xfrm>
        </p:grpSpPr>
        <p:grpSp>
          <p:nvGrpSpPr>
            <p:cNvPr id="14351" name="Group 3">
              <a:extLst>
                <a:ext uri="{FF2B5EF4-FFF2-40B4-BE49-F238E27FC236}">
                  <a16:creationId xmlns:a16="http://schemas.microsoft.com/office/drawing/2014/main" id="{86397565-E6E2-45F4-BA67-A115CA1950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144"/>
              <a:ext cx="5376" cy="3744"/>
              <a:chOff x="240" y="288"/>
              <a:chExt cx="5376" cy="3744"/>
            </a:xfrm>
          </p:grpSpPr>
          <p:grpSp>
            <p:nvGrpSpPr>
              <p:cNvPr id="14355" name="Group 4">
                <a:extLst>
                  <a:ext uri="{FF2B5EF4-FFF2-40B4-BE49-F238E27FC236}">
                    <a16:creationId xmlns:a16="http://schemas.microsoft.com/office/drawing/2014/main" id="{884ECBFE-8424-4238-B442-68CD178870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288"/>
                <a:ext cx="5376" cy="3744"/>
                <a:chOff x="192" y="576"/>
                <a:chExt cx="5376" cy="3744"/>
              </a:xfrm>
            </p:grpSpPr>
            <p:sp>
              <p:nvSpPr>
                <p:cNvPr id="14357" name="AutoShape 5">
                  <a:extLst>
                    <a:ext uri="{FF2B5EF4-FFF2-40B4-BE49-F238E27FC236}">
                      <a16:creationId xmlns:a16="http://schemas.microsoft.com/office/drawing/2014/main" id="{C80F60D0-4110-47FE-A02A-2770E99EC8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8" y="722"/>
                  <a:ext cx="4873" cy="3398"/>
                </a:xfrm>
                <a:prstGeom prst="flowChartPunchedTape">
                  <a:avLst/>
                </a:prstGeom>
                <a:gradFill rotWithShape="1">
                  <a:gsLst>
                    <a:gs pos="0">
                      <a:srgbClr val="CC3300"/>
                    </a:gs>
                    <a:gs pos="100000">
                      <a:schemeClr val="bg1"/>
                    </a:gs>
                  </a:gsLst>
                  <a:lin ang="0" scaled="1"/>
                </a:gradFill>
                <a:ln w="571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>
                    <a:solidFill>
                      <a:srgbClr val="009900"/>
                    </a:solidFill>
                    <a:latin typeface=".VnTime" panose="020B7200000000000000" pitchFamily="34" charset="0"/>
                  </a:endParaRPr>
                </a:p>
              </p:txBody>
            </p:sp>
            <p:sp>
              <p:nvSpPr>
                <p:cNvPr id="14358" name="AutoShape 6" descr="J0309705">
                  <a:extLst>
                    <a:ext uri="{FF2B5EF4-FFF2-40B4-BE49-F238E27FC236}">
                      <a16:creationId xmlns:a16="http://schemas.microsoft.com/office/drawing/2014/main" id="{17A14456-4807-4239-8AC3-529FD81A65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8" y="622"/>
                  <a:ext cx="200" cy="3498"/>
                </a:xfrm>
                <a:prstGeom prst="flowChartTerminator">
                  <a:avLst/>
                </a:prstGeom>
                <a:blipFill dpi="0" rotWithShape="1">
                  <a:blip r:embed="rId6"/>
                  <a:srcRect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>
                    <a:latin typeface=".VnTime" panose="020B7200000000000000" pitchFamily="34" charset="0"/>
                  </a:endParaRPr>
                </a:p>
              </p:txBody>
            </p:sp>
            <p:sp>
              <p:nvSpPr>
                <p:cNvPr id="14359" name="AutoShape 7" descr="J0309705">
                  <a:extLst>
                    <a:ext uri="{FF2B5EF4-FFF2-40B4-BE49-F238E27FC236}">
                      <a16:creationId xmlns:a16="http://schemas.microsoft.com/office/drawing/2014/main" id="{45708A5F-054E-4D38-9B12-972C0E52BD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01" y="722"/>
                  <a:ext cx="200" cy="3498"/>
                </a:xfrm>
                <a:prstGeom prst="flowChartTerminator">
                  <a:avLst/>
                </a:prstGeom>
                <a:blipFill dpi="0" rotWithShape="1">
                  <a:blip r:embed="rId6"/>
                  <a:srcRect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>
                    <a:latin typeface=".VnTime" panose="020B7200000000000000" pitchFamily="34" charset="0"/>
                  </a:endParaRPr>
                </a:p>
              </p:txBody>
            </p:sp>
            <p:sp>
              <p:nvSpPr>
                <p:cNvPr id="14360" name="AutoShape 8" descr="J0309705">
                  <a:extLst>
                    <a:ext uri="{FF2B5EF4-FFF2-40B4-BE49-F238E27FC236}">
                      <a16:creationId xmlns:a16="http://schemas.microsoft.com/office/drawing/2014/main" id="{2FAB1C42-587E-4A7D-AA1B-E7282C928F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" y="603"/>
                  <a:ext cx="267" cy="400"/>
                </a:xfrm>
                <a:prstGeom prst="flowChartConnector">
                  <a:avLst/>
                </a:prstGeom>
                <a:blipFill dpi="0" rotWithShape="1">
                  <a:blip r:embed="rId7"/>
                  <a:srcRect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/>
                </a:p>
              </p:txBody>
            </p:sp>
            <p:sp>
              <p:nvSpPr>
                <p:cNvPr id="14361" name="AutoShape 9" descr="J0309705">
                  <a:extLst>
                    <a:ext uri="{FF2B5EF4-FFF2-40B4-BE49-F238E27FC236}">
                      <a16:creationId xmlns:a16="http://schemas.microsoft.com/office/drawing/2014/main" id="{EA8E06EE-1BDE-4814-A4EB-C246CD8E90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01" y="576"/>
                  <a:ext cx="267" cy="400"/>
                </a:xfrm>
                <a:prstGeom prst="flowChartConnector">
                  <a:avLst/>
                </a:prstGeom>
                <a:blipFill dpi="0" rotWithShape="1">
                  <a:blip r:embed="rId7"/>
                  <a:srcRect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/>
                </a:p>
              </p:txBody>
            </p:sp>
            <p:sp>
              <p:nvSpPr>
                <p:cNvPr id="14362" name="AutoShape 10" descr="J0309705">
                  <a:extLst>
                    <a:ext uri="{FF2B5EF4-FFF2-40B4-BE49-F238E27FC236}">
                      <a16:creationId xmlns:a16="http://schemas.microsoft.com/office/drawing/2014/main" id="{5AFA6AD5-4D65-45A8-9B8F-DC5EB73BEA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8" y="3920"/>
                  <a:ext cx="267" cy="400"/>
                </a:xfrm>
                <a:prstGeom prst="flowChartConnector">
                  <a:avLst/>
                </a:prstGeom>
                <a:blipFill dpi="0" rotWithShape="1">
                  <a:blip r:embed="rId7"/>
                  <a:srcRect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/>
                </a:p>
              </p:txBody>
            </p:sp>
            <p:sp>
              <p:nvSpPr>
                <p:cNvPr id="14363" name="AutoShape 11" descr="J0309705">
                  <a:extLst>
                    <a:ext uri="{FF2B5EF4-FFF2-40B4-BE49-F238E27FC236}">
                      <a16:creationId xmlns:a16="http://schemas.microsoft.com/office/drawing/2014/main" id="{EE0D3829-97AE-4AD1-95C0-8542C702E8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70" y="3839"/>
                  <a:ext cx="267" cy="400"/>
                </a:xfrm>
                <a:prstGeom prst="flowChartConnector">
                  <a:avLst/>
                </a:prstGeom>
                <a:blipFill dpi="0" rotWithShape="1">
                  <a:blip r:embed="rId7"/>
                  <a:srcRect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/>
                </a:p>
              </p:txBody>
            </p:sp>
          </p:grpSp>
          <p:pic>
            <p:nvPicPr>
              <p:cNvPr id="14356" name="Picture 12" descr="PH02738U">
                <a:extLst>
                  <a:ext uri="{FF2B5EF4-FFF2-40B4-BE49-F238E27FC236}">
                    <a16:creationId xmlns:a16="http://schemas.microsoft.com/office/drawing/2014/main" id="{CF0233CE-91B0-4933-B984-C7C6316A4DA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4" y="1872"/>
                <a:ext cx="528" cy="1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52" name="Group 13">
              <a:extLst>
                <a:ext uri="{FF2B5EF4-FFF2-40B4-BE49-F238E27FC236}">
                  <a16:creationId xmlns:a16="http://schemas.microsoft.com/office/drawing/2014/main" id="{9548E4EB-E8D5-4D20-8D00-CDB381C8D9EE}"/>
                </a:ext>
              </a:extLst>
            </p:cNvPr>
            <p:cNvGrpSpPr>
              <a:grpSpLocks/>
            </p:cNvGrpSpPr>
            <p:nvPr/>
          </p:nvGrpSpPr>
          <p:grpSpPr bwMode="auto">
            <a:xfrm rot="-666890">
              <a:off x="-223" y="192"/>
              <a:ext cx="1135" cy="940"/>
              <a:chOff x="1457" y="2064"/>
              <a:chExt cx="1135" cy="940"/>
            </a:xfrm>
          </p:grpSpPr>
          <p:pic>
            <p:nvPicPr>
              <p:cNvPr id="14353" name="Picture 14" descr="SO00382_">
                <a:extLst>
                  <a:ext uri="{FF2B5EF4-FFF2-40B4-BE49-F238E27FC236}">
                    <a16:creationId xmlns:a16="http://schemas.microsoft.com/office/drawing/2014/main" id="{8AB07922-CF58-4839-B9C0-EDA12FEDCA7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57" y="2064"/>
                <a:ext cx="1135" cy="9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354" name="Oval 15">
                <a:extLst>
                  <a:ext uri="{FF2B5EF4-FFF2-40B4-BE49-F238E27FC236}">
                    <a16:creationId xmlns:a16="http://schemas.microsoft.com/office/drawing/2014/main" id="{C9ACCF7C-18E5-41CD-A341-7AAA926FA9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0" y="2328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/>
              </a:p>
            </p:txBody>
          </p:sp>
        </p:grpSp>
      </p:grpSp>
      <p:sp>
        <p:nvSpPr>
          <p:cNvPr id="63504" name="Text Box 16">
            <a:extLst>
              <a:ext uri="{FF2B5EF4-FFF2-40B4-BE49-F238E27FC236}">
                <a16:creationId xmlns:a16="http://schemas.microsoft.com/office/drawing/2014/main" id="{CCB4E32A-7C7C-4E84-B9B5-55C753CAF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295400"/>
            <a:ext cx="7086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i="1" u="sng" dirty="0" err="1"/>
              <a:t>Câu</a:t>
            </a:r>
            <a:r>
              <a:rPr lang="en-US" sz="3600" i="1" u="sng" dirty="0"/>
              <a:t> 1</a:t>
            </a:r>
            <a:r>
              <a:rPr lang="en-US" sz="3600" i="1" dirty="0"/>
              <a:t>: </a:t>
            </a:r>
            <a:r>
              <a:rPr lang="en-US" sz="3600" i="1" dirty="0" err="1"/>
              <a:t>Có</a:t>
            </a:r>
            <a:r>
              <a:rPr lang="en-US" sz="3600" i="1" dirty="0"/>
              <a:t> </a:t>
            </a:r>
            <a:r>
              <a:rPr lang="en-US" sz="3600" i="1" dirty="0" err="1"/>
              <a:t>mấy</a:t>
            </a:r>
            <a:r>
              <a:rPr lang="en-US" sz="3600" i="1" dirty="0"/>
              <a:t> </a:t>
            </a:r>
            <a:r>
              <a:rPr lang="en-US" sz="3600" i="1" dirty="0" err="1"/>
              <a:t>cách</a:t>
            </a:r>
            <a:r>
              <a:rPr lang="en-US" sz="3600" i="1" dirty="0"/>
              <a:t> </a:t>
            </a:r>
            <a:r>
              <a:rPr lang="en-US" sz="3600" i="1" dirty="0" err="1"/>
              <a:t>nối</a:t>
            </a:r>
            <a:r>
              <a:rPr lang="en-US" sz="3600" i="1" dirty="0"/>
              <a:t> </a:t>
            </a:r>
            <a:r>
              <a:rPr lang="en-US" sz="3600" i="1" dirty="0" err="1"/>
              <a:t>các</a:t>
            </a:r>
            <a:r>
              <a:rPr lang="en-US" sz="3600" i="1" dirty="0"/>
              <a:t> </a:t>
            </a:r>
            <a:r>
              <a:rPr lang="en-US" sz="3600" i="1" dirty="0" err="1"/>
              <a:t>vế</a:t>
            </a:r>
            <a:r>
              <a:rPr lang="en-US" sz="3600" i="1" dirty="0"/>
              <a:t> </a:t>
            </a:r>
            <a:r>
              <a:rPr lang="en-US" sz="3600" i="1" dirty="0" err="1"/>
              <a:t>câu</a:t>
            </a:r>
            <a:r>
              <a:rPr lang="en-US" sz="3600" i="1" dirty="0"/>
              <a:t> </a:t>
            </a:r>
            <a:r>
              <a:rPr lang="en-US" sz="3600" i="1" dirty="0" err="1"/>
              <a:t>trong</a:t>
            </a:r>
            <a:r>
              <a:rPr lang="en-US" sz="3600" i="1" dirty="0"/>
              <a:t> </a:t>
            </a:r>
            <a:r>
              <a:rPr lang="en-US" sz="3600" i="1" dirty="0" err="1"/>
              <a:t>câu</a:t>
            </a:r>
            <a:r>
              <a:rPr lang="en-US" sz="3600" i="1" dirty="0"/>
              <a:t> </a:t>
            </a:r>
            <a:r>
              <a:rPr lang="en-US" sz="3600" i="1" dirty="0" err="1"/>
              <a:t>ghép</a:t>
            </a:r>
            <a:r>
              <a:rPr lang="en-US" sz="3600" i="1" dirty="0"/>
              <a:t> ?</a:t>
            </a:r>
          </a:p>
          <a:p>
            <a:r>
              <a:rPr lang="en-US" sz="3600" i="1" dirty="0"/>
              <a:t>a) </a:t>
            </a:r>
            <a:r>
              <a:rPr lang="en-US" sz="3600" i="1" dirty="0" err="1"/>
              <a:t>Có</a:t>
            </a:r>
            <a:r>
              <a:rPr lang="en-US" sz="3600" i="1" dirty="0"/>
              <a:t> </a:t>
            </a:r>
            <a:r>
              <a:rPr lang="en-US" sz="3600" i="1" dirty="0" err="1"/>
              <a:t>một</a:t>
            </a:r>
            <a:r>
              <a:rPr lang="en-US" sz="3600" i="1" dirty="0"/>
              <a:t> </a:t>
            </a:r>
            <a:r>
              <a:rPr lang="en-US" sz="3600" i="1" dirty="0" err="1"/>
              <a:t>cách</a:t>
            </a:r>
            <a:r>
              <a:rPr lang="en-US" sz="3600" i="1" dirty="0"/>
              <a:t> </a:t>
            </a:r>
            <a:r>
              <a:rPr lang="en-US" sz="3600" i="1" dirty="0" err="1"/>
              <a:t>nối</a:t>
            </a:r>
            <a:r>
              <a:rPr lang="en-US" sz="3600" i="1" dirty="0"/>
              <a:t>.</a:t>
            </a:r>
          </a:p>
          <a:p>
            <a:r>
              <a:rPr lang="en-US" sz="3600" i="1" dirty="0"/>
              <a:t>b) </a:t>
            </a:r>
            <a:r>
              <a:rPr lang="en-US" sz="3600" i="1" dirty="0" err="1"/>
              <a:t>Có</a:t>
            </a:r>
            <a:r>
              <a:rPr lang="en-US" sz="3600" i="1" dirty="0"/>
              <a:t> </a:t>
            </a:r>
            <a:r>
              <a:rPr lang="en-US" sz="3600" i="1" dirty="0" err="1"/>
              <a:t>hai</a:t>
            </a:r>
            <a:r>
              <a:rPr lang="en-US" sz="3600" i="1" dirty="0"/>
              <a:t> </a:t>
            </a:r>
            <a:r>
              <a:rPr lang="en-US" sz="3600" i="1" dirty="0" err="1"/>
              <a:t>cách</a:t>
            </a:r>
            <a:r>
              <a:rPr lang="en-US" sz="3600" i="1" dirty="0"/>
              <a:t> </a:t>
            </a:r>
            <a:r>
              <a:rPr lang="en-US" sz="3600" i="1" dirty="0" err="1"/>
              <a:t>nối</a:t>
            </a:r>
            <a:r>
              <a:rPr lang="en-US" sz="3600" i="1" dirty="0"/>
              <a:t>.</a:t>
            </a:r>
          </a:p>
          <a:p>
            <a:r>
              <a:rPr lang="es-ES" sz="3600" i="1" dirty="0"/>
              <a:t>c) </a:t>
            </a:r>
            <a:r>
              <a:rPr lang="es-ES" sz="3600" i="1" dirty="0" err="1"/>
              <a:t>Có</a:t>
            </a:r>
            <a:r>
              <a:rPr lang="es-ES" sz="3600" i="1" dirty="0"/>
              <a:t> </a:t>
            </a:r>
            <a:r>
              <a:rPr lang="es-ES" sz="3600" i="1" dirty="0" err="1"/>
              <a:t>ba</a:t>
            </a:r>
            <a:r>
              <a:rPr lang="es-ES" sz="3600" i="1" dirty="0"/>
              <a:t> </a:t>
            </a:r>
            <a:r>
              <a:rPr lang="es-ES" sz="3600" i="1" dirty="0" err="1"/>
              <a:t>cách</a:t>
            </a:r>
            <a:r>
              <a:rPr lang="es-ES" sz="3600" i="1" dirty="0"/>
              <a:t> </a:t>
            </a:r>
            <a:r>
              <a:rPr lang="es-ES" sz="3600" i="1" dirty="0" err="1"/>
              <a:t>nối</a:t>
            </a:r>
            <a:r>
              <a:rPr lang="es-ES" sz="3600" i="1" dirty="0"/>
              <a:t>.</a:t>
            </a:r>
            <a:endParaRPr lang="en-US" sz="3600" i="1" dirty="0">
              <a:solidFill>
                <a:srgbClr val="0000FF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63505" name="Text Box 17">
            <a:extLst>
              <a:ext uri="{FF2B5EF4-FFF2-40B4-BE49-F238E27FC236}">
                <a16:creationId xmlns:a16="http://schemas.microsoft.com/office/drawing/2014/main" id="{E4A7B67A-4EDB-4FD2-89EE-75FCDE907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638800"/>
            <a:ext cx="403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vi-VN" sz="3600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 </a:t>
            </a:r>
            <a:r>
              <a:rPr lang="en-US" altLang="vi-VN" sz="3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</a:t>
            </a:r>
          </a:p>
        </p:txBody>
      </p:sp>
      <p:pic>
        <p:nvPicPr>
          <p:cNvPr id="63506" name="Picture 18" descr="J0295069">
            <a:extLst>
              <a:ext uri="{FF2B5EF4-FFF2-40B4-BE49-F238E27FC236}">
                <a16:creationId xmlns:a16="http://schemas.microsoft.com/office/drawing/2014/main" id="{12A45965-A5D3-4FAF-BB18-B53AAA7F5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25212">
            <a:off x="2232819" y="-743744"/>
            <a:ext cx="1676400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507" name="Text Box 19">
            <a:extLst>
              <a:ext uri="{FF2B5EF4-FFF2-40B4-BE49-F238E27FC236}">
                <a16:creationId xmlns:a16="http://schemas.microsoft.com/office/drawing/2014/main" id="{21949F9D-F208-487A-8BFC-4B6F7F217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0" y="4967288"/>
            <a:ext cx="1416050" cy="119856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00</a:t>
            </a:r>
          </a:p>
        </p:txBody>
      </p:sp>
      <p:sp>
        <p:nvSpPr>
          <p:cNvPr id="63508" name="Text Box 20">
            <a:extLst>
              <a:ext uri="{FF2B5EF4-FFF2-40B4-BE49-F238E27FC236}">
                <a16:creationId xmlns:a16="http://schemas.microsoft.com/office/drawing/2014/main" id="{346354E2-2FF6-4F84-A0DB-D16698D08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350" y="4957763"/>
            <a:ext cx="1416050" cy="119856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01</a:t>
            </a:r>
          </a:p>
        </p:txBody>
      </p:sp>
      <p:sp>
        <p:nvSpPr>
          <p:cNvPr id="63509" name="Text Box 21">
            <a:extLst>
              <a:ext uri="{FF2B5EF4-FFF2-40B4-BE49-F238E27FC236}">
                <a16:creationId xmlns:a16="http://schemas.microsoft.com/office/drawing/2014/main" id="{B67500E6-4707-40F8-A9EF-71815C6F9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350" y="4972050"/>
            <a:ext cx="1416050" cy="11985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02</a:t>
            </a:r>
          </a:p>
        </p:txBody>
      </p:sp>
      <p:sp>
        <p:nvSpPr>
          <p:cNvPr id="63510" name="Text Box 22">
            <a:extLst>
              <a:ext uri="{FF2B5EF4-FFF2-40B4-BE49-F238E27FC236}">
                <a16:creationId xmlns:a16="http://schemas.microsoft.com/office/drawing/2014/main" id="{B2653CF6-D8C9-44B4-8373-27DD22518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350" y="4959350"/>
            <a:ext cx="1416050" cy="11985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03</a:t>
            </a:r>
          </a:p>
        </p:txBody>
      </p:sp>
      <p:sp>
        <p:nvSpPr>
          <p:cNvPr id="63511" name="Text Box 23">
            <a:extLst>
              <a:ext uri="{FF2B5EF4-FFF2-40B4-BE49-F238E27FC236}">
                <a16:creationId xmlns:a16="http://schemas.microsoft.com/office/drawing/2014/main" id="{D65BC962-346A-4467-BBDE-3221AECC4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7825" y="4964113"/>
            <a:ext cx="1416050" cy="119856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04</a:t>
            </a:r>
          </a:p>
        </p:txBody>
      </p:sp>
      <p:sp>
        <p:nvSpPr>
          <p:cNvPr id="63512" name="Text Box 24">
            <a:extLst>
              <a:ext uri="{FF2B5EF4-FFF2-40B4-BE49-F238E27FC236}">
                <a16:creationId xmlns:a16="http://schemas.microsoft.com/office/drawing/2014/main" id="{EF0A3E47-A206-403C-BDDB-9B2733FA9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6238" y="4967288"/>
            <a:ext cx="1416050" cy="119856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05</a:t>
            </a:r>
          </a:p>
        </p:txBody>
      </p:sp>
      <p:pic>
        <p:nvPicPr>
          <p:cNvPr id="25" name="j0214098.wav">
            <a:hlinkClick r:id="" action="ppaction://media"/>
            <a:extLst>
              <a:ext uri="{FF2B5EF4-FFF2-40B4-BE49-F238E27FC236}">
                <a16:creationId xmlns:a16="http://schemas.microsoft.com/office/drawing/2014/main" id="{721F31C6-3C6E-451E-8610-C9B9D2B97377}"/>
              </a:ext>
            </a:extLst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41">
            <a:extLst>
              <a:ext uri="{FF2B5EF4-FFF2-40B4-BE49-F238E27FC236}">
                <a16:creationId xmlns:a16="http://schemas.microsoft.com/office/drawing/2014/main" id="{E0E7F46B-0D9B-422B-8D39-A76194C9E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850" y="3008312"/>
            <a:ext cx="685800" cy="6096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3F8E7F4-D587-4849-930B-28462F237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926784"/>
            <a:ext cx="83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723 0.08426 C 0.09549 0.11528 0.0941 0.14699 0.09723 0.14815 C 0.1007 0.14884 0.1125 0.08842 0.11667 0.09051 C 0.12136 0.09213 0.12066 0.16088 0.12379 0.16088 C 0.12674 0.16088 0.13091 0.09282 0.13473 0.09051 C 0.13802 0.08796 0.14115 0.14884 0.14566 0.14815 C 0.14983 0.14699 0.15608 0.08518 0.16077 0.08426 C 0.16545 0.08356 0.16893 0.14398 0.17396 0.14167 C 0.179 0.13958 0.18507 0.06967 0.1915 0.0713 C 0.19775 0.07315 0.20643 0.15324 0.21094 0.15417 C 0.21598 0.15509 0.21528 0.07893 0.21997 0.07801 C 0.22483 0.07731 0.23368 0.14699 0.23941 0.14815 C 0.24549 0.14884 0.25035 0.08426 0.25504 0.08426 C 0.2592 0.08426 0.2592 0.14884 0.26598 0.14815 C 0.27257 0.14699 0.28629 0.07731 0.29427 0.07801 C 0.30226 0.07893 0.30834 0.15509 0.31407 0.15417 C 0.32014 0.15324 0.32448 0.07315 0.32952 0.0713 C 0.33455 0.06967 0.3408 0.14074 0.34497 0.14167 C 0.34879 0.14259 0.34879 0.08125 0.35348 0.07801 C 0.35851 0.07454 0.36684 0.12662 0.37327 0.12199 C 0.37969 0.11829 0.38664 0.05139 0.39289 0.05231 C 0.39914 0.05324 0.40521 0.1287 0.41059 0.1287 C 0.41563 0.1287 0.41893 0.05324 0.42379 0.05231 C 0.4283 0.05139 0.43525 0.12199 0.43889 0.12199 C 0.44271 0.12199 0.44271 0.05393 0.44757 0.05231 C 0.45226 0.05046 0.46198 0.10972 0.46702 0.10972 C 0.47309 0.10972 0.47726 0.05231 0.48056 0.05231 C 0.48368 0.05231 0.48195 0.11111 0.48716 0.10972 C 0.49219 0.1088 0.50591 0.04514 0.51129 0.04583 C 0.5165 0.04699 0.51493 0.11944 0.51997 0.11597 C 0.52448 0.11273 0.53368 0.02824 0.53941 0.02685 C 0.54566 0.02592 0.55139 0.10972 0.55521 0.10972 C 0.55851 0.10972 0.5573 0.03055 0.56164 0.02685 C 0.56632 0.02384 0.57535 0.09213 0.58108 0.09051 C 0.58716 0.08842 0.59236 0.01528 0.5967 0.01458 C 0.6007 0.01296 0.60174 0.08194 0.60556 0.08426 C 0.60903 0.08611 0.61424 0.02824 0.61841 0.02685 C 0.62309 0.02592 0.62709 0.07801 0.63177 0.07801 C 0.63611 0.07801 0.63959 0.025 0.64497 0.02685 C 0.65035 0.02917 0.65868 0.09444 0.66459 0.09051 C 0.67032 0.08611 0.67396 0.00255 0.67986 0.00139 C 0.68577 0.00069 0.69427 0.08426 0.69966 0.08426 C 0.70504 0.08426 0.70712 0.00255 0.71285 0.00139 C 0.71823 0.00069 0.72761 0.07731 0.73247 0.07801 C 0.73733 0.07893 0.73785 0.00856 0.74115 0.00787 C 0.74427 0.00694 0.74705 0.07222 0.75209 0.0713 C 0.75747 0.0706 0.76719 1.11111E-6 0.77188 0.00139 C 0.77674 0.00324 0.89445 0.04213 0.78056 0.08426 C 0.66719 0.12662 0.20521 0.21528 0.09098 0.25602 C -0.02291 0.29745 0.09271 0.33333 0.09532 0.33333 C 0.09757 0.33333 0.10105 0.25741 0.10608 0.25602 C 0.11094 0.25509 0.12066 0.32731 0.12587 0.32662 C 0.13073 0.325 0.13264 0.25 0.13681 0.25 C 0.14045 0.25 0.1448 0.32662 0.14983 0.32662 C 0.15486 0.32662 0.16233 0.25301 0.16736 0.25 C 0.17257 0.2463 0.17674 0.30648 0.18039 0.30717 C 0.18455 0.3081 0.18681 0.25417 0.1915 0.25602 C 0.19636 0.25833 0.20382 0.32315 0.20886 0.32014 C 0.21441 0.31643 0.21702 0.23912 0.22188 0.23727 C 0.22709 0.23518 0.23473 0.30717 0.23941 0.30717 C 0.24462 0.30717 0.24966 0.23842 0.25278 0.23727 C 0.25608 0.23657 0.254 0.3 0.2592 0.30116 C 0.26476 0.30185 0.28021 0.24375 0.28559 0.24375 C 0.29098 0.24375 0.28664 0.30648 0.29219 0.30116 C 0.29775 0.2956 0.31198 0.21157 0.31841 0.21157 C 0.32518 0.21157 0.32483 0.2993 0.3316 0.30116 C 0.33872 0.30278 0.3533 0.22616 0.36007 0.22454 C 0.36702 0.22268 0.36858 0.2919 0.37327 0.28819 C 0.37795 0.28518 0.38403 0.20741 0.38855 0.20532 C 0.39289 0.20301 0.39532 0.2787 0.39914 0.275 C 0.4033 0.27199 0.40868 0.18796 0.41285 0.18588 C 0.4165 0.18403 0.4198 0.26157 0.42379 0.26227 C 0.42726 0.26389 0.43282 0.19467 0.43646 0.19259 C 0.4408 0.19074 0.4415 0.25069 0.44757 0.25 C 0.454 0.24861 0.46702 0.18657 0.47361 0.18588 C 0.48108 0.18472 0.48351 0.24676 0.48941 0.24375 C 0.49514 0.24005 0.50105 0.16574 0.50903 0.16713 C 0.51702 0.16782 0.53021 0.25069 0.53768 0.25 C 0.54462 0.24861 0.54723 0.16088 0.55278 0.16088 C 0.55851 0.16088 0.56736 0.24861 0.57275 0.25 C 0.57761 0.25069 0.579 0.16713 0.58334 0.16713 C 0.58802 0.16713 0.59375 0.25 0.59879 0.25 C 0.60382 0.25 0.6073 0.16713 0.61424 0.16713 C 0.62101 0.16713 0.63056 0.20856 0.64045 0.25 " pathEditMode="relative" rAng="0" ptsTypes="aaaaaaaaaaaaaaaaaaaaaaaaaaaaaaaaaaaaaaaaaaaaaaaaaaaaaaaaaaaaaaaaaaaaaaaaaaaaaaaaaaaA">
                                      <p:cBhvr>
                                        <p:cTn id="16" dur="50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54" y="824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200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200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200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rompet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</p:childTnLst>
        </p:cTn>
      </p:par>
    </p:tnLst>
    <p:bldLst>
      <p:bldP spid="63505" grpId="0"/>
      <p:bldP spid="63507" grpId="0" animBg="1"/>
      <p:bldP spid="63507" grpId="1" animBg="1"/>
      <p:bldP spid="63508" grpId="0" animBg="1"/>
      <p:bldP spid="63508" grpId="1" animBg="1"/>
      <p:bldP spid="63509" grpId="0" animBg="1"/>
      <p:bldP spid="63509" grpId="1" animBg="1"/>
      <p:bldP spid="63510" grpId="0" animBg="1"/>
      <p:bldP spid="63510" grpId="1" animBg="1"/>
      <p:bldP spid="63511" grpId="0" animBg="1"/>
      <p:bldP spid="63511" grpId="1" animBg="1"/>
      <p:bldP spid="63512" grpId="0" animBg="1"/>
      <p:bldP spid="63512" grpId="1" animBg="1"/>
      <p:bldP spid="26" grpId="0" animBg="1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4548BDF-FBBF-48B5-B7B4-697078F7ADA4}"/>
              </a:ext>
            </a:extLst>
          </p:cNvPr>
          <p:cNvGrpSpPr>
            <a:grpSpLocks/>
          </p:cNvGrpSpPr>
          <p:nvPr/>
        </p:nvGrpSpPr>
        <p:grpSpPr bwMode="auto">
          <a:xfrm>
            <a:off x="-381000" y="0"/>
            <a:ext cx="9269413" cy="5943600"/>
            <a:chOff x="-223" y="144"/>
            <a:chExt cx="5839" cy="3744"/>
          </a:xfrm>
        </p:grpSpPr>
        <p:grpSp>
          <p:nvGrpSpPr>
            <p:cNvPr id="15375" name="Group 3">
              <a:extLst>
                <a:ext uri="{FF2B5EF4-FFF2-40B4-BE49-F238E27FC236}">
                  <a16:creationId xmlns:a16="http://schemas.microsoft.com/office/drawing/2014/main" id="{451B95FD-52AC-41F7-ADBD-EB24852E72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144"/>
              <a:ext cx="5376" cy="3744"/>
              <a:chOff x="240" y="288"/>
              <a:chExt cx="5376" cy="3744"/>
            </a:xfrm>
          </p:grpSpPr>
          <p:grpSp>
            <p:nvGrpSpPr>
              <p:cNvPr id="15379" name="Group 4">
                <a:extLst>
                  <a:ext uri="{FF2B5EF4-FFF2-40B4-BE49-F238E27FC236}">
                    <a16:creationId xmlns:a16="http://schemas.microsoft.com/office/drawing/2014/main" id="{EAEBC3F1-E012-4DB8-821F-FD1B5189CD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288"/>
                <a:ext cx="5376" cy="3744"/>
                <a:chOff x="192" y="576"/>
                <a:chExt cx="5376" cy="3744"/>
              </a:xfrm>
            </p:grpSpPr>
            <p:sp>
              <p:nvSpPr>
                <p:cNvPr id="15381" name="AutoShape 5">
                  <a:extLst>
                    <a:ext uri="{FF2B5EF4-FFF2-40B4-BE49-F238E27FC236}">
                      <a16:creationId xmlns:a16="http://schemas.microsoft.com/office/drawing/2014/main" id="{22817E46-19ED-47D1-94E6-DEB1995F83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8" y="722"/>
                  <a:ext cx="4873" cy="3398"/>
                </a:xfrm>
                <a:prstGeom prst="flowChartPunchedTape">
                  <a:avLst/>
                </a:prstGeom>
                <a:gradFill rotWithShape="1">
                  <a:gsLst>
                    <a:gs pos="0">
                      <a:srgbClr val="CC3300"/>
                    </a:gs>
                    <a:gs pos="100000">
                      <a:schemeClr val="bg1"/>
                    </a:gs>
                  </a:gsLst>
                  <a:lin ang="0" scaled="1"/>
                </a:gradFill>
                <a:ln w="571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>
                    <a:solidFill>
                      <a:srgbClr val="009900"/>
                    </a:solidFill>
                    <a:latin typeface=".VnTime" panose="020B7200000000000000" pitchFamily="34" charset="0"/>
                  </a:endParaRPr>
                </a:p>
              </p:txBody>
            </p:sp>
            <p:sp>
              <p:nvSpPr>
                <p:cNvPr id="15382" name="AutoShape 6" descr="J0309705">
                  <a:extLst>
                    <a:ext uri="{FF2B5EF4-FFF2-40B4-BE49-F238E27FC236}">
                      <a16:creationId xmlns:a16="http://schemas.microsoft.com/office/drawing/2014/main" id="{E390C2FD-45F9-4028-B6DF-7401F31121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8" y="622"/>
                  <a:ext cx="200" cy="3498"/>
                </a:xfrm>
                <a:prstGeom prst="flowChartTerminator">
                  <a:avLst/>
                </a:prstGeom>
                <a:blipFill dpi="0" rotWithShape="1">
                  <a:blip r:embed="rId6"/>
                  <a:srcRect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>
                    <a:latin typeface=".VnTime" panose="020B7200000000000000" pitchFamily="34" charset="0"/>
                  </a:endParaRPr>
                </a:p>
              </p:txBody>
            </p:sp>
            <p:sp>
              <p:nvSpPr>
                <p:cNvPr id="15383" name="AutoShape 7" descr="J0309705">
                  <a:extLst>
                    <a:ext uri="{FF2B5EF4-FFF2-40B4-BE49-F238E27FC236}">
                      <a16:creationId xmlns:a16="http://schemas.microsoft.com/office/drawing/2014/main" id="{46F0DCC5-85C2-4FDF-A21D-9CE93DE519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01" y="722"/>
                  <a:ext cx="200" cy="3498"/>
                </a:xfrm>
                <a:prstGeom prst="flowChartTerminator">
                  <a:avLst/>
                </a:prstGeom>
                <a:blipFill dpi="0" rotWithShape="1">
                  <a:blip r:embed="rId6"/>
                  <a:srcRect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>
                    <a:latin typeface=".VnTime" panose="020B7200000000000000" pitchFamily="34" charset="0"/>
                  </a:endParaRPr>
                </a:p>
              </p:txBody>
            </p:sp>
            <p:sp>
              <p:nvSpPr>
                <p:cNvPr id="15384" name="AutoShape 8" descr="J0309705">
                  <a:extLst>
                    <a:ext uri="{FF2B5EF4-FFF2-40B4-BE49-F238E27FC236}">
                      <a16:creationId xmlns:a16="http://schemas.microsoft.com/office/drawing/2014/main" id="{7139AD78-7BB6-43E4-B48A-2112A31EAF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" y="603"/>
                  <a:ext cx="267" cy="400"/>
                </a:xfrm>
                <a:prstGeom prst="flowChartConnector">
                  <a:avLst/>
                </a:prstGeom>
                <a:blipFill dpi="0" rotWithShape="1">
                  <a:blip r:embed="rId7"/>
                  <a:srcRect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/>
                </a:p>
              </p:txBody>
            </p:sp>
            <p:sp>
              <p:nvSpPr>
                <p:cNvPr id="15385" name="AutoShape 9" descr="J0309705">
                  <a:extLst>
                    <a:ext uri="{FF2B5EF4-FFF2-40B4-BE49-F238E27FC236}">
                      <a16:creationId xmlns:a16="http://schemas.microsoft.com/office/drawing/2014/main" id="{08267502-92BA-4AEC-891D-B60A8C39E6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01" y="576"/>
                  <a:ext cx="267" cy="400"/>
                </a:xfrm>
                <a:prstGeom prst="flowChartConnector">
                  <a:avLst/>
                </a:prstGeom>
                <a:blipFill dpi="0" rotWithShape="1">
                  <a:blip r:embed="rId7"/>
                  <a:srcRect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/>
                </a:p>
              </p:txBody>
            </p:sp>
            <p:sp>
              <p:nvSpPr>
                <p:cNvPr id="15386" name="AutoShape 10" descr="J0309705">
                  <a:extLst>
                    <a:ext uri="{FF2B5EF4-FFF2-40B4-BE49-F238E27FC236}">
                      <a16:creationId xmlns:a16="http://schemas.microsoft.com/office/drawing/2014/main" id="{DBD04360-2B0D-47A4-B40D-99FA4B5BB7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8" y="3920"/>
                  <a:ext cx="267" cy="400"/>
                </a:xfrm>
                <a:prstGeom prst="flowChartConnector">
                  <a:avLst/>
                </a:prstGeom>
                <a:blipFill dpi="0" rotWithShape="1">
                  <a:blip r:embed="rId7"/>
                  <a:srcRect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/>
                </a:p>
              </p:txBody>
            </p:sp>
            <p:sp>
              <p:nvSpPr>
                <p:cNvPr id="15387" name="AutoShape 11" descr="J0309705">
                  <a:extLst>
                    <a:ext uri="{FF2B5EF4-FFF2-40B4-BE49-F238E27FC236}">
                      <a16:creationId xmlns:a16="http://schemas.microsoft.com/office/drawing/2014/main" id="{1E3CAE47-9E3F-4132-8642-6F4CB0C0FC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70" y="3839"/>
                  <a:ext cx="267" cy="400"/>
                </a:xfrm>
                <a:prstGeom prst="flowChartConnector">
                  <a:avLst/>
                </a:prstGeom>
                <a:blipFill dpi="0" rotWithShape="1">
                  <a:blip r:embed="rId7"/>
                  <a:srcRect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/>
                </a:p>
              </p:txBody>
            </p:sp>
          </p:grpSp>
          <p:pic>
            <p:nvPicPr>
              <p:cNvPr id="15380" name="Picture 12" descr="PH02738U">
                <a:extLst>
                  <a:ext uri="{FF2B5EF4-FFF2-40B4-BE49-F238E27FC236}">
                    <a16:creationId xmlns:a16="http://schemas.microsoft.com/office/drawing/2014/main" id="{D002B4FC-1724-4615-AF13-126CA696F7F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4" y="1872"/>
                <a:ext cx="528" cy="1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5376" name="Group 13">
              <a:extLst>
                <a:ext uri="{FF2B5EF4-FFF2-40B4-BE49-F238E27FC236}">
                  <a16:creationId xmlns:a16="http://schemas.microsoft.com/office/drawing/2014/main" id="{5D1D782E-6B58-48DA-91C2-884BFD7CCB1E}"/>
                </a:ext>
              </a:extLst>
            </p:cNvPr>
            <p:cNvGrpSpPr>
              <a:grpSpLocks/>
            </p:cNvGrpSpPr>
            <p:nvPr/>
          </p:nvGrpSpPr>
          <p:grpSpPr bwMode="auto">
            <a:xfrm rot="-666890">
              <a:off x="-223" y="192"/>
              <a:ext cx="1135" cy="940"/>
              <a:chOff x="1457" y="2064"/>
              <a:chExt cx="1135" cy="940"/>
            </a:xfrm>
          </p:grpSpPr>
          <p:pic>
            <p:nvPicPr>
              <p:cNvPr id="15377" name="Picture 14" descr="SO00382_">
                <a:extLst>
                  <a:ext uri="{FF2B5EF4-FFF2-40B4-BE49-F238E27FC236}">
                    <a16:creationId xmlns:a16="http://schemas.microsoft.com/office/drawing/2014/main" id="{23AA7BE2-2FD6-40A0-9D8A-C3E1BB57BA1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57" y="2064"/>
                <a:ext cx="1135" cy="9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378" name="Oval 15">
                <a:extLst>
                  <a:ext uri="{FF2B5EF4-FFF2-40B4-BE49-F238E27FC236}">
                    <a16:creationId xmlns:a16="http://schemas.microsoft.com/office/drawing/2014/main" id="{E937F03C-B46D-4D2E-B30E-3DCA9C8809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0" y="2328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/>
              </a:p>
            </p:txBody>
          </p:sp>
        </p:grpSp>
      </p:grpSp>
      <p:sp>
        <p:nvSpPr>
          <p:cNvPr id="63504" name="Text Box 16">
            <a:extLst>
              <a:ext uri="{FF2B5EF4-FFF2-40B4-BE49-F238E27FC236}">
                <a16:creationId xmlns:a16="http://schemas.microsoft.com/office/drawing/2014/main" id="{C177C3D8-ED32-4C0D-9E06-4DCD97EA6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295400"/>
            <a:ext cx="70866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defRPr/>
            </a:pPr>
            <a:r>
              <a:rPr lang="en-US" sz="32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  <a:cs typeface="Arial" charset="0"/>
              </a:rPr>
              <a:t>Câu2: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endParaRPr lang="en-US" sz="3200" i="1" dirty="0">
              <a:solidFill>
                <a:srgbClr val="0000FF"/>
              </a:solidFill>
              <a:latin typeface="VNI-Times" pitchFamily="2" charset="0"/>
              <a:cs typeface="Arial" charset="0"/>
            </a:endParaRPr>
          </a:p>
          <a:p>
            <a:r>
              <a:rPr lang="en-US" sz="3200" i="1" dirty="0"/>
              <a:t> </a:t>
            </a:r>
            <a:r>
              <a:rPr lang="en-US" sz="3200" i="1" dirty="0">
                <a:solidFill>
                  <a:schemeClr val="bg2">
                    <a:lumMod val="50000"/>
                  </a:schemeClr>
                </a:solidFill>
              </a:rPr>
              <a:t>a)</a:t>
            </a:r>
            <a:r>
              <a:rPr lang="en-US" sz="3200" i="1" dirty="0"/>
              <a:t> </a:t>
            </a:r>
            <a:r>
              <a:rPr lang="en-US" sz="3200" dirty="0" err="1"/>
              <a:t>Dấu</a:t>
            </a:r>
            <a:r>
              <a:rPr lang="en-US" sz="3200" dirty="0"/>
              <a:t> </a:t>
            </a:r>
            <a:r>
              <a:rPr lang="en-US" sz="3200" dirty="0" err="1"/>
              <a:t>chấm</a:t>
            </a:r>
            <a:r>
              <a:rPr lang="en-US" sz="3200" i="1" dirty="0"/>
              <a:t>.</a:t>
            </a:r>
          </a:p>
          <a:p>
            <a:pPr marL="342900" indent="-342900" algn="just">
              <a:spcBef>
                <a:spcPct val="50000"/>
              </a:spcBef>
              <a:defRPr/>
            </a:pPr>
            <a:r>
              <a:rPr lang="en-US" sz="3200" i="1" dirty="0">
                <a:solidFill>
                  <a:srgbClr val="0000FF"/>
                </a:solidFill>
                <a:latin typeface="VNI-Times" pitchFamily="2" charset="0"/>
                <a:cs typeface="Arial" charset="0"/>
              </a:rPr>
              <a:t>b) </a:t>
            </a:r>
            <a:r>
              <a:rPr lang="en-US" sz="3200" dirty="0" err="1"/>
              <a:t>Dấu</a:t>
            </a:r>
            <a:r>
              <a:rPr lang="en-US" sz="3200" dirty="0"/>
              <a:t> </a:t>
            </a:r>
            <a:r>
              <a:rPr lang="en-US" sz="3200" dirty="0" err="1"/>
              <a:t>chấm</a:t>
            </a:r>
            <a:r>
              <a:rPr lang="en-US" sz="3200" dirty="0"/>
              <a:t> </a:t>
            </a:r>
            <a:r>
              <a:rPr lang="en-US" sz="3200" dirty="0" err="1"/>
              <a:t>hỏi</a:t>
            </a:r>
            <a:r>
              <a:rPr lang="en-US" sz="3200" dirty="0"/>
              <a:t> </a:t>
            </a:r>
            <a:r>
              <a:rPr lang="en-US" sz="3200" i="1" dirty="0">
                <a:solidFill>
                  <a:srgbClr val="0000FF"/>
                </a:solidFill>
                <a:latin typeface="VNI-Times" pitchFamily="2" charset="0"/>
                <a:cs typeface="Arial" charset="0"/>
              </a:rPr>
              <a:t>.</a:t>
            </a:r>
          </a:p>
          <a:p>
            <a:pPr marL="342900" indent="-342900" algn="just">
              <a:spcBef>
                <a:spcPct val="50000"/>
              </a:spcBef>
              <a:defRPr/>
            </a:pP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VNI-Times" pitchFamily="2" charset="0"/>
              <a:cs typeface="Arial" charset="0"/>
            </a:endParaRPr>
          </a:p>
        </p:txBody>
      </p:sp>
      <p:sp>
        <p:nvSpPr>
          <p:cNvPr id="63505" name="Text Box 17">
            <a:extLst>
              <a:ext uri="{FF2B5EF4-FFF2-40B4-BE49-F238E27FC236}">
                <a16:creationId xmlns:a16="http://schemas.microsoft.com/office/drawing/2014/main" id="{F18DC812-FFFF-4A37-B058-16A2A99A6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638800"/>
            <a:ext cx="403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vi-VN" sz="3600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r>
              <a:rPr lang="en-US" altLang="vi-VN" sz="3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</a:t>
            </a:r>
          </a:p>
        </p:txBody>
      </p:sp>
      <p:pic>
        <p:nvPicPr>
          <p:cNvPr id="63506" name="Picture 18" descr="J0295069">
            <a:extLst>
              <a:ext uri="{FF2B5EF4-FFF2-40B4-BE49-F238E27FC236}">
                <a16:creationId xmlns:a16="http://schemas.microsoft.com/office/drawing/2014/main" id="{699EF49F-C6D9-41CA-815B-B14E178EC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25212">
            <a:off x="2232819" y="-743744"/>
            <a:ext cx="1676400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507" name="Text Box 19">
            <a:extLst>
              <a:ext uri="{FF2B5EF4-FFF2-40B4-BE49-F238E27FC236}">
                <a16:creationId xmlns:a16="http://schemas.microsoft.com/office/drawing/2014/main" id="{C58084C7-8B7C-4C11-BCFC-C4C4E12BF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0" y="4967288"/>
            <a:ext cx="1416050" cy="119856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00</a:t>
            </a:r>
          </a:p>
        </p:txBody>
      </p:sp>
      <p:sp>
        <p:nvSpPr>
          <p:cNvPr id="63508" name="Text Box 20">
            <a:extLst>
              <a:ext uri="{FF2B5EF4-FFF2-40B4-BE49-F238E27FC236}">
                <a16:creationId xmlns:a16="http://schemas.microsoft.com/office/drawing/2014/main" id="{DFAA69FA-0CAC-47A1-BF07-C9E8322E6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350" y="4957763"/>
            <a:ext cx="1416050" cy="119856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01</a:t>
            </a:r>
          </a:p>
        </p:txBody>
      </p:sp>
      <p:sp>
        <p:nvSpPr>
          <p:cNvPr id="63509" name="Text Box 21">
            <a:extLst>
              <a:ext uri="{FF2B5EF4-FFF2-40B4-BE49-F238E27FC236}">
                <a16:creationId xmlns:a16="http://schemas.microsoft.com/office/drawing/2014/main" id="{64E7E2CB-6F08-43C0-8308-DC644BF25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350" y="4972050"/>
            <a:ext cx="1416050" cy="11985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02</a:t>
            </a:r>
          </a:p>
        </p:txBody>
      </p:sp>
      <p:sp>
        <p:nvSpPr>
          <p:cNvPr id="63510" name="Text Box 22">
            <a:extLst>
              <a:ext uri="{FF2B5EF4-FFF2-40B4-BE49-F238E27FC236}">
                <a16:creationId xmlns:a16="http://schemas.microsoft.com/office/drawing/2014/main" id="{3073DFEA-5753-4007-A7A0-04831F4F1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350" y="4959350"/>
            <a:ext cx="1416050" cy="11985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03</a:t>
            </a:r>
          </a:p>
        </p:txBody>
      </p:sp>
      <p:sp>
        <p:nvSpPr>
          <p:cNvPr id="63511" name="Text Box 23">
            <a:extLst>
              <a:ext uri="{FF2B5EF4-FFF2-40B4-BE49-F238E27FC236}">
                <a16:creationId xmlns:a16="http://schemas.microsoft.com/office/drawing/2014/main" id="{EA9BF92C-6AE8-45B2-AC2C-B2F16B1D2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7825" y="4964113"/>
            <a:ext cx="1416050" cy="119856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04</a:t>
            </a:r>
          </a:p>
        </p:txBody>
      </p:sp>
      <p:sp>
        <p:nvSpPr>
          <p:cNvPr id="63512" name="Text Box 24">
            <a:extLst>
              <a:ext uri="{FF2B5EF4-FFF2-40B4-BE49-F238E27FC236}">
                <a16:creationId xmlns:a16="http://schemas.microsoft.com/office/drawing/2014/main" id="{D4CD5BD1-E56E-4936-95C5-462975BC5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6238" y="4967288"/>
            <a:ext cx="1416050" cy="119856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05</a:t>
            </a:r>
          </a:p>
        </p:txBody>
      </p:sp>
      <p:pic>
        <p:nvPicPr>
          <p:cNvPr id="25" name="j0214098.wav">
            <a:hlinkClick r:id="" action="ppaction://media"/>
            <a:extLst>
              <a:ext uri="{FF2B5EF4-FFF2-40B4-BE49-F238E27FC236}">
                <a16:creationId xmlns:a16="http://schemas.microsoft.com/office/drawing/2014/main" id="{BA21F488-54F9-42FC-A247-176F1008511E}"/>
              </a:ext>
            </a:extLst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17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AutoShape 41">
            <a:extLst>
              <a:ext uri="{FF2B5EF4-FFF2-40B4-BE49-F238E27FC236}">
                <a16:creationId xmlns:a16="http://schemas.microsoft.com/office/drawing/2014/main" id="{68C2A88E-25FF-40C5-AFCD-54EAE0415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59" y="3886200"/>
            <a:ext cx="685800" cy="6096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837DBE-BFD3-4A06-8A8F-BE023ABF5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026" y="3910012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endParaRPr lang="en-US" altLang="vi-V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723 0.08426 C 0.09549 0.11528 0.0941 0.14699 0.09723 0.14815 C 0.1007 0.14884 0.1125 0.08842 0.11667 0.09051 C 0.12136 0.09213 0.12066 0.16088 0.12379 0.16088 C 0.12674 0.16088 0.13091 0.09282 0.13473 0.09051 C 0.13802 0.08796 0.14115 0.14884 0.14566 0.14815 C 0.14983 0.14699 0.15608 0.08518 0.16077 0.08426 C 0.16545 0.08356 0.16893 0.14398 0.17396 0.14167 C 0.179 0.13958 0.18507 0.06967 0.1915 0.0713 C 0.19775 0.07315 0.20643 0.15324 0.21094 0.15417 C 0.21598 0.15509 0.21528 0.07893 0.21997 0.07801 C 0.22483 0.07731 0.23368 0.14699 0.23941 0.14815 C 0.24549 0.14884 0.25035 0.08426 0.25504 0.08426 C 0.2592 0.08426 0.2592 0.14884 0.26598 0.14815 C 0.27257 0.14699 0.28629 0.07731 0.29427 0.07801 C 0.30226 0.07893 0.30834 0.15509 0.31407 0.15417 C 0.32014 0.15324 0.32448 0.07315 0.32952 0.0713 C 0.33455 0.06967 0.3408 0.14074 0.34497 0.14167 C 0.34879 0.14259 0.34879 0.08125 0.35348 0.07801 C 0.35851 0.07454 0.36684 0.12662 0.37327 0.12199 C 0.37969 0.11829 0.38664 0.05139 0.39289 0.05231 C 0.39914 0.05324 0.40521 0.1287 0.41059 0.1287 C 0.41563 0.1287 0.41893 0.05324 0.42379 0.05231 C 0.4283 0.05139 0.43525 0.12199 0.43889 0.12199 C 0.44271 0.12199 0.44271 0.05393 0.44757 0.05231 C 0.45226 0.05046 0.46198 0.10972 0.46702 0.10972 C 0.47309 0.10972 0.47726 0.05231 0.48056 0.05231 C 0.48368 0.05231 0.48195 0.11111 0.48716 0.10972 C 0.49219 0.1088 0.50591 0.04514 0.51129 0.04583 C 0.5165 0.04699 0.51493 0.11944 0.51997 0.11597 C 0.52448 0.11273 0.53368 0.02824 0.53941 0.02685 C 0.54566 0.02592 0.55139 0.10972 0.55521 0.10972 C 0.55851 0.10972 0.5573 0.03055 0.56164 0.02685 C 0.56632 0.02384 0.57535 0.09213 0.58108 0.09051 C 0.58716 0.08842 0.59236 0.01528 0.5967 0.01458 C 0.6007 0.01296 0.60174 0.08194 0.60556 0.08426 C 0.60903 0.08611 0.61424 0.02824 0.61841 0.02685 C 0.62309 0.02592 0.62709 0.07801 0.63177 0.07801 C 0.63611 0.07801 0.63959 0.025 0.64497 0.02685 C 0.65035 0.02917 0.65868 0.09444 0.66459 0.09051 C 0.67032 0.08611 0.67396 0.00255 0.67986 0.00139 C 0.68577 0.00069 0.69427 0.08426 0.69966 0.08426 C 0.70504 0.08426 0.70712 0.00255 0.71285 0.00139 C 0.71823 0.00069 0.72761 0.07731 0.73247 0.07801 C 0.73733 0.07893 0.73785 0.00856 0.74115 0.00787 C 0.74427 0.00694 0.74705 0.07222 0.75209 0.0713 C 0.75747 0.0706 0.76719 1.11111E-6 0.77188 0.00139 C 0.77674 0.00324 0.89445 0.04213 0.78056 0.08426 C 0.66719 0.12662 0.20521 0.21528 0.09098 0.25602 C -0.02291 0.29745 0.09271 0.33333 0.09532 0.33333 C 0.09757 0.33333 0.10105 0.25741 0.10608 0.25602 C 0.11094 0.25509 0.12066 0.32731 0.12587 0.32662 C 0.13073 0.325 0.13264 0.25 0.13681 0.25 C 0.14045 0.25 0.1448 0.32662 0.14983 0.32662 C 0.15486 0.32662 0.16233 0.25301 0.16736 0.25 C 0.17257 0.2463 0.17674 0.30648 0.18039 0.30717 C 0.18455 0.3081 0.18681 0.25417 0.1915 0.25602 C 0.19636 0.25833 0.20382 0.32315 0.20886 0.32014 C 0.21441 0.31643 0.21702 0.23912 0.22188 0.23727 C 0.22709 0.23518 0.23473 0.30717 0.23941 0.30717 C 0.24462 0.30717 0.24966 0.23842 0.25278 0.23727 C 0.25608 0.23657 0.254 0.3 0.2592 0.30116 C 0.26476 0.30185 0.28021 0.24375 0.28559 0.24375 C 0.29098 0.24375 0.28664 0.30648 0.29219 0.30116 C 0.29775 0.2956 0.31198 0.21157 0.31841 0.21157 C 0.32518 0.21157 0.32483 0.2993 0.3316 0.30116 C 0.33872 0.30278 0.3533 0.22616 0.36007 0.22454 C 0.36702 0.22268 0.36858 0.2919 0.37327 0.28819 C 0.37795 0.28518 0.38403 0.20741 0.38855 0.20532 C 0.39289 0.20301 0.39532 0.2787 0.39914 0.275 C 0.4033 0.27199 0.40868 0.18796 0.41285 0.18588 C 0.4165 0.18403 0.4198 0.26157 0.42379 0.26227 C 0.42726 0.26389 0.43282 0.19467 0.43646 0.19259 C 0.4408 0.19074 0.4415 0.25069 0.44757 0.25 C 0.454 0.24861 0.46702 0.18657 0.47361 0.18588 C 0.48108 0.18472 0.48351 0.24676 0.48941 0.24375 C 0.49514 0.24005 0.50105 0.16574 0.50903 0.16713 C 0.51702 0.16782 0.53021 0.25069 0.53768 0.25 C 0.54462 0.24861 0.54723 0.16088 0.55278 0.16088 C 0.55851 0.16088 0.56736 0.24861 0.57275 0.25 C 0.57761 0.25069 0.579 0.16713 0.58334 0.16713 C 0.58802 0.16713 0.59375 0.25 0.59879 0.25 C 0.60382 0.25 0.6073 0.16713 0.61424 0.16713 C 0.62101 0.16713 0.63056 0.20856 0.64045 0.25 " pathEditMode="relative" rAng="0" ptsTypes="aaaaaaaaaaaaaaaaaaaaaaaaaaaaaaaaaaaaaaaaaaaaaaaaaaaaaaaaaaaaaaaaaaaaaaaaaaaaaaaaaaaA">
                                      <p:cBhvr>
                                        <p:cTn id="16" dur="50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54" y="824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200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200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200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rompet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</p:childTnLst>
        </p:cTn>
      </p:par>
    </p:tnLst>
    <p:bldLst>
      <p:bldP spid="63505" grpId="0"/>
      <p:bldP spid="63507" grpId="0" animBg="1"/>
      <p:bldP spid="63507" grpId="1" animBg="1"/>
      <p:bldP spid="63508" grpId="0" animBg="1"/>
      <p:bldP spid="63508" grpId="1" animBg="1"/>
      <p:bldP spid="63509" grpId="0" animBg="1"/>
      <p:bldP spid="63509" grpId="1" animBg="1"/>
      <p:bldP spid="63510" grpId="0" animBg="1"/>
      <p:bldP spid="63510" grpId="1" animBg="1"/>
      <p:bldP spid="63511" grpId="0" animBg="1"/>
      <p:bldP spid="63511" grpId="1" animBg="1"/>
      <p:bldP spid="63512" grpId="0" animBg="1"/>
      <p:bldP spid="63512" grpId="1" animBg="1"/>
      <p:bldP spid="26" grpId="0" animBg="1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2743200" y="7620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graphicFrame>
        <p:nvGraphicFramePr>
          <p:cNvPr id="3075" name="Object 12"/>
          <p:cNvGraphicFramePr>
            <a:graphicFrameLocks noGrp="1" noChangeAspect="1"/>
          </p:cNvGraphicFramePr>
          <p:nvPr>
            <p:ph sz="half" idx="1"/>
          </p:nvPr>
        </p:nvGraphicFramePr>
        <p:xfrm>
          <a:off x="228600" y="0"/>
          <a:ext cx="1060450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4" imgW="1060704" imgH="1335024" progId="">
                  <p:embed/>
                </p:oleObj>
              </mc:Choice>
              <mc:Fallback>
                <p:oleObj r:id="rId4" imgW="1060704" imgH="1335024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0"/>
                        <a:ext cx="1060450" cy="133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8083550" y="5522913"/>
          <a:ext cx="1060450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6" imgW="1060704" imgH="1335024" progId="">
                  <p:embed/>
                </p:oleObj>
              </mc:Choice>
              <mc:Fallback>
                <p:oleObj r:id="rId6" imgW="1060704" imgH="1335024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3550" y="5522913"/>
                        <a:ext cx="1060450" cy="133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Box 9"/>
          <p:cNvSpPr txBox="1">
            <a:spLocks noChangeArrowheads="1"/>
          </p:cNvSpPr>
          <p:nvPr/>
        </p:nvSpPr>
        <p:spPr bwMode="auto">
          <a:xfrm>
            <a:off x="31750" y="914400"/>
            <a:ext cx="3810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00"/>
                </a:solidFill>
                <a:latin typeface="Times New Roman" pitchFamily="18" charset="0"/>
              </a:rPr>
              <a:t>*Khởi động</a:t>
            </a:r>
            <a:endParaRPr lang="en-US" alt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381000" y="2667000"/>
            <a:ext cx="8153400" cy="2554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altLang="en-US" sz="3200" i="1" dirty="0">
                <a:solidFill>
                  <a:srgbClr val="000000"/>
                </a:solidFill>
                <a:latin typeface="VNI-Times" pitchFamily="2" charset="0"/>
                <a:cs typeface="Arial"/>
              </a:rPr>
              <a:t>   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Arial"/>
              </a:rPr>
              <a:t>Câu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Arial"/>
              </a:rPr>
              <a:t>ghép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l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câu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do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nhiều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vế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câu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ghép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lại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.</a:t>
            </a:r>
          </a:p>
          <a:p>
            <a:pPr algn="just" eaLnBrk="1" hangingPunct="1">
              <a:defRPr/>
            </a:pP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  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Mỗi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vế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câu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ghép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thường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có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cấu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tạo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giống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một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câu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đơn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(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có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đủ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chủ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ngữ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,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vị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ngữ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)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v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thể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hiện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một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ý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có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quan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hệ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chặt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chẽ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với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ý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của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những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vế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câu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 </a:t>
            </a:r>
            <a:r>
              <a:rPr lang="en-US" altLang="en-US" sz="3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khác</a:t>
            </a:r>
            <a:r>
              <a:rPr lang="en-US" altLang="en-US" sz="3200" i="1" dirty="0">
                <a:solidFill>
                  <a:srgbClr val="000000"/>
                </a:solidFill>
                <a:latin typeface="Times New Roman" panose="02020603050405020304" pitchFamily="18" charset="0"/>
                <a:cs typeface="Arial"/>
              </a:rPr>
              <a:t>.</a:t>
            </a:r>
            <a:endParaRPr lang="en-US" altLang="en-US" sz="32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9"/>
          <p:cNvSpPr txBox="1">
            <a:spLocks noChangeArrowheads="1"/>
          </p:cNvSpPr>
          <p:nvPr/>
        </p:nvSpPr>
        <p:spPr bwMode="auto">
          <a:xfrm>
            <a:off x="0" y="1676400"/>
            <a:ext cx="6781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FF"/>
                </a:solidFill>
                <a:latin typeface="Times New Roman" pitchFamily="18" charset="0"/>
              </a:rPr>
              <a:t>Câu ghép l</a:t>
            </a:r>
            <a:r>
              <a:rPr lang="en-US" alt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altLang="en-US" sz="3600">
                <a:solidFill>
                  <a:srgbClr val="0000FF"/>
                </a:solidFill>
                <a:latin typeface="Times New Roman" pitchFamily="18" charset="0"/>
              </a:rPr>
              <a:t> gì ?</a:t>
            </a:r>
            <a:endParaRPr lang="en-US" alt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90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833DF72-6D9A-4F84-92BA-B20BC4AF2548}"/>
              </a:ext>
            </a:extLst>
          </p:cNvPr>
          <p:cNvGrpSpPr>
            <a:grpSpLocks/>
          </p:cNvGrpSpPr>
          <p:nvPr/>
        </p:nvGrpSpPr>
        <p:grpSpPr bwMode="auto">
          <a:xfrm>
            <a:off x="-533400" y="-457200"/>
            <a:ext cx="9269413" cy="6096000"/>
            <a:chOff x="-223" y="144"/>
            <a:chExt cx="5839" cy="3744"/>
          </a:xfrm>
        </p:grpSpPr>
        <p:grpSp>
          <p:nvGrpSpPr>
            <p:cNvPr id="16408" name="Group 3">
              <a:extLst>
                <a:ext uri="{FF2B5EF4-FFF2-40B4-BE49-F238E27FC236}">
                  <a16:creationId xmlns:a16="http://schemas.microsoft.com/office/drawing/2014/main" id="{5573A773-23BC-49A0-82BB-3F2B98C07B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144"/>
              <a:ext cx="5376" cy="3744"/>
              <a:chOff x="240" y="288"/>
              <a:chExt cx="5376" cy="3744"/>
            </a:xfrm>
          </p:grpSpPr>
          <p:grpSp>
            <p:nvGrpSpPr>
              <p:cNvPr id="16412" name="Group 4">
                <a:extLst>
                  <a:ext uri="{FF2B5EF4-FFF2-40B4-BE49-F238E27FC236}">
                    <a16:creationId xmlns:a16="http://schemas.microsoft.com/office/drawing/2014/main" id="{6C20E6D1-AFB7-4A18-8332-117DFE92D2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0" y="288"/>
                <a:ext cx="5376" cy="3744"/>
                <a:chOff x="192" y="576"/>
                <a:chExt cx="5376" cy="3744"/>
              </a:xfrm>
            </p:grpSpPr>
            <p:sp>
              <p:nvSpPr>
                <p:cNvPr id="16414" name="AutoShape 5">
                  <a:extLst>
                    <a:ext uri="{FF2B5EF4-FFF2-40B4-BE49-F238E27FC236}">
                      <a16:creationId xmlns:a16="http://schemas.microsoft.com/office/drawing/2014/main" id="{B61AD6F8-AEB6-4187-8118-D0AE9AD83F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8" y="722"/>
                  <a:ext cx="4873" cy="3398"/>
                </a:xfrm>
                <a:prstGeom prst="flowChartPunchedTape">
                  <a:avLst/>
                </a:prstGeom>
                <a:gradFill rotWithShape="1">
                  <a:gsLst>
                    <a:gs pos="0">
                      <a:srgbClr val="CC3300"/>
                    </a:gs>
                    <a:gs pos="100000">
                      <a:schemeClr val="bg1"/>
                    </a:gs>
                  </a:gsLst>
                  <a:lin ang="0" scaled="1"/>
                </a:gradFill>
                <a:ln w="571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>
                    <a:solidFill>
                      <a:srgbClr val="009900"/>
                    </a:solidFill>
                    <a:latin typeface=".VnTime" panose="020B7200000000000000" pitchFamily="34" charset="0"/>
                  </a:endParaRPr>
                </a:p>
              </p:txBody>
            </p:sp>
            <p:sp>
              <p:nvSpPr>
                <p:cNvPr id="16415" name="AutoShape 6" descr="J0309705">
                  <a:extLst>
                    <a:ext uri="{FF2B5EF4-FFF2-40B4-BE49-F238E27FC236}">
                      <a16:creationId xmlns:a16="http://schemas.microsoft.com/office/drawing/2014/main" id="{8318CA18-2DB1-4B42-8CAC-943E774C4A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8" y="622"/>
                  <a:ext cx="200" cy="3498"/>
                </a:xfrm>
                <a:prstGeom prst="flowChartTerminator">
                  <a:avLst/>
                </a:prstGeom>
                <a:blipFill dpi="0" rotWithShape="1">
                  <a:blip r:embed="rId7"/>
                  <a:srcRect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>
                    <a:latin typeface=".VnTime" panose="020B7200000000000000" pitchFamily="34" charset="0"/>
                  </a:endParaRPr>
                </a:p>
              </p:txBody>
            </p:sp>
            <p:sp>
              <p:nvSpPr>
                <p:cNvPr id="16416" name="AutoShape 7" descr="J0309705">
                  <a:extLst>
                    <a:ext uri="{FF2B5EF4-FFF2-40B4-BE49-F238E27FC236}">
                      <a16:creationId xmlns:a16="http://schemas.microsoft.com/office/drawing/2014/main" id="{E51EC9EA-A521-4B10-96A4-9AA75BDD3D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01" y="722"/>
                  <a:ext cx="200" cy="3498"/>
                </a:xfrm>
                <a:prstGeom prst="flowChartTerminator">
                  <a:avLst/>
                </a:prstGeom>
                <a:blipFill dpi="0" rotWithShape="1">
                  <a:blip r:embed="rId7"/>
                  <a:srcRect/>
                  <a:stretch>
                    <a:fillRect/>
                  </a:stretch>
                </a:blip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>
                    <a:latin typeface=".VnTime" panose="020B7200000000000000" pitchFamily="34" charset="0"/>
                  </a:endParaRPr>
                </a:p>
              </p:txBody>
            </p:sp>
            <p:sp>
              <p:nvSpPr>
                <p:cNvPr id="16417" name="AutoShape 8" descr="J0309705">
                  <a:extLst>
                    <a:ext uri="{FF2B5EF4-FFF2-40B4-BE49-F238E27FC236}">
                      <a16:creationId xmlns:a16="http://schemas.microsoft.com/office/drawing/2014/main" id="{EE0AF94A-8F6F-4250-9A9F-2BE9F86FE3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" y="603"/>
                  <a:ext cx="267" cy="400"/>
                </a:xfrm>
                <a:prstGeom prst="flowChartConnector">
                  <a:avLst/>
                </a:prstGeom>
                <a:blipFill dpi="0" rotWithShape="1">
                  <a:blip r:embed="rId8"/>
                  <a:srcRect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/>
                </a:p>
              </p:txBody>
            </p:sp>
            <p:sp>
              <p:nvSpPr>
                <p:cNvPr id="16418" name="AutoShape 9" descr="J0309705">
                  <a:extLst>
                    <a:ext uri="{FF2B5EF4-FFF2-40B4-BE49-F238E27FC236}">
                      <a16:creationId xmlns:a16="http://schemas.microsoft.com/office/drawing/2014/main" id="{968B1DE9-3E69-46F9-B3B9-600FA8984E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01" y="576"/>
                  <a:ext cx="267" cy="400"/>
                </a:xfrm>
                <a:prstGeom prst="flowChartConnector">
                  <a:avLst/>
                </a:prstGeom>
                <a:blipFill dpi="0" rotWithShape="1">
                  <a:blip r:embed="rId8"/>
                  <a:srcRect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/>
                </a:p>
              </p:txBody>
            </p:sp>
            <p:sp>
              <p:nvSpPr>
                <p:cNvPr id="16419" name="AutoShape 10" descr="J0309705">
                  <a:extLst>
                    <a:ext uri="{FF2B5EF4-FFF2-40B4-BE49-F238E27FC236}">
                      <a16:creationId xmlns:a16="http://schemas.microsoft.com/office/drawing/2014/main" id="{4687A0D2-E441-46B0-A15A-C78290DBEB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8" y="3920"/>
                  <a:ext cx="267" cy="400"/>
                </a:xfrm>
                <a:prstGeom prst="flowChartConnector">
                  <a:avLst/>
                </a:prstGeom>
                <a:blipFill dpi="0" rotWithShape="1">
                  <a:blip r:embed="rId8"/>
                  <a:srcRect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/>
                </a:p>
              </p:txBody>
            </p:sp>
            <p:sp>
              <p:nvSpPr>
                <p:cNvPr id="16420" name="AutoShape 11" descr="J0309705">
                  <a:extLst>
                    <a:ext uri="{FF2B5EF4-FFF2-40B4-BE49-F238E27FC236}">
                      <a16:creationId xmlns:a16="http://schemas.microsoft.com/office/drawing/2014/main" id="{5DB462C1-AA29-45B0-8578-EE7E9EC8A7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70" y="3839"/>
                  <a:ext cx="267" cy="400"/>
                </a:xfrm>
                <a:prstGeom prst="flowChartConnector">
                  <a:avLst/>
                </a:prstGeom>
                <a:blipFill dpi="0" rotWithShape="1">
                  <a:blip r:embed="rId8"/>
                  <a:srcRect/>
                  <a:stretch>
                    <a:fillRect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vi-VN" altLang="vi-VN" sz="1800"/>
                </a:p>
              </p:txBody>
            </p:sp>
          </p:grpSp>
          <p:pic>
            <p:nvPicPr>
              <p:cNvPr id="16413" name="Picture 12" descr="PH02738U">
                <a:extLst>
                  <a:ext uri="{FF2B5EF4-FFF2-40B4-BE49-F238E27FC236}">
                    <a16:creationId xmlns:a16="http://schemas.microsoft.com/office/drawing/2014/main" id="{D35A6F3B-A653-45D9-8FC6-18E270979D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04" y="1872"/>
                <a:ext cx="528" cy="1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6409" name="Group 13">
              <a:extLst>
                <a:ext uri="{FF2B5EF4-FFF2-40B4-BE49-F238E27FC236}">
                  <a16:creationId xmlns:a16="http://schemas.microsoft.com/office/drawing/2014/main" id="{03D9E72E-AE03-4556-9D6C-DDE165411F80}"/>
                </a:ext>
              </a:extLst>
            </p:cNvPr>
            <p:cNvGrpSpPr>
              <a:grpSpLocks/>
            </p:cNvGrpSpPr>
            <p:nvPr/>
          </p:nvGrpSpPr>
          <p:grpSpPr bwMode="auto">
            <a:xfrm rot="-666890">
              <a:off x="-223" y="192"/>
              <a:ext cx="1135" cy="940"/>
              <a:chOff x="1457" y="2064"/>
              <a:chExt cx="1135" cy="940"/>
            </a:xfrm>
          </p:grpSpPr>
          <p:pic>
            <p:nvPicPr>
              <p:cNvPr id="16410" name="Picture 14" descr="SO00382_">
                <a:extLst>
                  <a:ext uri="{FF2B5EF4-FFF2-40B4-BE49-F238E27FC236}">
                    <a16:creationId xmlns:a16="http://schemas.microsoft.com/office/drawing/2014/main" id="{4288B901-1BED-49DC-BF0C-7167304575F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57" y="2064"/>
                <a:ext cx="1135" cy="9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411" name="Oval 15">
                <a:extLst>
                  <a:ext uri="{FF2B5EF4-FFF2-40B4-BE49-F238E27FC236}">
                    <a16:creationId xmlns:a16="http://schemas.microsoft.com/office/drawing/2014/main" id="{842C5475-DC72-49EA-A057-9713A53E4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0" y="2328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/>
              </a:p>
            </p:txBody>
          </p:sp>
        </p:grpSp>
      </p:grpSp>
      <p:sp>
        <p:nvSpPr>
          <p:cNvPr id="65552" name="Text Box 16">
            <a:extLst>
              <a:ext uri="{FF2B5EF4-FFF2-40B4-BE49-F238E27FC236}">
                <a16:creationId xmlns:a16="http://schemas.microsoft.com/office/drawing/2014/main" id="{4CC0CC65-4918-4C32-92EF-EC7656EDD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914400"/>
            <a:ext cx="7620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32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Câu3:</a:t>
            </a:r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ững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spcBef>
                <a:spcPct val="50000"/>
              </a:spcBef>
              <a:buFontTx/>
              <a:buAutoNum type="alphaLcParenR"/>
              <a:defRPr/>
            </a:pP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spcBef>
                <a:spcPct val="50000"/>
              </a:spcBef>
              <a:defRPr/>
            </a:pP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láy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514350" indent="-514350">
              <a:spcBef>
                <a:spcPct val="50000"/>
              </a:spcBef>
              <a:defRPr/>
            </a:pP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động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i="1" dirty="0">
              <a:solidFill>
                <a:srgbClr val="0000FF"/>
              </a:solidFill>
              <a:latin typeface="VNI-Times" pitchFamily="2" charset="0"/>
              <a:cs typeface="Arial" charset="0"/>
            </a:endParaRPr>
          </a:p>
        </p:txBody>
      </p:sp>
      <p:sp>
        <p:nvSpPr>
          <p:cNvPr id="65555" name="Text Box 19">
            <a:extLst>
              <a:ext uri="{FF2B5EF4-FFF2-40B4-BE49-F238E27FC236}">
                <a16:creationId xmlns:a16="http://schemas.microsoft.com/office/drawing/2014/main" id="{2716AD12-9B0E-4262-9DCB-C577A612D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181600"/>
            <a:ext cx="1416050" cy="11985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00</a:t>
            </a:r>
          </a:p>
        </p:txBody>
      </p:sp>
      <p:sp>
        <p:nvSpPr>
          <p:cNvPr id="65556" name="Text Box 20">
            <a:extLst>
              <a:ext uri="{FF2B5EF4-FFF2-40B4-BE49-F238E27FC236}">
                <a16:creationId xmlns:a16="http://schemas.microsoft.com/office/drawing/2014/main" id="{573EF21C-75D0-4F19-89BD-022082D23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181600"/>
            <a:ext cx="1416050" cy="11985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01</a:t>
            </a:r>
          </a:p>
        </p:txBody>
      </p:sp>
      <p:sp>
        <p:nvSpPr>
          <p:cNvPr id="65557" name="Text Box 21">
            <a:extLst>
              <a:ext uri="{FF2B5EF4-FFF2-40B4-BE49-F238E27FC236}">
                <a16:creationId xmlns:a16="http://schemas.microsoft.com/office/drawing/2014/main" id="{ECF581F1-6E7E-4E0D-8411-DFC603035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181600"/>
            <a:ext cx="1416050" cy="11985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02</a:t>
            </a:r>
          </a:p>
        </p:txBody>
      </p:sp>
      <p:sp>
        <p:nvSpPr>
          <p:cNvPr id="65558" name="Text Box 22">
            <a:extLst>
              <a:ext uri="{FF2B5EF4-FFF2-40B4-BE49-F238E27FC236}">
                <a16:creationId xmlns:a16="http://schemas.microsoft.com/office/drawing/2014/main" id="{7542C93E-636D-4A1D-A3C5-5333B80BC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181600"/>
            <a:ext cx="1416050" cy="11985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03</a:t>
            </a:r>
          </a:p>
        </p:txBody>
      </p:sp>
      <p:sp>
        <p:nvSpPr>
          <p:cNvPr id="65559" name="Text Box 23">
            <a:extLst>
              <a:ext uri="{FF2B5EF4-FFF2-40B4-BE49-F238E27FC236}">
                <a16:creationId xmlns:a16="http://schemas.microsoft.com/office/drawing/2014/main" id="{D5AD97E3-7E08-49E9-A3E0-C72BCC129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181600"/>
            <a:ext cx="1416050" cy="11985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04</a:t>
            </a:r>
          </a:p>
        </p:txBody>
      </p:sp>
      <p:sp>
        <p:nvSpPr>
          <p:cNvPr id="65560" name="Text Box 24">
            <a:extLst>
              <a:ext uri="{FF2B5EF4-FFF2-40B4-BE49-F238E27FC236}">
                <a16:creationId xmlns:a16="http://schemas.microsoft.com/office/drawing/2014/main" id="{B8C621C5-B42E-494D-9917-05744AC46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181600"/>
            <a:ext cx="1416050" cy="119856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7200" dirty="0">
                <a:solidFill>
                  <a:schemeClr val="tx2"/>
                </a:solidFill>
                <a:latin typeface=".VnBodoniH" pitchFamily="34" charset="0"/>
                <a:cs typeface="Arial" charset="0"/>
              </a:rPr>
              <a:t>05</a:t>
            </a:r>
          </a:p>
        </p:txBody>
      </p:sp>
      <p:sp>
        <p:nvSpPr>
          <p:cNvPr id="65567" name="WordArt 31">
            <a:extLst>
              <a:ext uri="{FF2B5EF4-FFF2-40B4-BE49-F238E27FC236}">
                <a16:creationId xmlns:a16="http://schemas.microsoft.com/office/drawing/2014/main" id="{D38E338D-79B8-4310-A28C-4E9FB2840C9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0"/>
            <a:ext cx="381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</a:rPr>
              <a:t>4</a:t>
            </a:r>
          </a:p>
        </p:txBody>
      </p:sp>
      <p:sp>
        <p:nvSpPr>
          <p:cNvPr id="65568" name="WordArt 32">
            <a:extLst>
              <a:ext uri="{FF2B5EF4-FFF2-40B4-BE49-F238E27FC236}">
                <a16:creationId xmlns:a16="http://schemas.microsoft.com/office/drawing/2014/main" id="{211D87AC-52C3-4FFC-9B29-EBA4DF85FE9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0"/>
            <a:ext cx="381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</a:rPr>
              <a:t>3</a:t>
            </a:r>
          </a:p>
        </p:txBody>
      </p:sp>
      <p:sp>
        <p:nvSpPr>
          <p:cNvPr id="65569" name="WordArt 33">
            <a:extLst>
              <a:ext uri="{FF2B5EF4-FFF2-40B4-BE49-F238E27FC236}">
                <a16:creationId xmlns:a16="http://schemas.microsoft.com/office/drawing/2014/main" id="{AFB7E04F-7B39-44F8-91A7-DF82238FBCD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0"/>
            <a:ext cx="381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</a:rPr>
              <a:t>2</a:t>
            </a:r>
          </a:p>
        </p:txBody>
      </p:sp>
      <p:sp>
        <p:nvSpPr>
          <p:cNvPr id="65570" name="WordArt 34">
            <a:extLst>
              <a:ext uri="{FF2B5EF4-FFF2-40B4-BE49-F238E27FC236}">
                <a16:creationId xmlns:a16="http://schemas.microsoft.com/office/drawing/2014/main" id="{8297201E-EB15-483B-BC7D-675A77160F5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10000" y="0"/>
            <a:ext cx="381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</a:rPr>
              <a:t>1</a:t>
            </a:r>
          </a:p>
        </p:txBody>
      </p:sp>
      <p:sp>
        <p:nvSpPr>
          <p:cNvPr id="16399" name="WordArt 35">
            <a:extLst>
              <a:ext uri="{FF2B5EF4-FFF2-40B4-BE49-F238E27FC236}">
                <a16:creationId xmlns:a16="http://schemas.microsoft.com/office/drawing/2014/main" id="{FB2E591A-E37B-45E1-A9D6-022AF6C3A88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0"/>
            <a:ext cx="381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00"/>
                    </a:gs>
                    <a:gs pos="50000">
                      <a:srgbClr val="FF3300"/>
                    </a:gs>
                    <a:gs pos="100000">
                      <a:srgbClr val="800000"/>
                    </a:gs>
                  </a:gsLst>
                  <a:lin ang="5400000" scaled="1"/>
                </a:gradFill>
              </a:rPr>
              <a:t>0</a:t>
            </a:r>
          </a:p>
        </p:txBody>
      </p:sp>
      <p:pic>
        <p:nvPicPr>
          <p:cNvPr id="32" name="j0214098.wav">
            <a:hlinkClick r:id="" action="ppaction://media"/>
            <a:extLst>
              <a:ext uri="{FF2B5EF4-FFF2-40B4-BE49-F238E27FC236}">
                <a16:creationId xmlns:a16="http://schemas.microsoft.com/office/drawing/2014/main" id="{C029E32C-7D15-408C-A2FA-B3E26140B969}"/>
              </a:ext>
            </a:extLst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248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j0214098.wav">
            <a:hlinkClick r:id="" action="ppaction://media"/>
            <a:extLst>
              <a:ext uri="{FF2B5EF4-FFF2-40B4-BE49-F238E27FC236}">
                <a16:creationId xmlns:a16="http://schemas.microsoft.com/office/drawing/2014/main" id="{E37537B4-06EF-474B-B974-ECDC81C9F67E}"/>
              </a:ext>
            </a:extLst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248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j0214098.wav">
            <a:hlinkClick r:id="" action="ppaction://media"/>
            <a:extLst>
              <a:ext uri="{FF2B5EF4-FFF2-40B4-BE49-F238E27FC236}">
                <a16:creationId xmlns:a16="http://schemas.microsoft.com/office/drawing/2014/main" id="{83C885C1-55D7-49B5-8FD8-3A38396A58E1}"/>
              </a:ext>
            </a:extLst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248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Box 17">
            <a:extLst>
              <a:ext uri="{FF2B5EF4-FFF2-40B4-BE49-F238E27FC236}">
                <a16:creationId xmlns:a16="http://schemas.microsoft.com/office/drawing/2014/main" id="{C42212C5-23E3-4BFE-A851-121F3053F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791200"/>
            <a:ext cx="434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vi-VN" sz="3600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r>
              <a:rPr lang="en-US" altLang="vi-VN" sz="3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a</a:t>
            </a:r>
          </a:p>
        </p:txBody>
      </p:sp>
      <p:sp>
        <p:nvSpPr>
          <p:cNvPr id="36" name="AutoShape 41">
            <a:extLst>
              <a:ext uri="{FF2B5EF4-FFF2-40B4-BE49-F238E27FC236}">
                <a16:creationId xmlns:a16="http://schemas.microsoft.com/office/drawing/2014/main" id="{82FC26FE-538E-40E3-B1B5-456C8E055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133600"/>
            <a:ext cx="685800" cy="6096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18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A3E303D-6C62-4DB9-BB97-8E82ECAB7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082800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altLang="vi-VN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200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200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200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5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ar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rompet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65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1" presetID="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65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8" presetID="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5" presetID="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m thanh 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65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" presetClass="exit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6" dur="4745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4745"/>
                            </p:stCondLst>
                            <p:childTnLst>
                              <p:par>
                                <p:cTn id="9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9" dur="4745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5" dur="4745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audio>
              <p:cMediaNode>
                <p:cTn id="10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"/>
                </p:tgtEl>
              </p:cMediaNode>
            </p:audio>
            <p:audio>
              <p:cMediaNode>
                <p:cTn id="10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</p:childTnLst>
        </p:cTn>
      </p:par>
    </p:tnLst>
    <p:bldLst>
      <p:bldP spid="65552" grpId="0"/>
      <p:bldP spid="65555" grpId="0" animBg="1"/>
      <p:bldP spid="65555" grpId="1" animBg="1"/>
      <p:bldP spid="65556" grpId="0" animBg="1"/>
      <p:bldP spid="65556" grpId="1" animBg="1"/>
      <p:bldP spid="65557" grpId="0" animBg="1"/>
      <p:bldP spid="65557" grpId="1" animBg="1"/>
      <p:bldP spid="65558" grpId="0" animBg="1"/>
      <p:bldP spid="65558" grpId="1" animBg="1"/>
      <p:bldP spid="65559" grpId="0" animBg="1"/>
      <p:bldP spid="65559" grpId="1" animBg="1"/>
      <p:bldP spid="65560" grpId="0" animBg="1"/>
      <p:bldP spid="65560" grpId="1" animBg="1"/>
      <p:bldP spid="35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ChangeArrowheads="1"/>
          </p:cNvSpPr>
          <p:nvPr/>
        </p:nvSpPr>
        <p:spPr bwMode="auto">
          <a:xfrm>
            <a:off x="533400" y="2209800"/>
            <a:ext cx="8610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mọc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en-US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alt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vi-VN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 rot="5400000">
            <a:off x="1863725" y="3390900"/>
            <a:ext cx="609600" cy="2286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 bwMode="auto">
          <a:xfrm rot="5400000">
            <a:off x="3924300" y="3390900"/>
            <a:ext cx="609600" cy="2286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 bwMode="auto">
          <a:xfrm>
            <a:off x="654050" y="3657600"/>
            <a:ext cx="13716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 bwMode="auto">
          <a:xfrm>
            <a:off x="4343400" y="3665538"/>
            <a:ext cx="1295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 bwMode="auto">
          <a:xfrm flipV="1">
            <a:off x="2133600" y="3657600"/>
            <a:ext cx="793750" cy="793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auto">
          <a:xfrm flipV="1">
            <a:off x="3200400" y="3654425"/>
            <a:ext cx="914400" cy="476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085" name="TextBox 11"/>
          <p:cNvSpPr txBox="1">
            <a:spLocks noChangeArrowheads="1"/>
          </p:cNvSpPr>
          <p:nvPr/>
        </p:nvSpPr>
        <p:spPr bwMode="auto">
          <a:xfrm>
            <a:off x="914400" y="3733800"/>
            <a:ext cx="976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CN</a:t>
            </a:r>
            <a:endParaRPr lang="en-US" alt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6" name="TextBox 16"/>
          <p:cNvSpPr txBox="1">
            <a:spLocks noChangeArrowheads="1"/>
          </p:cNvSpPr>
          <p:nvPr/>
        </p:nvSpPr>
        <p:spPr bwMode="auto">
          <a:xfrm>
            <a:off x="3276600" y="3733800"/>
            <a:ext cx="831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CN</a:t>
            </a:r>
            <a:endParaRPr lang="en-US" alt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7" name="TextBox 17"/>
          <p:cNvSpPr txBox="1">
            <a:spLocks noChangeArrowheads="1"/>
          </p:cNvSpPr>
          <p:nvPr/>
        </p:nvSpPr>
        <p:spPr bwMode="auto">
          <a:xfrm>
            <a:off x="2133600" y="3657600"/>
            <a:ext cx="873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>
                <a:solidFill>
                  <a:srgbClr val="9966FF"/>
                </a:solidFill>
                <a:latin typeface="Times New Roman" pitchFamily="18" charset="0"/>
                <a:cs typeface="Times New Roman" pitchFamily="18" charset="0"/>
              </a:rPr>
              <a:t>VN</a:t>
            </a:r>
            <a:endParaRPr lang="en-US" altLang="en-US">
              <a:solidFill>
                <a:srgbClr val="99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8" name="TextBox 18"/>
          <p:cNvSpPr txBox="1">
            <a:spLocks noChangeArrowheads="1"/>
          </p:cNvSpPr>
          <p:nvPr/>
        </p:nvSpPr>
        <p:spPr bwMode="auto">
          <a:xfrm>
            <a:off x="4572000" y="3733800"/>
            <a:ext cx="990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>
                <a:solidFill>
                  <a:srgbClr val="9966FF"/>
                </a:solidFill>
                <a:latin typeface="Times New Roman" pitchFamily="18" charset="0"/>
                <a:cs typeface="Times New Roman" pitchFamily="18" charset="0"/>
              </a:rPr>
              <a:t>VN</a:t>
            </a:r>
            <a:endParaRPr lang="en-US" altLang="en-US">
              <a:solidFill>
                <a:srgbClr val="99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Left Brace 19"/>
          <p:cNvSpPr/>
          <p:nvPr/>
        </p:nvSpPr>
        <p:spPr bwMode="auto">
          <a:xfrm rot="16200000">
            <a:off x="1816894" y="3593306"/>
            <a:ext cx="236538" cy="1584325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3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0" name="TextBox 23"/>
          <p:cNvSpPr txBox="1">
            <a:spLocks noChangeArrowheads="1"/>
          </p:cNvSpPr>
          <p:nvPr/>
        </p:nvSpPr>
        <p:spPr bwMode="auto">
          <a:xfrm>
            <a:off x="1295400" y="4495800"/>
            <a:ext cx="119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Vế 1</a:t>
            </a:r>
            <a:endParaRPr lang="en-US" altLang="en-US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 bwMode="auto">
          <a:xfrm rot="16200000">
            <a:off x="4179888" y="3668712"/>
            <a:ext cx="234950" cy="1584325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3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2" name="TextBox 25"/>
          <p:cNvSpPr txBox="1">
            <a:spLocks noChangeArrowheads="1"/>
          </p:cNvSpPr>
          <p:nvPr/>
        </p:nvSpPr>
        <p:spPr bwMode="auto">
          <a:xfrm>
            <a:off x="3657600" y="4648200"/>
            <a:ext cx="11922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Vế 2</a:t>
            </a:r>
            <a:endParaRPr lang="en-US" altLang="en-US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86023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/>
      <p:bldP spid="3086" grpId="0"/>
      <p:bldP spid="3087" grpId="0"/>
      <p:bldP spid="3088" grpId="0"/>
      <p:bldP spid="20" grpId="0" animBg="1"/>
      <p:bldP spid="3090" grpId="0"/>
      <p:bldP spid="25" grpId="0" animBg="1"/>
      <p:bldP spid="30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CD5D38FE-C205-4EE1-B7D6-D200879E4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1763" y="244474"/>
            <a:ext cx="9144001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3200" u="sng" kern="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Luyện</a:t>
            </a:r>
            <a:r>
              <a:rPr lang="en-US" sz="3200" u="sng" kern="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u="sng" kern="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từ</a:t>
            </a:r>
            <a:r>
              <a:rPr lang="en-US" sz="3200" u="sng" kern="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u="sng" kern="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và</a:t>
            </a:r>
            <a:r>
              <a:rPr lang="en-US" sz="3200" u="sng" kern="0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u="sng" kern="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câu</a:t>
            </a:r>
            <a:endParaRPr lang="en-US" sz="3200" u="sng" kern="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en-US" sz="4000" kern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Cách</a:t>
            </a:r>
            <a:r>
              <a:rPr lang="en-US" sz="4000" kern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nối</a:t>
            </a:r>
            <a:r>
              <a:rPr lang="en-US" sz="4000" kern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sz="4000" kern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vế</a:t>
            </a:r>
            <a:r>
              <a:rPr lang="en-US" sz="4000" kern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sz="4000" kern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kern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ghép</a:t>
            </a:r>
            <a:endParaRPr lang="en-US" sz="4000" kern="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37F5845-8939-4143-A7BF-4CFD15598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05000"/>
            <a:ext cx="3429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US" sz="4000" i="1" u="sng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4000" i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i="1" u="sng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400" i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94679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>
            <a:extLst>
              <a:ext uri="{FF2B5EF4-FFF2-40B4-BE49-F238E27FC236}">
                <a16:creationId xmlns:a16="http://schemas.microsoft.com/office/drawing/2014/main" id="{779E4D49-24A3-47C8-A8EC-812B946C730C}"/>
              </a:ext>
            </a:extLst>
          </p:cNvPr>
          <p:cNvGrpSpPr>
            <a:grpSpLocks/>
          </p:cNvGrpSpPr>
          <p:nvPr/>
        </p:nvGrpSpPr>
        <p:grpSpPr bwMode="auto">
          <a:xfrm>
            <a:off x="114300" y="726379"/>
            <a:ext cx="8877300" cy="6196928"/>
            <a:chOff x="114300" y="478688"/>
            <a:chExt cx="8877300" cy="6197160"/>
          </a:xfrm>
        </p:grpSpPr>
        <p:sp>
          <p:nvSpPr>
            <p:cNvPr id="4102" name="Rectangle 13">
              <a:extLst>
                <a:ext uri="{FF2B5EF4-FFF2-40B4-BE49-F238E27FC236}">
                  <a16:creationId xmlns:a16="http://schemas.microsoft.com/office/drawing/2014/main" id="{A0869C2D-1342-4635-85A0-0BCB7D128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" y="478688"/>
              <a:ext cx="8877300" cy="2862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a) 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Súng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kíp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của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ta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mới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bắn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một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phát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thì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súng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của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họ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đã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bắn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được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năm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,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sáu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mươi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phát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.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Quan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ta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lạy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súng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thần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công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bốn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lạy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rồi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mới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bắn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,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trong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khi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ấy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đại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bác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của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họ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đã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bắn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được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hai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mươi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viên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.           </a:t>
              </a:r>
            </a:p>
          </p:txBody>
        </p:sp>
        <p:sp>
          <p:nvSpPr>
            <p:cNvPr id="4103" name="Rectangle 14">
              <a:extLst>
                <a:ext uri="{FF2B5EF4-FFF2-40B4-BE49-F238E27FC236}">
                  <a16:creationId xmlns:a16="http://schemas.microsoft.com/office/drawing/2014/main" id="{01E86D6E-2B08-4382-B952-1FE13255F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" y="3351736"/>
              <a:ext cx="8877300" cy="12003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b) </a:t>
              </a:r>
              <a:r>
                <a:rPr lang="en-US" altLang="vi-VN" sz="36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Cảnh</a:t>
              </a: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vật</a:t>
              </a: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xung</a:t>
              </a: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quanh</a:t>
              </a: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tôi</a:t>
              </a: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đang</a:t>
              </a: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có</a:t>
              </a: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sự</a:t>
              </a: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thay</a:t>
              </a: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đổi</a:t>
              </a:r>
              <a:r>
                <a:rPr lang="en-US" altLang="vi-VN" sz="3600">
                  <a:solidFill>
                    <a:srgbClr val="FF0000"/>
                  </a:solidFill>
                  <a:latin typeface="Times New Roman" panose="02020603050405020304" pitchFamily="18" charset="0"/>
                </a:rPr>
                <a:t> lớn: </a:t>
              </a:r>
              <a:r>
                <a:rPr lang="en-US" altLang="vi-VN" sz="36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hôm</a:t>
              </a: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nay </a:t>
              </a:r>
              <a:r>
                <a:rPr lang="en-US" altLang="vi-VN" sz="36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tôi</a:t>
              </a: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đi</a:t>
              </a: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học</a:t>
              </a:r>
              <a:r>
                <a: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.                                                        </a:t>
              </a:r>
              <a:endParaRPr lang="en-US" altLang="vi-VN" sz="3600" b="0" i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04" name="Rectangle 15">
              <a:extLst>
                <a:ext uri="{FF2B5EF4-FFF2-40B4-BE49-F238E27FC236}">
                  <a16:creationId xmlns:a16="http://schemas.microsoft.com/office/drawing/2014/main" id="{A292CFCF-D027-43C6-B65C-E85D03B01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00" y="4552110"/>
              <a:ext cx="8877300" cy="2123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vi-VN" sz="24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c) Kia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những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mái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nhà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đứng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sau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lũy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tre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;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đây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mái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đình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cong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cong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;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kia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nữa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sân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600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phơi</a:t>
              </a:r>
              <a:r>
                <a:rPr lang="en-US" altLang="vi-VN" sz="36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.         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vi-VN" sz="24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                                                   </a:t>
              </a:r>
              <a:endParaRPr lang="en-US" altLang="vi-VN" sz="2400" b="0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A402E9F1-C001-4531-87E6-491D6362B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defRPr/>
            </a:pPr>
            <a:r>
              <a:rPr lang="en-US" sz="3200" i="1" u="sng" kern="0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Bài</a:t>
            </a:r>
            <a:r>
              <a:rPr lang="en-US" sz="3200" i="1" u="sng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 1</a:t>
            </a:r>
            <a:r>
              <a:rPr lang="en-US" sz="3200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: </a:t>
            </a:r>
            <a:r>
              <a:rPr lang="en-US" sz="3200" i="1" kern="0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Tìm</a:t>
            </a:r>
            <a:r>
              <a:rPr lang="en-US" sz="3200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i="1" kern="0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các</a:t>
            </a:r>
            <a:r>
              <a:rPr lang="en-US" sz="3200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i="1" kern="0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vế</a:t>
            </a:r>
            <a:r>
              <a:rPr lang="en-US" sz="3200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i="1" kern="0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câu</a:t>
            </a:r>
            <a:r>
              <a:rPr lang="en-US" sz="3200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i="1" kern="0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trong</a:t>
            </a:r>
            <a:r>
              <a:rPr lang="en-US" sz="3200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i="1" kern="0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mỗi</a:t>
            </a:r>
            <a:r>
              <a:rPr lang="en-US" sz="3200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i="1" kern="0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câu</a:t>
            </a:r>
            <a:r>
              <a:rPr lang="en-US" sz="3200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i="1" kern="0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ghép</a:t>
            </a:r>
            <a:r>
              <a:rPr lang="en-US" sz="3200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i="1" kern="0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dưới</a:t>
            </a:r>
            <a:r>
              <a:rPr lang="en-US" sz="3200" i="1" kern="0" dirty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i="1" kern="0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đây</a:t>
            </a:r>
            <a:endParaRPr lang="en-US" sz="3200" i="1" kern="0" dirty="0">
              <a:solidFill>
                <a:srgbClr val="FF66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4636" y="0"/>
            <a:ext cx="9144000" cy="685800"/>
          </a:xfrm>
        </p:spPr>
        <p:txBody>
          <a:bodyPr anchor="ctr"/>
          <a:lstStyle/>
          <a:p>
            <a:pPr marL="182880" indent="0" algn="l" eaLnBrk="1" hangingPunct="1">
              <a:buNone/>
            </a:pPr>
            <a:r>
              <a:rPr lang="en-US" sz="3200" b="1" i="1" dirty="0" err="1">
                <a:solidFill>
                  <a:srgbClr val="FF6600"/>
                </a:solidFill>
                <a:latin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FF6600"/>
                </a:solidFill>
                <a:latin typeface="Times New Roman" pitchFamily="18" charset="0"/>
              </a:rPr>
              <a:t> 1: </a:t>
            </a:r>
            <a:r>
              <a:rPr lang="en-US" sz="3200" b="1" i="1" dirty="0" err="1">
                <a:solidFill>
                  <a:srgbClr val="FF6600"/>
                </a:solidFill>
                <a:latin typeface="Times New Roman" pitchFamily="18" charset="0"/>
              </a:rPr>
              <a:t>Tìm</a:t>
            </a:r>
            <a:r>
              <a:rPr lang="en-US" sz="32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6600"/>
                </a:solidFill>
                <a:latin typeface="Times New Roman" pitchFamily="18" charset="0"/>
              </a:rPr>
              <a:t>các</a:t>
            </a:r>
            <a:r>
              <a:rPr lang="en-US" sz="32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6600"/>
                </a:solidFill>
                <a:latin typeface="Times New Roman" pitchFamily="18" charset="0"/>
              </a:rPr>
              <a:t>vế</a:t>
            </a:r>
            <a:r>
              <a:rPr lang="en-US" sz="32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6600"/>
                </a:solidFill>
                <a:latin typeface="Times New Roman" pitchFamily="18" charset="0"/>
              </a:rPr>
              <a:t>câu</a:t>
            </a:r>
            <a:r>
              <a:rPr lang="en-US" sz="32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6600"/>
                </a:solidFill>
                <a:latin typeface="Times New Roman" pitchFamily="18" charset="0"/>
              </a:rPr>
              <a:t>trong</a:t>
            </a:r>
            <a:r>
              <a:rPr lang="en-US" sz="32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6600"/>
                </a:solidFill>
                <a:latin typeface="Times New Roman" pitchFamily="18" charset="0"/>
              </a:rPr>
              <a:t>mỗi</a:t>
            </a:r>
            <a:r>
              <a:rPr lang="en-US" sz="32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6600"/>
                </a:solidFill>
                <a:latin typeface="Times New Roman" pitchFamily="18" charset="0"/>
              </a:rPr>
              <a:t>câu</a:t>
            </a:r>
            <a:r>
              <a:rPr lang="en-US" sz="32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6600"/>
                </a:solidFill>
                <a:latin typeface="Times New Roman" pitchFamily="18" charset="0"/>
              </a:rPr>
              <a:t>ghép</a:t>
            </a:r>
            <a:r>
              <a:rPr lang="en-US" sz="32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6600"/>
                </a:solidFill>
                <a:latin typeface="Times New Roman" pitchFamily="18" charset="0"/>
              </a:rPr>
              <a:t>dưới</a:t>
            </a:r>
            <a:r>
              <a:rPr lang="en-US" sz="3200" b="1" i="1" dirty="0">
                <a:solidFill>
                  <a:srgbClr val="FF66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6600"/>
                </a:solidFill>
                <a:latin typeface="Times New Roman" pitchFamily="18" charset="0"/>
              </a:rPr>
              <a:t>đây</a:t>
            </a:r>
            <a:endParaRPr lang="en-US" sz="2800" b="1" i="1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 flipV="1">
            <a:off x="1371600" y="3733800"/>
            <a:ext cx="76200" cy="152400"/>
          </a:xfrm>
        </p:spPr>
        <p:txBody>
          <a:bodyPr>
            <a:normAutofit fontScale="77500" lnSpcReduction="20000"/>
          </a:bodyPr>
          <a:lstStyle/>
          <a:p>
            <a:pPr marL="609600" indent="-609600" eaLnBrk="1" hangingPunct="1">
              <a:lnSpc>
                <a:spcPct val="80000"/>
              </a:lnSpc>
            </a:pPr>
            <a:endParaRPr lang="en-US" sz="800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710768"/>
            <a:ext cx="9144000" cy="6063198"/>
          </a:xfrm>
          <a:prstGeom prst="rect">
            <a:avLst/>
          </a:prstGeom>
          <a:gradFill rotWithShape="1">
            <a:gsLst>
              <a:gs pos="0">
                <a:srgbClr val="FF66FF"/>
              </a:gs>
              <a:gs pos="50000">
                <a:schemeClr val="bg1"/>
              </a:gs>
              <a:gs pos="100000">
                <a:srgbClr val="FF66FF"/>
              </a:gs>
            </a:gsLst>
            <a:lin ang="5400000" scaled="1"/>
          </a:gradFill>
          <a:ln>
            <a:noFill/>
          </a:ln>
          <a:effectLst/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defRPr/>
            </a:pPr>
            <a:r>
              <a:rPr lang="en-US" sz="3600" b="1" dirty="0">
                <a:latin typeface="Times New Roman" panose="02020603050405020304" pitchFamily="18" charset="0"/>
              </a:rPr>
              <a:t>a)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1</a:t>
            </a:r>
            <a:r>
              <a:rPr lang="en-US" sz="3600" b="1" dirty="0">
                <a:latin typeface="Times New Roman" panose="02020603050405020304" pitchFamily="18" charset="0"/>
              </a:rPr>
              <a:t>: Súng kíp của ta mới bắn một </a:t>
            </a:r>
            <a:r>
              <a:rPr lang="en-US" sz="3600" b="1" dirty="0" err="1">
                <a:latin typeface="Times New Roman" panose="02020603050405020304" pitchFamily="18" charset="0"/>
              </a:rPr>
              <a:t>phát</a:t>
            </a:r>
            <a:r>
              <a:rPr lang="en-US" sz="3600" b="1" dirty="0">
                <a:latin typeface="Times New Roman" panose="02020603050405020304" pitchFamily="18" charset="0"/>
              </a:rPr>
              <a:t>   </a:t>
            </a:r>
          </a:p>
          <a:p>
            <a:pPr marL="0" indent="0" eaLnBrk="1" hangingPunct="1">
              <a:defRPr/>
            </a:pPr>
            <a:endParaRPr lang="en-US" sz="3600" dirty="0">
              <a:latin typeface="Times New Roman" panose="02020603050405020304" pitchFamily="18" charset="0"/>
            </a:endParaRPr>
          </a:p>
          <a:p>
            <a:pPr marL="0" indent="0" eaLnBrk="1" hangingPunct="1">
              <a:defRPr/>
            </a:pPr>
            <a:r>
              <a:rPr lang="en-US" sz="3600" b="1" dirty="0" err="1">
                <a:latin typeface="Times New Roman" panose="02020603050405020304" pitchFamily="18" charset="0"/>
              </a:rPr>
              <a:t>thì</a:t>
            </a:r>
            <a:r>
              <a:rPr lang="en-US" sz="3600" b="1" dirty="0"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</a:rPr>
              <a:t>súng</a:t>
            </a:r>
            <a:r>
              <a:rPr lang="en-US" sz="3600" b="1" dirty="0"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</a:rPr>
              <a:t>của</a:t>
            </a:r>
            <a:r>
              <a:rPr lang="en-US" sz="3600" b="1" dirty="0">
                <a:latin typeface="Times New Roman" panose="02020603050405020304" pitchFamily="18" charset="0"/>
              </a:rPr>
              <a:t> họ đã bắn được năm, sáu mươi phát. </a:t>
            </a:r>
          </a:p>
          <a:p>
            <a:pPr eaLnBrk="1" hangingPunct="1">
              <a:defRPr/>
            </a:pPr>
            <a:r>
              <a:rPr lang="en-US" sz="3600" b="1" dirty="0">
                <a:latin typeface="Times New Roman" panose="02020603050405020304" pitchFamily="18" charset="0"/>
              </a:rPr>
              <a:t>   </a:t>
            </a:r>
          </a:p>
          <a:p>
            <a:pPr eaLnBrk="1" hangingPunct="1">
              <a:defRPr/>
            </a:pPr>
            <a:r>
              <a:rPr lang="en-US" sz="3600" b="1" dirty="0">
                <a:latin typeface="Times New Roman" panose="02020603050405020304" pitchFamily="18" charset="0"/>
              </a:rPr>
              <a:t>  </a:t>
            </a:r>
            <a:r>
              <a:rPr lang="en-US" sz="36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Câu 2</a:t>
            </a:r>
            <a:r>
              <a:rPr lang="en-US" sz="3600" b="1" dirty="0">
                <a:latin typeface="Times New Roman" panose="02020603050405020304" pitchFamily="18" charset="0"/>
              </a:rPr>
              <a:t>:</a:t>
            </a:r>
            <a:r>
              <a:rPr lang="en-US" sz="2400" dirty="0"/>
              <a:t> </a:t>
            </a:r>
            <a:r>
              <a:rPr lang="en-US" sz="3600" b="1" dirty="0">
                <a:latin typeface="Times New Roman" panose="02020603050405020304" pitchFamily="18" charset="0"/>
              </a:rPr>
              <a:t>Quan ta lạy súng thần công bốn </a:t>
            </a:r>
            <a:r>
              <a:rPr lang="en-US" sz="3600" b="1" dirty="0" err="1">
                <a:latin typeface="Times New Roman" panose="02020603050405020304" pitchFamily="18" charset="0"/>
              </a:rPr>
              <a:t>lạy</a:t>
            </a:r>
            <a:r>
              <a:rPr lang="en-US" sz="3600" b="1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defRPr/>
            </a:pPr>
            <a:endParaRPr lang="en-US" sz="3600" dirty="0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3600" b="1" dirty="0" err="1">
                <a:latin typeface="Times New Roman" panose="02020603050405020304" pitchFamily="18" charset="0"/>
              </a:rPr>
              <a:t>rồi</a:t>
            </a:r>
            <a:r>
              <a:rPr lang="en-US" sz="3600" b="1" dirty="0"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</a:rPr>
              <a:t>mới</a:t>
            </a:r>
            <a:r>
              <a:rPr lang="en-US" sz="3600" b="1" dirty="0"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</a:rPr>
              <a:t>bắn</a:t>
            </a:r>
            <a:r>
              <a:rPr lang="en-US" sz="3600" b="1" dirty="0">
                <a:latin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</a:rPr>
              <a:t>trong</a:t>
            </a:r>
            <a:r>
              <a:rPr lang="en-US" sz="3600" b="1" dirty="0">
                <a:latin typeface="Times New Roman" panose="02020603050405020304" pitchFamily="18" charset="0"/>
              </a:rPr>
              <a:t> khi ấy đại bác của họ </a:t>
            </a:r>
            <a:r>
              <a:rPr lang="en-US" sz="3600" b="1" dirty="0" err="1">
                <a:latin typeface="Times New Roman" panose="02020603050405020304" pitchFamily="18" charset="0"/>
              </a:rPr>
              <a:t>đã</a:t>
            </a:r>
            <a:r>
              <a:rPr lang="en-US" sz="3600" b="1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defRPr/>
            </a:pPr>
            <a:endParaRPr lang="en-US" sz="3600" dirty="0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3600" b="1" dirty="0" err="1">
                <a:latin typeface="Times New Roman" panose="02020603050405020304" pitchFamily="18" charset="0"/>
              </a:rPr>
              <a:t>bắn</a:t>
            </a:r>
            <a:r>
              <a:rPr lang="en-US" sz="3600" b="1" dirty="0">
                <a:latin typeface="Times New Roman" panose="02020603050405020304" pitchFamily="18" charset="0"/>
              </a:rPr>
              <a:t> được hai mươi viên.</a:t>
            </a:r>
          </a:p>
          <a:p>
            <a:pPr eaLnBrk="1" hangingPunct="1">
              <a:defRPr/>
            </a:pPr>
            <a:endParaRPr 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1444336" y="533400"/>
            <a:ext cx="228946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8686800" y="797358"/>
            <a:ext cx="207818" cy="544079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4495800" y="1341437"/>
            <a:ext cx="1828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Vế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3505200" y="2362200"/>
            <a:ext cx="220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Vế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 flipH="1">
            <a:off x="2523259" y="4572001"/>
            <a:ext cx="131618" cy="5334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4610100" y="4052886"/>
            <a:ext cx="106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Vế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4191000" y="5128420"/>
            <a:ext cx="106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Vế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>
            <a:off x="2057400" y="1295400"/>
            <a:ext cx="6400800" cy="0"/>
          </a:xfrm>
          <a:prstGeom prst="line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0" y="2898916"/>
            <a:ext cx="9906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>
            <a:off x="152400" y="2362200"/>
            <a:ext cx="83058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826202" y="4029867"/>
            <a:ext cx="6631998" cy="0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 flipV="1">
            <a:off x="38100" y="5105401"/>
            <a:ext cx="2286000" cy="23019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2654876" y="5093784"/>
            <a:ext cx="5803323" cy="34635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V="1">
            <a:off x="159326" y="6248399"/>
            <a:ext cx="4565073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2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1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8" grpId="0" animBg="1"/>
      <p:bldP spid="48140" grpId="0"/>
      <p:bldP spid="48141" grpId="0"/>
      <p:bldP spid="48148" grpId="0" animBg="1"/>
      <p:bldP spid="48149" grpId="0"/>
      <p:bldP spid="48150" grpId="0"/>
      <p:bldP spid="19" grpId="0" animBg="1"/>
      <p:bldP spid="22" grpId="0" animBg="1"/>
      <p:bldP spid="24" grpId="0" animBg="1"/>
      <p:bldP spid="26" grpId="0" animBg="1"/>
      <p:bldP spid="27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34636" y="2688491"/>
            <a:ext cx="9144000" cy="3293209"/>
          </a:xfrm>
          <a:prstGeom prst="rect">
            <a:avLst/>
          </a:prstGeom>
          <a:gradFill rotWithShape="1">
            <a:gsLst>
              <a:gs pos="0">
                <a:srgbClr val="66FF66"/>
              </a:gs>
              <a:gs pos="50000">
                <a:schemeClr val="bg1"/>
              </a:gs>
              <a:gs pos="100000">
                <a:srgbClr val="66FF66"/>
              </a:gs>
            </a:gsLst>
            <a:lin ang="5400000" scaled="1"/>
          </a:gradFill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atin typeface="Times New Roman" panose="02020603050405020304" pitchFamily="18" charset="0"/>
              </a:rPr>
              <a:t>c) Kia là những mái nhà đứng sau lũy tre;  </a:t>
            </a:r>
          </a:p>
          <a:p>
            <a:pPr eaLnBrk="1" hangingPunct="1">
              <a:defRPr/>
            </a:pPr>
            <a:endParaRPr lang="en-US" sz="3600" dirty="0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3600" b="1" dirty="0" err="1">
                <a:latin typeface="Times New Roman" panose="02020603050405020304" pitchFamily="18" charset="0"/>
              </a:rPr>
              <a:t>đây</a:t>
            </a:r>
            <a:r>
              <a:rPr lang="en-US" sz="3600" b="1" dirty="0">
                <a:latin typeface="Times New Roman" panose="02020603050405020304" pitchFamily="18" charset="0"/>
              </a:rPr>
              <a:t> là mái </a:t>
            </a:r>
            <a:r>
              <a:rPr lang="en-US" sz="3600" b="1" dirty="0" err="1">
                <a:latin typeface="Times New Roman" panose="02020603050405020304" pitchFamily="18" charset="0"/>
              </a:rPr>
              <a:t>đình</a:t>
            </a:r>
            <a:r>
              <a:rPr lang="en-US" sz="3600" b="1" dirty="0"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</a:rPr>
              <a:t>cong</a:t>
            </a:r>
            <a:r>
              <a:rPr lang="en-US" sz="3600" b="1" dirty="0">
                <a:latin typeface="Times New Roman" panose="02020603050405020304" pitchFamily="18" charset="0"/>
              </a:rPr>
              <a:t> cong;  kia nữa là </a:t>
            </a:r>
            <a:r>
              <a:rPr lang="en-US" sz="3600" b="1" dirty="0" err="1">
                <a:latin typeface="Times New Roman" panose="02020603050405020304" pitchFamily="18" charset="0"/>
              </a:rPr>
              <a:t>sân</a:t>
            </a:r>
            <a:r>
              <a:rPr lang="en-US" sz="3600" b="1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defRPr/>
            </a:pPr>
            <a:endParaRPr lang="en-US" sz="3600" dirty="0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3600" b="1" dirty="0" err="1">
                <a:latin typeface="Times New Roman" panose="02020603050405020304" pitchFamily="18" charset="0"/>
              </a:rPr>
              <a:t>phơi</a:t>
            </a:r>
            <a:r>
              <a:rPr lang="en-US" sz="3600" b="1" dirty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endParaRPr 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0" y="152400"/>
            <a:ext cx="9144000" cy="2185214"/>
          </a:xfrm>
          <a:prstGeom prst="rect">
            <a:avLst/>
          </a:prstGeom>
          <a:gradFill rotWithShape="1">
            <a:gsLst>
              <a:gs pos="0">
                <a:srgbClr val="9966FF"/>
              </a:gs>
              <a:gs pos="50000">
                <a:schemeClr val="bg1"/>
              </a:gs>
              <a:gs pos="100000">
                <a:srgbClr val="9966FF"/>
              </a:gs>
            </a:gsLst>
            <a:lin ang="5400000" scaled="1"/>
          </a:gradFill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atin typeface="Times New Roman" panose="02020603050405020304" pitchFamily="18" charset="0"/>
              </a:rPr>
              <a:t>b) Cảnh vật xung quanh tôi đang có sự </a:t>
            </a:r>
            <a:r>
              <a:rPr lang="en-US" sz="3600" b="1" dirty="0" err="1">
                <a:latin typeface="Times New Roman" panose="02020603050405020304" pitchFamily="18" charset="0"/>
              </a:rPr>
              <a:t>thay</a:t>
            </a:r>
            <a:r>
              <a:rPr lang="en-US" sz="3600" b="1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defRPr/>
            </a:pPr>
            <a:endParaRPr lang="en-US" sz="3600" dirty="0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3600" b="1" dirty="0" err="1">
                <a:latin typeface="Times New Roman" panose="02020603050405020304" pitchFamily="18" charset="0"/>
              </a:rPr>
              <a:t>đổi</a:t>
            </a:r>
            <a:r>
              <a:rPr lang="en-US" sz="3600" b="1" dirty="0">
                <a:latin typeface="Times New Roman" panose="02020603050405020304" pitchFamily="18" charset="0"/>
              </a:rPr>
              <a:t> lớn :  </a:t>
            </a:r>
            <a:r>
              <a:rPr lang="en-US" sz="3600" b="1" dirty="0" err="1">
                <a:latin typeface="Times New Roman" panose="02020603050405020304" pitchFamily="18" charset="0"/>
              </a:rPr>
              <a:t>hôm</a:t>
            </a:r>
            <a:r>
              <a:rPr lang="en-US" sz="3600" b="1" dirty="0">
                <a:latin typeface="Times New Roman" panose="02020603050405020304" pitchFamily="18" charset="0"/>
              </a:rPr>
              <a:t> nay tôi đi học .</a:t>
            </a:r>
          </a:p>
          <a:p>
            <a:pPr eaLnBrk="1" hangingPunct="1">
              <a:defRPr/>
            </a:pPr>
            <a:endParaRPr 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1752600" y="1245007"/>
            <a:ext cx="152400" cy="65999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3581400" y="663116"/>
            <a:ext cx="18357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Vế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2876550" y="1791663"/>
            <a:ext cx="17145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Vế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305800" y="2808852"/>
            <a:ext cx="114300" cy="48147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5410200" y="3904704"/>
            <a:ext cx="152400" cy="52509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3220028" y="3241964"/>
            <a:ext cx="14662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Vế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</a:p>
        </p:txBody>
      </p:sp>
      <p:sp>
        <p:nvSpPr>
          <p:cNvPr id="49176" name="Text Box 24"/>
          <p:cNvSpPr txBox="1">
            <a:spLocks noChangeArrowheads="1"/>
          </p:cNvSpPr>
          <p:nvPr/>
        </p:nvSpPr>
        <p:spPr bwMode="auto">
          <a:xfrm>
            <a:off x="2153228" y="4357254"/>
            <a:ext cx="16567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Vế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6438900" y="4339247"/>
            <a:ext cx="1562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Vế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3</a:t>
            </a:r>
          </a:p>
        </p:txBody>
      </p:sp>
      <p:cxnSp>
        <p:nvCxnSpPr>
          <p:cNvPr id="22" name="Straight Connector 21"/>
          <p:cNvCxnSpPr>
            <a:cxnSpLocks noChangeShapeType="1"/>
          </p:cNvCxnSpPr>
          <p:nvPr/>
        </p:nvCxnSpPr>
        <p:spPr bwMode="auto">
          <a:xfrm>
            <a:off x="131619" y="5562600"/>
            <a:ext cx="933450" cy="0"/>
          </a:xfrm>
          <a:prstGeom prst="line">
            <a:avLst/>
          </a:prstGeom>
          <a:ln w="38100">
            <a:solidFill>
              <a:srgbClr val="0000FF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 noChangeShapeType="1"/>
          </p:cNvCxnSpPr>
          <p:nvPr/>
        </p:nvCxnSpPr>
        <p:spPr bwMode="auto">
          <a:xfrm flipV="1">
            <a:off x="138546" y="4335095"/>
            <a:ext cx="4966854" cy="8305"/>
          </a:xfrm>
          <a:prstGeom prst="line">
            <a:avLst/>
          </a:prstGeom>
          <a:ln w="38100"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 noChangeShapeType="1"/>
          </p:cNvCxnSpPr>
          <p:nvPr/>
        </p:nvCxnSpPr>
        <p:spPr bwMode="auto">
          <a:xfrm>
            <a:off x="5638800" y="4350327"/>
            <a:ext cx="2667000" cy="0"/>
          </a:xfrm>
          <a:prstGeom prst="line">
            <a:avLst/>
          </a:prstGeom>
          <a:ln w="38100">
            <a:solidFill>
              <a:srgbClr val="0000FF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 noChangeShapeType="1"/>
          </p:cNvCxnSpPr>
          <p:nvPr/>
        </p:nvCxnSpPr>
        <p:spPr bwMode="auto">
          <a:xfrm>
            <a:off x="131619" y="1828800"/>
            <a:ext cx="1330036" cy="0"/>
          </a:xfrm>
          <a:prstGeom prst="line">
            <a:avLst/>
          </a:prstGeom>
          <a:ln w="38100">
            <a:solidFill>
              <a:schemeClr val="accent5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>
            <a:off x="762000" y="685800"/>
            <a:ext cx="7848600" cy="1588"/>
          </a:xfrm>
          <a:prstGeom prst="line">
            <a:avLst/>
          </a:prstGeom>
          <a:ln w="38100">
            <a:solidFill>
              <a:schemeClr val="accent5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 noChangeShapeType="1"/>
          </p:cNvCxnSpPr>
          <p:nvPr/>
        </p:nvCxnSpPr>
        <p:spPr bwMode="auto">
          <a:xfrm>
            <a:off x="2057400" y="1828800"/>
            <a:ext cx="3352800" cy="0"/>
          </a:xfrm>
          <a:prstGeom prst="line">
            <a:avLst/>
          </a:prstGeom>
          <a:ln w="38100">
            <a:solidFill>
              <a:srgbClr val="00FF00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 noChangeShapeType="1"/>
          </p:cNvCxnSpPr>
          <p:nvPr/>
        </p:nvCxnSpPr>
        <p:spPr bwMode="auto">
          <a:xfrm>
            <a:off x="544946" y="3200400"/>
            <a:ext cx="7456054" cy="1588"/>
          </a:xfrm>
          <a:prstGeom prst="line">
            <a:avLst/>
          </a:prstGeom>
          <a:ln w="38100">
            <a:solidFill>
              <a:srgbClr val="FF0000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68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 animBg="1"/>
      <p:bldP spid="49162" grpId="0" animBg="1"/>
      <p:bldP spid="49163" grpId="0"/>
      <p:bldP spid="49164" grpId="0"/>
      <p:bldP spid="49165" grpId="0" animBg="1"/>
      <p:bldP spid="49166" grpId="0" animBg="1"/>
      <p:bldP spid="49167" grpId="0"/>
      <p:bldP spid="49176" grpId="0"/>
      <p:bldP spid="491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2" name="Oval 42"/>
          <p:cNvSpPr>
            <a:spLocks noChangeArrowheads="1"/>
          </p:cNvSpPr>
          <p:nvPr/>
        </p:nvSpPr>
        <p:spPr bwMode="auto">
          <a:xfrm>
            <a:off x="5285509" y="4703347"/>
            <a:ext cx="426028" cy="381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  <p:sp>
        <p:nvSpPr>
          <p:cNvPr id="5161" name="AutoShape 41"/>
          <p:cNvSpPr>
            <a:spLocks noChangeArrowheads="1"/>
          </p:cNvSpPr>
          <p:nvPr/>
        </p:nvSpPr>
        <p:spPr bwMode="auto">
          <a:xfrm>
            <a:off x="2071255" y="1938549"/>
            <a:ext cx="762000" cy="581891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1905000" y="2018214"/>
            <a:ext cx="152400" cy="502226"/>
          </a:xfrm>
          <a:prstGeom prst="line">
            <a:avLst/>
          </a:prstGeom>
          <a:ln w="57150">
            <a:solidFill>
              <a:srgbClr val="FF0000"/>
            </a:solidFill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en-US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934200" y="890156"/>
            <a:ext cx="223996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dirty="0"/>
              <a:t> </a:t>
            </a:r>
            <a:r>
              <a:rPr lang="en-US" altLang="vi-VN" sz="3200" dirty="0" err="1">
                <a:solidFill>
                  <a:srgbClr val="0000FF"/>
                </a:solidFill>
              </a:rPr>
              <a:t>Từ</a:t>
            </a:r>
            <a:r>
              <a:rPr lang="en-US" altLang="vi-VN" sz="3200" dirty="0"/>
              <a:t>  </a:t>
            </a:r>
            <a:r>
              <a:rPr lang="en-US" altLang="vi-VN" sz="3200" i="1" u="sng" dirty="0" err="1">
                <a:solidFill>
                  <a:srgbClr val="FF0000"/>
                </a:solidFill>
              </a:rPr>
              <a:t>thì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đánh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dấu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ranh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giới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giữa</a:t>
            </a:r>
            <a:r>
              <a:rPr lang="en-US" sz="3200" i="1" dirty="0">
                <a:latin typeface="Times New Roman" pitchFamily="18" charset="0"/>
              </a:rPr>
              <a:t> 2 </a:t>
            </a:r>
            <a:r>
              <a:rPr lang="en-US" sz="3200" i="1" dirty="0" err="1">
                <a:latin typeface="Times New Roman" pitchFamily="18" charset="0"/>
              </a:rPr>
              <a:t>vế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câu</a:t>
            </a:r>
            <a:endParaRPr lang="en-US" altLang="vi-VN" sz="3200" i="1" u="sng" dirty="0">
              <a:solidFill>
                <a:srgbClr val="FF0000"/>
              </a:solidFill>
            </a:endParaRPr>
          </a:p>
        </p:txBody>
      </p:sp>
      <p:grpSp>
        <p:nvGrpSpPr>
          <p:cNvPr id="7177" name="Group 30"/>
          <p:cNvGrpSpPr>
            <a:grpSpLocks/>
          </p:cNvGrpSpPr>
          <p:nvPr/>
        </p:nvGrpSpPr>
        <p:grpSpPr bwMode="auto">
          <a:xfrm>
            <a:off x="-13855" y="914401"/>
            <a:ext cx="7000443" cy="5862514"/>
            <a:chOff x="-292518" y="756794"/>
            <a:chExt cx="7278161" cy="3277060"/>
          </a:xfrm>
        </p:grpSpPr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-253357" y="756794"/>
              <a:ext cx="7239000" cy="1389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50000"/>
                </a:lnSpc>
                <a:spcBef>
                  <a:spcPct val="50000"/>
                </a:spcBef>
                <a:defRPr/>
              </a:pPr>
              <a:r>
                <a:rPr lang="en-US" sz="3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a) </a:t>
              </a:r>
              <a:r>
                <a:rPr lang="en-US" sz="36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3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 Súng kíp của ta mới bắn một phát   thì  súng  của họ đã bắn được năm, sáu mươi phát. </a:t>
              </a:r>
            </a:p>
          </p:txBody>
        </p:sp>
        <p:sp>
          <p:nvSpPr>
            <p:cNvPr id="5132" name="Text Box 12"/>
            <p:cNvSpPr txBox="1">
              <a:spLocks noChangeArrowheads="1"/>
            </p:cNvSpPr>
            <p:nvPr/>
          </p:nvSpPr>
          <p:spPr bwMode="auto">
            <a:xfrm>
              <a:off x="-292518" y="2179843"/>
              <a:ext cx="7162800" cy="1854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just" eaLnBrk="1" hangingPunct="1">
                <a:lnSpc>
                  <a:spcPct val="150000"/>
                </a:lnSpc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rgbClr val="0000FF"/>
                  </a:solidFill>
                </a:rPr>
                <a:t>     </a:t>
              </a:r>
              <a:r>
                <a:rPr lang="en-US" sz="36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36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2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ta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lạy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súng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thần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công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bốn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lạy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mới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bắn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,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khi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ấy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đại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bác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họ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bắn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mươi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viên</a:t>
              </a:r>
              <a:r>
                <a:rPr lang="en-US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7178" name="Line 14"/>
          <p:cNvSpPr>
            <a:spLocks noChangeShapeType="1"/>
          </p:cNvSpPr>
          <p:nvPr/>
        </p:nvSpPr>
        <p:spPr bwMode="auto">
          <a:xfrm flipH="1">
            <a:off x="5209309" y="4577928"/>
            <a:ext cx="1524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934200" y="3688639"/>
            <a:ext cx="20574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3200" dirty="0" err="1">
                <a:solidFill>
                  <a:srgbClr val="0000FF"/>
                </a:solidFill>
              </a:rPr>
              <a:t>Dấu</a:t>
            </a:r>
            <a:r>
              <a:rPr lang="en-US" altLang="vi-VN" sz="3200" dirty="0"/>
              <a:t> </a:t>
            </a:r>
            <a:r>
              <a:rPr lang="en-US" altLang="vi-VN" sz="3200" u="sng" dirty="0" err="1">
                <a:solidFill>
                  <a:srgbClr val="FF0000"/>
                </a:solidFill>
              </a:rPr>
              <a:t>phẩy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đánh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dấu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ranh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giới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giữa</a:t>
            </a:r>
            <a:r>
              <a:rPr lang="en-US" sz="3200" i="1" dirty="0">
                <a:latin typeface="Times New Roman" pitchFamily="18" charset="0"/>
              </a:rPr>
              <a:t> 2 </a:t>
            </a:r>
            <a:r>
              <a:rPr lang="en-US" sz="3200" i="1" dirty="0" err="1">
                <a:latin typeface="Times New Roman" pitchFamily="18" charset="0"/>
              </a:rPr>
              <a:t>vế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câu</a:t>
            </a:r>
            <a:endParaRPr lang="en-US" altLang="vi-VN" sz="3200" u="sng" dirty="0">
              <a:solidFill>
                <a:srgbClr val="FF0000"/>
              </a:solidFill>
            </a:endParaRPr>
          </a:p>
        </p:txBody>
      </p:sp>
      <p:sp>
        <p:nvSpPr>
          <p:cNvPr id="7187" name="Line 24"/>
          <p:cNvSpPr>
            <a:spLocks noChangeShapeType="1"/>
          </p:cNvSpPr>
          <p:nvPr/>
        </p:nvSpPr>
        <p:spPr bwMode="auto">
          <a:xfrm flipH="1">
            <a:off x="6881018" y="914400"/>
            <a:ext cx="23019" cy="5715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47624" y="28644"/>
            <a:ext cx="9096375" cy="110648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+mj-cs"/>
              </a:rPr>
              <a:t>2. Ranh giới giữa các vế câu được nối bằng những từ hoặc những dấu câu nào ?</a:t>
            </a:r>
          </a:p>
        </p:txBody>
      </p:sp>
      <p:sp>
        <p:nvSpPr>
          <p:cNvPr id="7189" name="TextBox 24"/>
          <p:cNvSpPr txBox="1">
            <a:spLocks noChangeArrowheads="1"/>
          </p:cNvSpPr>
          <p:nvPr/>
        </p:nvSpPr>
        <p:spPr bwMode="auto">
          <a:xfrm>
            <a:off x="4210050" y="1466632"/>
            <a:ext cx="1276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7190" name="TextBox 27"/>
          <p:cNvSpPr txBox="1">
            <a:spLocks noChangeArrowheads="1"/>
          </p:cNvSpPr>
          <p:nvPr/>
        </p:nvSpPr>
        <p:spPr bwMode="auto">
          <a:xfrm>
            <a:off x="5334000" y="2362200"/>
            <a:ext cx="1295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7191" name="TextBox 28"/>
          <p:cNvSpPr txBox="1">
            <a:spLocks noChangeArrowheads="1"/>
          </p:cNvSpPr>
          <p:nvPr/>
        </p:nvSpPr>
        <p:spPr bwMode="auto">
          <a:xfrm>
            <a:off x="4210050" y="4115965"/>
            <a:ext cx="11239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7192" name="TextBox 29"/>
          <p:cNvSpPr txBox="1">
            <a:spLocks noChangeArrowheads="1"/>
          </p:cNvSpPr>
          <p:nvPr/>
        </p:nvSpPr>
        <p:spPr bwMode="auto">
          <a:xfrm>
            <a:off x="2819400" y="5788818"/>
            <a:ext cx="1390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vi-VN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alt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-13855" y="3467100"/>
            <a:ext cx="915785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45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23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2" grpId="0" animBg="1"/>
      <p:bldP spid="5161" grpId="0" animBg="1"/>
      <p:bldP spid="5131" grpId="0"/>
      <p:bldP spid="5135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4" name="Oval 44"/>
          <p:cNvSpPr>
            <a:spLocks noChangeArrowheads="1"/>
          </p:cNvSpPr>
          <p:nvPr/>
        </p:nvSpPr>
        <p:spPr bwMode="auto">
          <a:xfrm>
            <a:off x="2309811" y="6145586"/>
            <a:ext cx="304800" cy="4191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  <p:sp>
        <p:nvSpPr>
          <p:cNvPr id="5165" name="Oval 45"/>
          <p:cNvSpPr>
            <a:spLocks noChangeArrowheads="1"/>
          </p:cNvSpPr>
          <p:nvPr/>
        </p:nvSpPr>
        <p:spPr bwMode="auto">
          <a:xfrm>
            <a:off x="2686050" y="5306808"/>
            <a:ext cx="381000" cy="44823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  <p:sp>
        <p:nvSpPr>
          <p:cNvPr id="5163" name="Oval 43"/>
          <p:cNvSpPr>
            <a:spLocks noChangeArrowheads="1"/>
          </p:cNvSpPr>
          <p:nvPr/>
        </p:nvSpPr>
        <p:spPr bwMode="auto">
          <a:xfrm>
            <a:off x="6329182" y="2437925"/>
            <a:ext cx="533400" cy="542838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  <p:sp>
        <p:nvSpPr>
          <p:cNvPr id="7180" name="Text Box 16"/>
          <p:cNvSpPr txBox="1">
            <a:spLocks noChangeArrowheads="1"/>
          </p:cNvSpPr>
          <p:nvPr/>
        </p:nvSpPr>
        <p:spPr bwMode="auto">
          <a:xfrm>
            <a:off x="95250" y="1371599"/>
            <a:ext cx="668655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vi-VN" sz="3600" dirty="0">
                <a:solidFill>
                  <a:srgbClr val="0000FF"/>
                </a:solidFill>
              </a:rPr>
              <a:t>b) </a:t>
            </a:r>
            <a:r>
              <a:rPr lang="en-US" altLang="vi-VN" sz="3600" dirty="0" err="1">
                <a:solidFill>
                  <a:srgbClr val="0000FF"/>
                </a:solidFill>
              </a:rPr>
              <a:t>Cảnh</a:t>
            </a:r>
            <a:r>
              <a:rPr lang="en-US" altLang="vi-VN" sz="3600" dirty="0">
                <a:solidFill>
                  <a:srgbClr val="0000FF"/>
                </a:solidFill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</a:rPr>
              <a:t>vật</a:t>
            </a:r>
            <a:r>
              <a:rPr lang="en-US" altLang="vi-VN" sz="3600" dirty="0">
                <a:solidFill>
                  <a:srgbClr val="0000FF"/>
                </a:solidFill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</a:rPr>
              <a:t>xung</a:t>
            </a:r>
            <a:r>
              <a:rPr lang="en-US" altLang="vi-VN" sz="3600" dirty="0">
                <a:solidFill>
                  <a:srgbClr val="0000FF"/>
                </a:solidFill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</a:rPr>
              <a:t>quanh</a:t>
            </a:r>
            <a:r>
              <a:rPr lang="en-US" altLang="vi-VN" sz="3600" dirty="0">
                <a:solidFill>
                  <a:srgbClr val="0000FF"/>
                </a:solidFill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</a:rPr>
              <a:t>tôi</a:t>
            </a:r>
            <a:r>
              <a:rPr lang="en-US" altLang="vi-VN" sz="3600" dirty="0">
                <a:solidFill>
                  <a:srgbClr val="0000FF"/>
                </a:solidFill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</a:rPr>
              <a:t>đang</a:t>
            </a:r>
            <a:r>
              <a:rPr lang="en-US" altLang="vi-VN" sz="3600" dirty="0">
                <a:solidFill>
                  <a:srgbClr val="0000FF"/>
                </a:solidFill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</a:rPr>
              <a:t>có</a:t>
            </a:r>
            <a:r>
              <a:rPr lang="en-US" altLang="vi-VN" sz="3600" dirty="0">
                <a:solidFill>
                  <a:srgbClr val="0000FF"/>
                </a:solidFill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</a:rPr>
              <a:t>sự</a:t>
            </a:r>
            <a:r>
              <a:rPr lang="en-US" altLang="vi-VN" sz="3600" dirty="0">
                <a:solidFill>
                  <a:srgbClr val="0000FF"/>
                </a:solidFill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</a:rPr>
              <a:t>thay</a:t>
            </a:r>
            <a:r>
              <a:rPr lang="en-US" altLang="vi-VN" sz="3600" dirty="0">
                <a:solidFill>
                  <a:srgbClr val="0000FF"/>
                </a:solidFill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</a:rPr>
              <a:t>đổi</a:t>
            </a:r>
            <a:r>
              <a:rPr lang="en-US" altLang="vi-VN" sz="3600" dirty="0">
                <a:solidFill>
                  <a:srgbClr val="0000FF"/>
                </a:solidFill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</a:rPr>
              <a:t>lớn</a:t>
            </a:r>
            <a:r>
              <a:rPr lang="en-US" altLang="vi-VN" sz="3600" dirty="0">
                <a:solidFill>
                  <a:srgbClr val="0000FF"/>
                </a:solidFill>
              </a:rPr>
              <a:t> :   </a:t>
            </a:r>
            <a:r>
              <a:rPr lang="en-US" altLang="vi-VN" sz="3600" dirty="0" err="1">
                <a:solidFill>
                  <a:srgbClr val="0000FF"/>
                </a:solidFill>
              </a:rPr>
              <a:t>hôm</a:t>
            </a:r>
            <a:r>
              <a:rPr lang="en-US" altLang="vi-VN" sz="3600" dirty="0">
                <a:solidFill>
                  <a:srgbClr val="0000FF"/>
                </a:solidFill>
              </a:rPr>
              <a:t> nay </a:t>
            </a:r>
            <a:r>
              <a:rPr lang="en-US" altLang="vi-VN" sz="3600" dirty="0" err="1">
                <a:solidFill>
                  <a:srgbClr val="0000FF"/>
                </a:solidFill>
              </a:rPr>
              <a:t>tôi</a:t>
            </a:r>
            <a:r>
              <a:rPr lang="en-US" altLang="vi-VN" sz="3600" dirty="0">
                <a:solidFill>
                  <a:srgbClr val="0000FF"/>
                </a:solidFill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</a:rPr>
              <a:t>đi</a:t>
            </a:r>
            <a:r>
              <a:rPr lang="en-US" altLang="vi-VN" sz="3600" dirty="0">
                <a:solidFill>
                  <a:srgbClr val="0000FF"/>
                </a:solidFill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</a:rPr>
              <a:t>học</a:t>
            </a:r>
            <a:r>
              <a:rPr lang="en-US" altLang="vi-VN" sz="3600" dirty="0">
                <a:solidFill>
                  <a:srgbClr val="0000FF"/>
                </a:solidFill>
              </a:rPr>
              <a:t>. </a:t>
            </a:r>
          </a:p>
        </p:txBody>
      </p:sp>
      <p:sp>
        <p:nvSpPr>
          <p:cNvPr id="7181" name="Line 17"/>
          <p:cNvSpPr>
            <a:spLocks noChangeShapeType="1"/>
          </p:cNvSpPr>
          <p:nvPr/>
        </p:nvSpPr>
        <p:spPr bwMode="auto">
          <a:xfrm flipH="1">
            <a:off x="6234545" y="2362200"/>
            <a:ext cx="1524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858000" y="1432071"/>
            <a:ext cx="228599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3200" dirty="0" err="1">
                <a:solidFill>
                  <a:srgbClr val="0000FF"/>
                </a:solidFill>
              </a:rPr>
              <a:t>Dấu</a:t>
            </a:r>
            <a:r>
              <a:rPr lang="en-US" altLang="vi-VN" sz="3200" dirty="0"/>
              <a:t> </a:t>
            </a:r>
            <a:r>
              <a:rPr lang="en-US" altLang="vi-VN" sz="3200" u="sng" dirty="0" err="1">
                <a:solidFill>
                  <a:srgbClr val="FF0000"/>
                </a:solidFill>
              </a:rPr>
              <a:t>hai</a:t>
            </a:r>
            <a:r>
              <a:rPr lang="en-US" altLang="vi-VN" sz="3200" u="sng" dirty="0">
                <a:solidFill>
                  <a:srgbClr val="FF0000"/>
                </a:solidFill>
              </a:rPr>
              <a:t> </a:t>
            </a:r>
            <a:r>
              <a:rPr lang="en-US" altLang="vi-VN" sz="3200" u="sng" dirty="0" err="1">
                <a:solidFill>
                  <a:srgbClr val="FF0000"/>
                </a:solidFill>
              </a:rPr>
              <a:t>chấm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đánh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dấu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ranh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giới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giữa</a:t>
            </a:r>
            <a:r>
              <a:rPr lang="en-US" sz="3200" i="1" dirty="0">
                <a:latin typeface="Times New Roman" pitchFamily="18" charset="0"/>
              </a:rPr>
              <a:t> 2 </a:t>
            </a:r>
            <a:r>
              <a:rPr lang="en-US" sz="3200" i="1" dirty="0" err="1">
                <a:latin typeface="Times New Roman" pitchFamily="18" charset="0"/>
              </a:rPr>
              <a:t>vế</a:t>
            </a:r>
            <a:r>
              <a:rPr lang="en-US" sz="3200" i="1" dirty="0">
                <a:latin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</a:rPr>
              <a:t>câu</a:t>
            </a:r>
            <a:endParaRPr lang="en-US" altLang="vi-VN" sz="3200" u="sng" dirty="0">
              <a:solidFill>
                <a:srgbClr val="FF0000"/>
              </a:solidFill>
            </a:endParaRPr>
          </a:p>
        </p:txBody>
      </p:sp>
      <p:sp>
        <p:nvSpPr>
          <p:cNvPr id="7183" name="Text Box 19"/>
          <p:cNvSpPr txBox="1">
            <a:spLocks noChangeArrowheads="1"/>
          </p:cNvSpPr>
          <p:nvPr/>
        </p:nvSpPr>
        <p:spPr bwMode="auto">
          <a:xfrm>
            <a:off x="0" y="4139843"/>
            <a:ext cx="6713394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Kia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luỹ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;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cong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; 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phơi</a:t>
            </a:r>
            <a:r>
              <a:rPr lang="en-US" altLang="vi-VN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84" name="Line 20"/>
          <p:cNvSpPr>
            <a:spLocks noChangeShapeType="1"/>
          </p:cNvSpPr>
          <p:nvPr/>
        </p:nvSpPr>
        <p:spPr bwMode="auto">
          <a:xfrm flipH="1">
            <a:off x="2381250" y="5230890"/>
            <a:ext cx="233361" cy="6000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21"/>
          <p:cNvSpPr>
            <a:spLocks noChangeShapeType="1"/>
          </p:cNvSpPr>
          <p:nvPr/>
        </p:nvSpPr>
        <p:spPr bwMode="auto">
          <a:xfrm flipH="1">
            <a:off x="2105025" y="6190324"/>
            <a:ext cx="15240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6781800" y="4392930"/>
            <a:ext cx="2362199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vi-VN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vi-VN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vi-VN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altLang="vi-VN" sz="3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ranh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3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>
                <a:latin typeface="Times New Roman" pitchFamily="18" charset="0"/>
                <a:cs typeface="Times New Roman" pitchFamily="18" charset="0"/>
              </a:rPr>
              <a:t>câu</a:t>
            </a:r>
            <a:endParaRPr lang="en-US" altLang="vi-VN" sz="30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7" name="Line 24"/>
          <p:cNvSpPr>
            <a:spLocks noChangeShapeType="1"/>
          </p:cNvSpPr>
          <p:nvPr/>
        </p:nvSpPr>
        <p:spPr bwMode="auto">
          <a:xfrm flipH="1">
            <a:off x="6869508" y="1524000"/>
            <a:ext cx="11510" cy="504068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47624" y="74612"/>
            <a:ext cx="9096375" cy="129698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36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+mj-cs"/>
              </a:rPr>
              <a:t>2. Ranh giới giữa các vế câu được nối bằng những từ hoặc những dấu câu nào ?</a:t>
            </a:r>
          </a:p>
        </p:txBody>
      </p:sp>
      <p:sp>
        <p:nvSpPr>
          <p:cNvPr id="7193" name="TextBox 31"/>
          <p:cNvSpPr txBox="1">
            <a:spLocks noChangeArrowheads="1"/>
          </p:cNvSpPr>
          <p:nvPr/>
        </p:nvSpPr>
        <p:spPr bwMode="auto">
          <a:xfrm>
            <a:off x="2876550" y="2045581"/>
            <a:ext cx="12382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7194" name="TextBox 32"/>
          <p:cNvSpPr txBox="1">
            <a:spLocks noChangeArrowheads="1"/>
          </p:cNvSpPr>
          <p:nvPr/>
        </p:nvSpPr>
        <p:spPr bwMode="auto">
          <a:xfrm>
            <a:off x="3610621" y="4744890"/>
            <a:ext cx="117633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7195" name="TextBox 33"/>
          <p:cNvSpPr txBox="1">
            <a:spLocks noChangeArrowheads="1"/>
          </p:cNvSpPr>
          <p:nvPr/>
        </p:nvSpPr>
        <p:spPr bwMode="auto">
          <a:xfrm>
            <a:off x="2028824" y="3652837"/>
            <a:ext cx="11715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7196" name="TextBox 34"/>
          <p:cNvSpPr txBox="1">
            <a:spLocks noChangeArrowheads="1"/>
          </p:cNvSpPr>
          <p:nvPr/>
        </p:nvSpPr>
        <p:spPr bwMode="auto">
          <a:xfrm>
            <a:off x="4198790" y="5593080"/>
            <a:ext cx="13153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7197" name="TextBox 35"/>
          <p:cNvSpPr txBox="1">
            <a:spLocks noChangeArrowheads="1"/>
          </p:cNvSpPr>
          <p:nvPr/>
        </p:nvSpPr>
        <p:spPr bwMode="auto">
          <a:xfrm>
            <a:off x="4115338" y="6355136"/>
            <a:ext cx="12878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vi-VN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alt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7624" y="4237612"/>
            <a:ext cx="909637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78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3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4" grpId="0" animBg="1"/>
      <p:bldP spid="5165" grpId="0" animBg="1"/>
      <p:bldP spid="5163" grpId="0" animBg="1"/>
      <p:bldP spid="5138" grpId="0"/>
      <p:bldP spid="5142" grpId="0"/>
      <p:bldP spid="24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efault Design">
  <a:themeElements>
    <a:clrScheme name="2_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2_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1839</TotalTime>
  <Words>1453</Words>
  <Application>Microsoft Office PowerPoint</Application>
  <PresentationFormat>On-screen Show (4:3)</PresentationFormat>
  <Paragraphs>186</Paragraphs>
  <Slides>20</Slides>
  <Notes>4</Notes>
  <HiddenSlides>0</HiddenSlides>
  <MMClips>5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.VnBodoniH</vt:lpstr>
      <vt:lpstr>.VnTime</vt:lpstr>
      <vt:lpstr>Arial</vt:lpstr>
      <vt:lpstr>Calibri</vt:lpstr>
      <vt:lpstr>Georgia</vt:lpstr>
      <vt:lpstr>Times New Roman</vt:lpstr>
      <vt:lpstr>Trebuchet MS</vt:lpstr>
      <vt:lpstr>VNI-Times</vt:lpstr>
      <vt:lpstr>Slipstream</vt:lpstr>
      <vt:lpstr>2_Default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1: Tìm các vế câu trong mỗi câu ghép dưới đây</vt:lpstr>
      <vt:lpstr>PowerPoint Presentation</vt:lpstr>
      <vt:lpstr>PowerPoint Presentation</vt:lpstr>
      <vt:lpstr>PowerPoint Presentation</vt:lpstr>
      <vt:lpstr>   Có mấy cách nối các vế câu ghép?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chơi: Rung chuông vàng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...</dc:creator>
  <cp:lastModifiedBy>Admin</cp:lastModifiedBy>
  <cp:revision>333</cp:revision>
  <dcterms:created xsi:type="dcterms:W3CDTF">2008-12-27T01:19:31Z</dcterms:created>
  <dcterms:modified xsi:type="dcterms:W3CDTF">2024-01-20T15:06:23Z</dcterms:modified>
</cp:coreProperties>
</file>