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A2F3872-1B22-4739-BEDC-34D383ABC9BF}" type="datetimeFigureOut">
              <a:rPr lang="vi-VN" smtClean="0"/>
              <a:t>26/02/2023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99FEE17-5617-4024-AECB-499A7B322F8C}" type="slidenum">
              <a:rPr lang="vi-VN" smtClean="0"/>
              <a:t>‹#›</a:t>
            </a:fld>
            <a:endParaRPr lang="vi-VN"/>
          </a:p>
        </p:txBody>
      </p:sp>
    </p:spTree>
    <p:extLst>
      <p:ext uri="{BB962C8B-B14F-4D97-AF65-F5344CB8AC3E}">
        <p14:creationId xmlns:p14="http://schemas.microsoft.com/office/powerpoint/2010/main" val="264146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A2F3872-1B22-4739-BEDC-34D383ABC9BF}" type="datetimeFigureOut">
              <a:rPr lang="vi-VN" smtClean="0"/>
              <a:t>26/02/2023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99FEE17-5617-4024-AECB-499A7B322F8C}" type="slidenum">
              <a:rPr lang="vi-VN" smtClean="0"/>
              <a:t>‹#›</a:t>
            </a:fld>
            <a:endParaRPr lang="vi-VN"/>
          </a:p>
        </p:txBody>
      </p:sp>
    </p:spTree>
    <p:extLst>
      <p:ext uri="{BB962C8B-B14F-4D97-AF65-F5344CB8AC3E}">
        <p14:creationId xmlns:p14="http://schemas.microsoft.com/office/powerpoint/2010/main" val="259069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A2F3872-1B22-4739-BEDC-34D383ABC9BF}" type="datetimeFigureOut">
              <a:rPr lang="vi-VN" smtClean="0"/>
              <a:t>26/02/2023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99FEE17-5617-4024-AECB-499A7B322F8C}" type="slidenum">
              <a:rPr lang="vi-VN" smtClean="0"/>
              <a:t>‹#›</a:t>
            </a:fld>
            <a:endParaRPr lang="vi-VN"/>
          </a:p>
        </p:txBody>
      </p:sp>
    </p:spTree>
    <p:extLst>
      <p:ext uri="{BB962C8B-B14F-4D97-AF65-F5344CB8AC3E}">
        <p14:creationId xmlns:p14="http://schemas.microsoft.com/office/powerpoint/2010/main" val="100858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4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A2F3872-1B22-4739-BEDC-34D383ABC9BF}" type="datetimeFigureOut">
              <a:rPr lang="vi-VN" smtClean="0"/>
              <a:t>26/02/2023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99FEE17-5617-4024-AECB-499A7B322F8C}" type="slidenum">
              <a:rPr lang="vi-VN" smtClean="0"/>
              <a:t>‹#›</a:t>
            </a:fld>
            <a:endParaRPr lang="vi-VN"/>
          </a:p>
        </p:txBody>
      </p:sp>
    </p:spTree>
    <p:extLst>
      <p:ext uri="{BB962C8B-B14F-4D97-AF65-F5344CB8AC3E}">
        <p14:creationId xmlns:p14="http://schemas.microsoft.com/office/powerpoint/2010/main" val="123635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2F3872-1B22-4739-BEDC-34D383ABC9BF}" type="datetimeFigureOut">
              <a:rPr lang="vi-VN" smtClean="0"/>
              <a:t>26/02/2023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99FEE17-5617-4024-AECB-499A7B322F8C}" type="slidenum">
              <a:rPr lang="vi-VN" smtClean="0"/>
              <a:t>‹#›</a:t>
            </a:fld>
            <a:endParaRPr lang="vi-VN"/>
          </a:p>
        </p:txBody>
      </p:sp>
    </p:spTree>
    <p:extLst>
      <p:ext uri="{BB962C8B-B14F-4D97-AF65-F5344CB8AC3E}">
        <p14:creationId xmlns:p14="http://schemas.microsoft.com/office/powerpoint/2010/main" val="293947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A2F3872-1B22-4739-BEDC-34D383ABC9BF}" type="datetimeFigureOut">
              <a:rPr lang="vi-VN" smtClean="0"/>
              <a:t>26/02/2023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99FEE17-5617-4024-AECB-499A7B322F8C}" type="slidenum">
              <a:rPr lang="vi-VN" smtClean="0"/>
              <a:t>‹#›</a:t>
            </a:fld>
            <a:endParaRPr lang="vi-VN"/>
          </a:p>
        </p:txBody>
      </p:sp>
    </p:spTree>
    <p:extLst>
      <p:ext uri="{BB962C8B-B14F-4D97-AF65-F5344CB8AC3E}">
        <p14:creationId xmlns:p14="http://schemas.microsoft.com/office/powerpoint/2010/main" val="113234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A2F3872-1B22-4739-BEDC-34D383ABC9BF}" type="datetimeFigureOut">
              <a:rPr lang="vi-VN" smtClean="0"/>
              <a:t>26/02/2023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99FEE17-5617-4024-AECB-499A7B322F8C}" type="slidenum">
              <a:rPr lang="vi-VN" smtClean="0"/>
              <a:t>‹#›</a:t>
            </a:fld>
            <a:endParaRPr lang="vi-VN"/>
          </a:p>
        </p:txBody>
      </p:sp>
    </p:spTree>
    <p:extLst>
      <p:ext uri="{BB962C8B-B14F-4D97-AF65-F5344CB8AC3E}">
        <p14:creationId xmlns:p14="http://schemas.microsoft.com/office/powerpoint/2010/main" val="3317831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A2F3872-1B22-4739-BEDC-34D383ABC9BF}" type="datetimeFigureOut">
              <a:rPr lang="vi-VN" smtClean="0"/>
              <a:t>26/02/2023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99FEE17-5617-4024-AECB-499A7B322F8C}" type="slidenum">
              <a:rPr lang="vi-VN" smtClean="0"/>
              <a:t>‹#›</a:t>
            </a:fld>
            <a:endParaRPr lang="vi-VN"/>
          </a:p>
        </p:txBody>
      </p:sp>
    </p:spTree>
    <p:extLst>
      <p:ext uri="{BB962C8B-B14F-4D97-AF65-F5344CB8AC3E}">
        <p14:creationId xmlns:p14="http://schemas.microsoft.com/office/powerpoint/2010/main" val="962517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F3872-1B22-4739-BEDC-34D383ABC9BF}" type="datetimeFigureOut">
              <a:rPr lang="vi-VN" smtClean="0"/>
              <a:t>26/02/2023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99FEE17-5617-4024-AECB-499A7B322F8C}" type="slidenum">
              <a:rPr lang="vi-VN" smtClean="0"/>
              <a:t>‹#›</a:t>
            </a:fld>
            <a:endParaRPr lang="vi-VN"/>
          </a:p>
        </p:txBody>
      </p:sp>
    </p:spTree>
    <p:extLst>
      <p:ext uri="{BB962C8B-B14F-4D97-AF65-F5344CB8AC3E}">
        <p14:creationId xmlns:p14="http://schemas.microsoft.com/office/powerpoint/2010/main" val="262062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F3872-1B22-4739-BEDC-34D383ABC9BF}" type="datetimeFigureOut">
              <a:rPr lang="vi-VN" smtClean="0"/>
              <a:t>26/02/2023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99FEE17-5617-4024-AECB-499A7B322F8C}" type="slidenum">
              <a:rPr lang="vi-VN" smtClean="0"/>
              <a:t>‹#›</a:t>
            </a:fld>
            <a:endParaRPr lang="vi-VN"/>
          </a:p>
        </p:txBody>
      </p:sp>
    </p:spTree>
    <p:extLst>
      <p:ext uri="{BB962C8B-B14F-4D97-AF65-F5344CB8AC3E}">
        <p14:creationId xmlns:p14="http://schemas.microsoft.com/office/powerpoint/2010/main" val="227649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F3872-1B22-4739-BEDC-34D383ABC9BF}" type="datetimeFigureOut">
              <a:rPr lang="vi-VN" smtClean="0"/>
              <a:t>26/02/2023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99FEE17-5617-4024-AECB-499A7B322F8C}" type="slidenum">
              <a:rPr lang="vi-VN" smtClean="0"/>
              <a:t>‹#›</a:t>
            </a:fld>
            <a:endParaRPr lang="vi-VN"/>
          </a:p>
        </p:txBody>
      </p:sp>
    </p:spTree>
    <p:extLst>
      <p:ext uri="{BB962C8B-B14F-4D97-AF65-F5344CB8AC3E}">
        <p14:creationId xmlns:p14="http://schemas.microsoft.com/office/powerpoint/2010/main" val="251749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F3872-1B22-4739-BEDC-34D383ABC9BF}" type="datetimeFigureOut">
              <a:rPr lang="vi-VN" smtClean="0"/>
              <a:t>26/02/2023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FEE17-5617-4024-AECB-499A7B322F8C}" type="slidenum">
              <a:rPr lang="vi-VN" smtClean="0"/>
              <a:t>‹#›</a:t>
            </a:fld>
            <a:endParaRPr lang="vi-VN"/>
          </a:p>
        </p:txBody>
      </p:sp>
    </p:spTree>
    <p:extLst>
      <p:ext uri="{BB962C8B-B14F-4D97-AF65-F5344CB8AC3E}">
        <p14:creationId xmlns:p14="http://schemas.microsoft.com/office/powerpoint/2010/main" val="1272712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7433" y="2967335"/>
            <a:ext cx="5477140" cy="1200329"/>
          </a:xfrm>
          <a:prstGeom prst="rect">
            <a:avLst/>
          </a:prstGeom>
          <a:noFill/>
        </p:spPr>
        <p:txBody>
          <a:bodyPr wrap="none" lIns="91440" tIns="45720" rIns="91440" bIns="45720">
            <a:spAutoFit/>
          </a:bodyPr>
          <a:lstStyle/>
          <a:p>
            <a:pPr algn="ctr"/>
            <a:r>
              <a:rPr lang="en-US" sz="7200" b="1" cap="none" spc="0"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LUYỆN TẬP</a:t>
            </a:r>
            <a:endParaRPr lang="en-US" sz="72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529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xmlns=""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xmlns=""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xmlns=""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xmlns=""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xmlns=""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xmlns=""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xmlns="" id="{F59F50FF-82CB-4E48-85B6-AFC3E4268E27}"/>
              </a:ext>
            </a:extLst>
          </p:cNvPr>
          <p:cNvGraphicFramePr>
            <a:graphicFrameLocks noGrp="1"/>
          </p:cNvGraphicFramePr>
          <p:nvPr>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xmlns="" val="3750429237"/>
                    </a:ext>
                  </a:extLst>
                </a:gridCol>
                <a:gridCol w="1011898">
                  <a:extLst>
                    <a:ext uri="{9D8B030D-6E8A-4147-A177-3AD203B41FA5}">
                      <a16:colId xmlns:a16="http://schemas.microsoft.com/office/drawing/2014/main" xmlns="" val="892396866"/>
                    </a:ext>
                  </a:extLst>
                </a:gridCol>
                <a:gridCol w="1023275">
                  <a:extLst>
                    <a:ext uri="{9D8B030D-6E8A-4147-A177-3AD203B41FA5}">
                      <a16:colId xmlns:a16="http://schemas.microsoft.com/office/drawing/2014/main" xmlns="" val="1994511951"/>
                    </a:ext>
                  </a:extLst>
                </a:gridCol>
                <a:gridCol w="1085295">
                  <a:extLst>
                    <a:ext uri="{9D8B030D-6E8A-4147-A177-3AD203B41FA5}">
                      <a16:colId xmlns:a16="http://schemas.microsoft.com/office/drawing/2014/main" xmlns="" val="1764713203"/>
                    </a:ext>
                  </a:extLst>
                </a:gridCol>
                <a:gridCol w="1116303">
                  <a:extLst>
                    <a:ext uri="{9D8B030D-6E8A-4147-A177-3AD203B41FA5}">
                      <a16:colId xmlns:a16="http://schemas.microsoft.com/office/drawing/2014/main" xmlns="" val="2253912237"/>
                    </a:ext>
                  </a:extLst>
                </a:gridCol>
                <a:gridCol w="1116303">
                  <a:extLst>
                    <a:ext uri="{9D8B030D-6E8A-4147-A177-3AD203B41FA5}">
                      <a16:colId xmlns:a16="http://schemas.microsoft.com/office/drawing/2014/main" xmlns="" val="1514898112"/>
                    </a:ext>
                  </a:extLst>
                </a:gridCol>
                <a:gridCol w="1116303">
                  <a:extLst>
                    <a:ext uri="{9D8B030D-6E8A-4147-A177-3AD203B41FA5}">
                      <a16:colId xmlns:a16="http://schemas.microsoft.com/office/drawing/2014/main" xmlns=""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030421308"/>
                  </a:ext>
                </a:extLst>
              </a:tr>
            </a:tbl>
          </a:graphicData>
        </a:graphic>
      </p:graphicFrame>
      <p:sp>
        <p:nvSpPr>
          <p:cNvPr id="22" name="TextBox 21">
            <a:extLst>
              <a:ext uri="{FF2B5EF4-FFF2-40B4-BE49-F238E27FC236}">
                <a16:creationId xmlns:a16="http://schemas.microsoft.com/office/drawing/2014/main" xmlns=""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xmlns=""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xmlns=""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xmlns=""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xmlns=""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xmlns=""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xmlns=""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xmlns="" id="{8277CB5C-81BE-493D-9E11-D2A84DD7E6A8}"/>
              </a:ext>
            </a:extLst>
          </p:cNvPr>
          <p:cNvGraphicFramePr>
            <a:graphicFrameLocks noGrp="1"/>
          </p:cNvGraphicFramePr>
          <p:nvPr>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xmlns="" val="3750429237"/>
                    </a:ext>
                  </a:extLst>
                </a:gridCol>
                <a:gridCol w="1011898">
                  <a:extLst>
                    <a:ext uri="{9D8B030D-6E8A-4147-A177-3AD203B41FA5}">
                      <a16:colId xmlns:a16="http://schemas.microsoft.com/office/drawing/2014/main" xmlns="" val="892396866"/>
                    </a:ext>
                  </a:extLst>
                </a:gridCol>
                <a:gridCol w="1023275">
                  <a:extLst>
                    <a:ext uri="{9D8B030D-6E8A-4147-A177-3AD203B41FA5}">
                      <a16:colId xmlns:a16="http://schemas.microsoft.com/office/drawing/2014/main" xmlns="" val="1994511951"/>
                    </a:ext>
                  </a:extLst>
                </a:gridCol>
                <a:gridCol w="1085295">
                  <a:extLst>
                    <a:ext uri="{9D8B030D-6E8A-4147-A177-3AD203B41FA5}">
                      <a16:colId xmlns:a16="http://schemas.microsoft.com/office/drawing/2014/main" xmlns="" val="1764713203"/>
                    </a:ext>
                  </a:extLst>
                </a:gridCol>
                <a:gridCol w="1116303">
                  <a:extLst>
                    <a:ext uri="{9D8B030D-6E8A-4147-A177-3AD203B41FA5}">
                      <a16:colId xmlns:a16="http://schemas.microsoft.com/office/drawing/2014/main" xmlns="" val="2253912237"/>
                    </a:ext>
                  </a:extLst>
                </a:gridCol>
                <a:gridCol w="1116303">
                  <a:extLst>
                    <a:ext uri="{9D8B030D-6E8A-4147-A177-3AD203B41FA5}">
                      <a16:colId xmlns:a16="http://schemas.microsoft.com/office/drawing/2014/main" xmlns="" val="1514898112"/>
                    </a:ext>
                  </a:extLst>
                </a:gridCol>
                <a:gridCol w="1116303">
                  <a:extLst>
                    <a:ext uri="{9D8B030D-6E8A-4147-A177-3AD203B41FA5}">
                      <a16:colId xmlns:a16="http://schemas.microsoft.com/office/drawing/2014/main" xmlns=""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3030421308"/>
                  </a:ext>
                </a:extLst>
              </a:tr>
            </a:tbl>
          </a:graphicData>
        </a:graphic>
      </p:graphicFrame>
      <p:sp>
        <p:nvSpPr>
          <p:cNvPr id="30" name="TextBox 29">
            <a:extLst>
              <a:ext uri="{FF2B5EF4-FFF2-40B4-BE49-F238E27FC236}">
                <a16:creationId xmlns:a16="http://schemas.microsoft.com/office/drawing/2014/main" xmlns=""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xmlns=""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xmlns=""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xmlns=""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xmlns=""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33165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xmlns=""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xmlns=""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xmlns=""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xmlns=""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xmlns=""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xmlns=""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xmlns=""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xmlns=""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xmlns=""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xmlns=""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xmlns=""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xmlns=""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xmlns=""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xmlns=""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xmlns=""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12076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xmlns=""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xmlns=""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xmlns=""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xmlns=""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xmlns=""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xmlns=""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xmlns=""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xmlns=""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xmlns=""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xmlns=""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xmlns=""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xmlns=""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xmlns=""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xmlns=""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xmlns=""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xmlns=""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xmlns=""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xmlns=""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xmlns=""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xmlns=""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xmlns=""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xmlns=""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xmlns=""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xmlns=""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xmlns=""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xmlns=""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xmlns=""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xmlns=""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xmlns=""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xmlns=""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xmlns=""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xmlns=""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xmlns=""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xmlns=""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xmlns=""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xmlns=""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xmlns=""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7631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xmlns=""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xmlns=""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xmlns=""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xmlns=""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xmlns=""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xmlns=""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xmlns=""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xmlns=""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19817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8633" y="2967335"/>
            <a:ext cx="5134740" cy="1200329"/>
          </a:xfrm>
          <a:prstGeom prst="rect">
            <a:avLst/>
          </a:prstGeom>
          <a:noFill/>
        </p:spPr>
        <p:txBody>
          <a:bodyPr wrap="none" lIns="91440" tIns="45720" rIns="91440" bIns="45720">
            <a:spAutoFit/>
          </a:bodyPr>
          <a:lstStyle/>
          <a:p>
            <a:pPr algn="ctr"/>
            <a:r>
              <a:rPr lang="en-US" sz="7200" b="1" cap="none" spc="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VẬN DỤNG</a:t>
            </a:r>
            <a:endParaRPr lang="en-US" sz="72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873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Words>
  <Application>Microsoft Office PowerPoint</Application>
  <PresentationFormat>Widescreen</PresentationFormat>
  <Paragraphs>102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nhân</dc:creator>
  <cp:lastModifiedBy>nhân</cp:lastModifiedBy>
  <cp:revision>1</cp:revision>
  <dcterms:created xsi:type="dcterms:W3CDTF">2023-02-26T20:44:16Z</dcterms:created>
  <dcterms:modified xsi:type="dcterms:W3CDTF">2023-02-26T20:45:13Z</dcterms:modified>
</cp:coreProperties>
</file>