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531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6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73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23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381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19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27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225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513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096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33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68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059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E296-AA44-440E-8018-5165E1CD6554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5492-283B-4A35-BBA4-EDE0EDF1B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6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433" y="2967335"/>
            <a:ext cx="54771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2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7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nhân</dc:creator>
  <cp:lastModifiedBy>nhân</cp:lastModifiedBy>
  <cp:revision>1</cp:revision>
  <dcterms:created xsi:type="dcterms:W3CDTF">2023-02-26T20:47:17Z</dcterms:created>
  <dcterms:modified xsi:type="dcterms:W3CDTF">2023-02-26T20:47:57Z</dcterms:modified>
</cp:coreProperties>
</file>