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32" r:id="rId2"/>
    <p:sldMasterId id="2147483758" r:id="rId3"/>
  </p:sldMasterIdLst>
  <p:notesMasterIdLst>
    <p:notesMasterId r:id="rId9"/>
  </p:notesMasterIdLst>
  <p:sldIdLst>
    <p:sldId id="374" r:id="rId4"/>
    <p:sldId id="372" r:id="rId5"/>
    <p:sldId id="344" r:id="rId6"/>
    <p:sldId id="354" r:id="rId7"/>
    <p:sldId id="316" r:id="rId8"/>
  </p:sldIdLst>
  <p:sldSz cx="6858000" cy="5143500"/>
  <p:notesSz cx="6858000" cy="9144000"/>
  <p:embeddedFontLst>
    <p:embeddedFont>
      <p:font typeface="Microsoft YaHei" panose="020B0503020204020204" pitchFamily="34" charset="-122"/>
      <p:regular r:id="rId10"/>
      <p:bold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10"/>
      <p:bold r:id="rId11"/>
    </p:embeddedFont>
    <p:embeddedFont>
      <p:font typeface="SimSun" panose="02010600030101010101" pitchFamily="2" charset="-122"/>
      <p:regular r:id="rId20"/>
    </p:embeddedFont>
    <p:embeddedFont>
      <p:font typeface="Kalam" panose="020B0604020202020204" charset="0"/>
      <p:regular r:id="rId21"/>
      <p:bold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92" d="100"/>
          <a:sy n="92" d="100"/>
        </p:scale>
        <p:origin x="976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7268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3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6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1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66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5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82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29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5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99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7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4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8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CD02-3E06-43B4-AB96-216745506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4AB7-8F77-49FB-B48B-BFE88E62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2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1796-4F26-4BF7-88F4-ECB17546C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6EBA-72EE-4B32-AB95-0ABCDB8F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6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FFCF-21F2-4F97-B17F-24E4A405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26B-ECF7-4528-9E61-69FD955C9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A2DD-9CD8-4C88-B896-AA39670E9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06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2120-0D6C-4884-B0B8-DC11EF9CE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8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0F47-8C93-4F8B-A293-3F52644C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2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9712-77EE-4727-A168-50E6430F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88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F78-D9E7-4C18-AB6A-67E34025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3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1200150"/>
            <a:ext cx="302895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2953942"/>
            <a:ext cx="302895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A290-DB17-4995-A320-DD10D52C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5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8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607" tIns="28804" rIns="57607" bIns="28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607" tIns="28804" rIns="57607" bIns="28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wrap="square" lIns="57607" tIns="28804" rIns="57607" bIns="28804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0B75D354-DCAE-40B3-BC30-6BC80BBA2408}" type="slidenum">
              <a:rPr lang="en-US" kern="1200">
                <a:latin typeface="Arial" charset="0"/>
                <a:ea typeface="+mn-ea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8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5pPr>
      <a:lvl6pPr marL="288036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6pPr>
      <a:lvl7pPr marL="576072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7pPr>
      <a:lvl8pPr marL="864108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8pPr>
      <a:lvl9pPr marL="115214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9pPr>
    </p:titleStyle>
    <p:bodyStyle>
      <a:lvl1pPr marL="144018" indent="-144018" algn="l" rtl="0" eaLnBrk="0" fontAlgn="base" hangingPunct="0">
        <a:lnSpc>
          <a:spcPct val="90000"/>
        </a:lnSpc>
        <a:spcBef>
          <a:spcPts val="63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985" y="1320104"/>
            <a:ext cx="15600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u="sng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/>
              </a:rPr>
              <a:t>Tiếng Việt</a:t>
            </a:r>
            <a:endParaRPr lang="en-US" sz="2400" b="1" u="sng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5083" y="1781769"/>
            <a:ext cx="5307863" cy="646331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</a:rPr>
              <a:t>Mở rộng vốn từ về cây cối</a:t>
            </a:r>
            <a:endParaRPr lang="en-US" sz="36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985" y="4275858"/>
            <a:ext cx="4984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/>
              </a:rPr>
              <a:t>Giáo </a:t>
            </a:r>
            <a:r>
              <a:rPr lang="vi-VN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/>
              </a:rPr>
              <a:t>viên: Nguyễn Thị Phúc</a:t>
            </a:r>
          </a:p>
          <a:p>
            <a:pPr algn="ctr"/>
            <a:r>
              <a:rPr lang="vi-VN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/>
              </a:rPr>
              <a:t>Đơn vị: Trường Tiểu học Đại Quang</a:t>
            </a:r>
            <a:endParaRPr lang="en-US" sz="2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latin typeface="Calibri Light"/>
            </a:endParaRPr>
          </a:p>
        </p:txBody>
      </p:sp>
      <p:pic>
        <p:nvPicPr>
          <p:cNvPr id="6" name="Picture 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310932" y="-200528"/>
            <a:ext cx="1357313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5959032" y="-105077"/>
            <a:ext cx="113903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42" y="2366958"/>
            <a:ext cx="2826324" cy="188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1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88516"/>
            <a:ext cx="5143500" cy="4022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8" y="1492151"/>
            <a:ext cx="4467657" cy="2239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74" y="1202830"/>
            <a:ext cx="1074954" cy="11602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530" y="1152508"/>
            <a:ext cx="833903" cy="1029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00" y="3014306"/>
            <a:ext cx="3460343" cy="8497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4435876" y="2284371"/>
            <a:ext cx="712879" cy="486904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594" y="2104522"/>
            <a:ext cx="2639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57175">
              <a:buClrTx/>
              <a:defRPr/>
            </a:pPr>
            <a:r>
              <a:rPr lang="en-US" altLang="zh-CN" sz="4050" b="1" kern="12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050" b="1" kern="120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các loại cây lương thực, cây ăn quả mà em biết: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465192" y="4446252"/>
            <a:ext cx="1229245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lúa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43A13C-C239-5843-A242-BCF164671407}"/>
              </a:ext>
            </a:extLst>
          </p:cNvPr>
          <p:cNvSpPr txBox="1"/>
          <p:nvPr/>
        </p:nvSpPr>
        <p:spPr>
          <a:xfrm>
            <a:off x="4042620" y="4456455"/>
            <a:ext cx="1507151" cy="41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cây hồng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967FCC6-ECE2-C64B-BB0A-9E628028D2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97" t="1394" r="1997"/>
          <a:stretch/>
        </p:blipFill>
        <p:spPr>
          <a:xfrm>
            <a:off x="1080250" y="1066368"/>
            <a:ext cx="1999130" cy="3376142"/>
          </a:xfrm>
          <a:prstGeom prst="roundRect">
            <a:avLst>
              <a:gd name="adj" fmla="val 1838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FEB815C-3A3E-1449-A1FA-3761968B5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15" t="1917"/>
          <a:stretch/>
        </p:blipFill>
        <p:spPr>
          <a:xfrm>
            <a:off x="3782183" y="1066368"/>
            <a:ext cx="2028026" cy="3376142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5B1A6A-2D3D-B742-8D22-8CC24BAEA377}"/>
              </a:ext>
            </a:extLst>
          </p:cNvPr>
          <p:cNvSpPr txBox="1"/>
          <p:nvPr/>
        </p:nvSpPr>
        <p:spPr>
          <a:xfrm>
            <a:off x="3675529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ngô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lang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tây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hoai sọ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sắn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8EFBAD2-E878-F544-B142-C02BD3AB1FA5}"/>
              </a:ext>
            </a:extLst>
          </p:cNvPr>
          <p:cNvSpPr txBox="1"/>
          <p:nvPr/>
        </p:nvSpPr>
        <p:spPr>
          <a:xfrm>
            <a:off x="1080250" y="1586811"/>
            <a:ext cx="2465295" cy="233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cam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thanh long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FF0000"/>
                </a:solidFill>
                <a:latin typeface="UTM Avo" panose="02040603050506020204" pitchFamily="18" charset="0"/>
              </a:rPr>
              <a:t>cây ổi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nhãn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ây xoài</a:t>
            </a: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4" grpId="2"/>
      <p:bldP spid="20" grpId="1"/>
      <p:bldP spid="10" grpId="0" build="p"/>
      <p:bldP spid="10" grpId="1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 từ ngữ chỉ hoạt động chăm sóc cây.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05D6FEB-74D2-6746-B0A7-581154045615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tưới nước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2C1D4F0-4F0E-844F-93B3-C444FF041FDF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bón phân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91012A4F-8BF9-2D40-AA0D-4EA14A5A9487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bắt sâu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123A2B4D-7716-4B4D-8E98-5EECC1BF778A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nhổ cỏ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450470DC-5CE3-0542-8D70-E55CDCB2E177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x-none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 hợp từ ngữ ở cột A với từ ngữ ở cột B để tạo 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vi-VN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EBA1229-DE17-954B-A1A0-632B8183AAB2}"/>
              </a:ext>
            </a:extLst>
          </p:cNvPr>
          <p:cNvSpPr/>
          <p:nvPr/>
        </p:nvSpPr>
        <p:spPr>
          <a:xfrm>
            <a:off x="107648" y="175908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FDB5EE4-FE9A-1846-AFE7-0D4726E1E17E}"/>
              </a:ext>
            </a:extLst>
          </p:cNvPr>
          <p:cNvSpPr/>
          <p:nvPr/>
        </p:nvSpPr>
        <p:spPr>
          <a:xfrm>
            <a:off x="107648" y="2392926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cuốc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đất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244D857E-1702-6645-A01F-CF0D4DF45CA3}"/>
              </a:ext>
            </a:extLst>
          </p:cNvPr>
          <p:cNvSpPr/>
          <p:nvPr/>
        </p:nvSpPr>
        <p:spPr>
          <a:xfrm>
            <a:off x="107648" y="3026771"/>
            <a:ext cx="2967245" cy="446740"/>
          </a:xfrm>
          <a:prstGeom prst="roundRect">
            <a:avLst/>
          </a:prstGeom>
          <a:solidFill>
            <a:srgbClr val="BEE7FB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đô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thị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rào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chắn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1198570-0496-9847-9DD0-F8AE05FBD34B}"/>
              </a:ext>
            </a:extLst>
          </p:cNvPr>
          <p:cNvSpPr/>
          <p:nvPr/>
        </p:nvSpPr>
        <p:spPr>
          <a:xfrm>
            <a:off x="3780612" y="1759081"/>
            <a:ext cx="2967245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giúp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thêm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CAF77E5-7496-C543-8125-470CDC026A0C}"/>
              </a:ext>
            </a:extLst>
          </p:cNvPr>
          <p:cNvSpPr/>
          <p:nvPr/>
        </p:nvSpPr>
        <p:spPr>
          <a:xfrm>
            <a:off x="3780613" y="2392926"/>
            <a:ext cx="2967244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  <a:latin typeface="UTM Avo" panose="02040603050506020204" pitchFamily="18" charset="0"/>
              </a:rPr>
              <a:t>để bảo vệ cây.</a:t>
            </a:r>
            <a:endParaRPr lang="en-US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9D380A-062C-0244-ADAF-E80EDF4B93E3}"/>
              </a:ext>
            </a:extLst>
          </p:cNvPr>
          <p:cNvSpPr/>
          <p:nvPr/>
        </p:nvSpPr>
        <p:spPr>
          <a:xfrm>
            <a:off x="3780613" y="3026771"/>
            <a:ext cx="2967243" cy="446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trồng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UTM Avo" panose="02040603050506020204" pitchFamily="18" charset="0"/>
              </a:rPr>
              <a:t>rau</a:t>
            </a:r>
            <a:r>
              <a:rPr lang="en-US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AA759CD-232B-D64F-9CAF-E817AC583202}"/>
              </a:ext>
            </a:extLst>
          </p:cNvPr>
          <p:cNvSpPr txBox="1"/>
          <p:nvPr/>
        </p:nvSpPr>
        <p:spPr>
          <a:xfrm>
            <a:off x="1252802" y="1283873"/>
            <a:ext cx="447192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      B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C2F3AFA-7A14-1440-BF9B-B6A2C7AC4405}"/>
              </a:ext>
            </a:extLst>
          </p:cNvPr>
          <p:cNvGrpSpPr/>
          <p:nvPr/>
        </p:nvGrpSpPr>
        <p:grpSpPr>
          <a:xfrm flipV="1">
            <a:off x="3048264" y="1975168"/>
            <a:ext cx="748953" cy="690743"/>
            <a:chOff x="2022098" y="1794108"/>
            <a:chExt cx="678514" cy="669861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A0E1B65-9C3E-844D-A4CD-3F5D045CFE4F}"/>
                </a:ext>
              </a:extLst>
            </p:cNvPr>
            <p:cNvSpPr/>
            <p:nvPr/>
          </p:nvSpPr>
          <p:spPr>
            <a:xfrm>
              <a:off x="2022098" y="2429619"/>
              <a:ext cx="34350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543465F-5A42-C44C-82A1-258A5E001146}"/>
                </a:ext>
              </a:extLst>
            </p:cNvPr>
            <p:cNvCxnSpPr>
              <a:stCxn id="18" idx="7"/>
              <a:endCxn id="20" idx="3"/>
            </p:cNvCxnSpPr>
            <p:nvPr/>
          </p:nvCxnSpPr>
          <p:spPr>
            <a:xfrm flipV="1">
              <a:off x="2051417" y="1823427"/>
              <a:ext cx="616943" cy="611222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015DD8C9-0098-D840-AC7F-DCD8BD2B5CD8}"/>
                </a:ext>
              </a:extLst>
            </p:cNvPr>
            <p:cNvSpPr/>
            <p:nvPr/>
          </p:nvSpPr>
          <p:spPr>
            <a:xfrm>
              <a:off x="2662827" y="1794108"/>
              <a:ext cx="37785" cy="34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E4E11A3-FCA7-E14A-BE06-0EEEB6DA3EBB}"/>
              </a:ext>
            </a:extLst>
          </p:cNvPr>
          <p:cNvGrpSpPr/>
          <p:nvPr/>
        </p:nvGrpSpPr>
        <p:grpSpPr>
          <a:xfrm>
            <a:off x="3021273" y="2061134"/>
            <a:ext cx="793757" cy="1193016"/>
            <a:chOff x="2020011" y="1799552"/>
            <a:chExt cx="675903" cy="592444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1C127DBD-D2B0-3E4E-8145-7720D357758D}"/>
                </a:ext>
              </a:extLst>
            </p:cNvPr>
            <p:cNvSpPr/>
            <p:nvPr/>
          </p:nvSpPr>
          <p:spPr>
            <a:xfrm>
              <a:off x="2020011" y="2366191"/>
              <a:ext cx="28388" cy="2580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6819CB4C-421B-2444-BAEA-DBB5BD0C1BAF}"/>
                </a:ext>
              </a:extLst>
            </p:cNvPr>
            <p:cNvCxnSpPr>
              <a:stCxn id="22" idx="7"/>
              <a:endCxn id="24" idx="3"/>
            </p:cNvCxnSpPr>
            <p:nvPr/>
          </p:nvCxnSpPr>
          <p:spPr>
            <a:xfrm flipV="1">
              <a:off x="2044242" y="1819576"/>
              <a:ext cx="627441" cy="550394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EAEA386-0A05-7041-9962-29EC1A547B8A}"/>
                </a:ext>
              </a:extLst>
            </p:cNvPr>
            <p:cNvSpPr/>
            <p:nvPr/>
          </p:nvSpPr>
          <p:spPr>
            <a:xfrm>
              <a:off x="2667526" y="1799552"/>
              <a:ext cx="28388" cy="2345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F5D752F-0558-8744-806F-CBF5C37E7E6E}"/>
              </a:ext>
            </a:extLst>
          </p:cNvPr>
          <p:cNvGrpSpPr/>
          <p:nvPr/>
        </p:nvGrpSpPr>
        <p:grpSpPr>
          <a:xfrm flipV="1">
            <a:off x="3048263" y="2630490"/>
            <a:ext cx="774501" cy="669153"/>
            <a:chOff x="2025078" y="1797087"/>
            <a:chExt cx="670834" cy="663901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49A995D-F3CB-0C48-9FC3-40A4CE4AAD85}"/>
                </a:ext>
              </a:extLst>
            </p:cNvPr>
            <p:cNvSpPr/>
            <p:nvPr/>
          </p:nvSpPr>
          <p:spPr>
            <a:xfrm>
              <a:off x="2025078" y="2432600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4B5228F-E6A5-DE4D-B40B-8315571C9B49}"/>
                </a:ext>
              </a:extLst>
            </p:cNvPr>
            <p:cNvCxnSpPr>
              <a:stCxn id="28" idx="7"/>
              <a:endCxn id="30" idx="3"/>
            </p:cNvCxnSpPr>
            <p:nvPr/>
          </p:nvCxnSpPr>
          <p:spPr>
            <a:xfrm flipV="1">
              <a:off x="2049309" y="1821318"/>
              <a:ext cx="622372" cy="615439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D1080DDB-8D25-134A-8305-0ACD392D1882}"/>
                </a:ext>
              </a:extLst>
            </p:cNvPr>
            <p:cNvSpPr/>
            <p:nvPr/>
          </p:nvSpPr>
          <p:spPr>
            <a:xfrm>
              <a:off x="2667524" y="1797087"/>
              <a:ext cx="28388" cy="283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Cute Cartoon Girl And Boy Working In The Garden Vector Illustration.... |  Cute cartoon girl, Children illustration, Work cartoons">
            <a:extLst>
              <a:ext uri="{FF2B5EF4-FFF2-40B4-BE49-F238E27FC236}">
                <a16:creationId xmlns="" xmlns:a16="http://schemas.microsoft.com/office/drawing/2014/main" id="{DD993110-8870-5046-921A-E12696FF7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34" y="3299643"/>
            <a:ext cx="1960751" cy="196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149</Words>
  <Application>Microsoft Office PowerPoint</Application>
  <PresentationFormat>Custom</PresentationFormat>
  <Paragraphs>33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等线</vt:lpstr>
      <vt:lpstr>Microsoft YaHei</vt:lpstr>
      <vt:lpstr>Montserrat</vt:lpstr>
      <vt:lpstr>Calibri</vt:lpstr>
      <vt:lpstr>Times New Roman</vt:lpstr>
      <vt:lpstr>Microsoft YaHei</vt:lpstr>
      <vt:lpstr>UTM Avo</vt:lpstr>
      <vt:lpstr>SimSun</vt:lpstr>
      <vt:lpstr>Kalam</vt:lpstr>
      <vt:lpstr>Arial</vt:lpstr>
      <vt:lpstr>Calibri Light</vt:lpstr>
      <vt:lpstr>1_Doodle Sketchbook by Slidesgo</vt:lpstr>
      <vt:lpstr>1_Office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nhân</cp:lastModifiedBy>
  <cp:revision>213</cp:revision>
  <dcterms:modified xsi:type="dcterms:W3CDTF">2023-02-26T20:54:21Z</dcterms:modified>
</cp:coreProperties>
</file>