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  <p:sldMasterId id="2147483732" r:id="rId3"/>
    <p:sldMasterId id="2147483758" r:id="rId4"/>
  </p:sldMasterIdLst>
  <p:notesMasterIdLst>
    <p:notesMasterId r:id="rId14"/>
  </p:notesMasterIdLst>
  <p:sldIdLst>
    <p:sldId id="374" r:id="rId5"/>
    <p:sldId id="372" r:id="rId6"/>
    <p:sldId id="317" r:id="rId7"/>
    <p:sldId id="361" r:id="rId8"/>
    <p:sldId id="362" r:id="rId9"/>
    <p:sldId id="369" r:id="rId10"/>
    <p:sldId id="370" r:id="rId11"/>
    <p:sldId id="355" r:id="rId12"/>
    <p:sldId id="332" r:id="rId13"/>
  </p:sldIdLst>
  <p:sldSz cx="6858000" cy="5143500"/>
  <p:notesSz cx="6858000" cy="9144000"/>
  <p:embeddedFontLst>
    <p:embeddedFont>
      <p:font typeface="SimSun" panose="02010600030101010101" pitchFamily="2" charset="-122"/>
      <p:regular r:id="rId15"/>
    </p:embeddedFont>
    <p:embeddedFont>
      <p:font typeface="Microsoft YaHei" panose="020B0503020204020204" pitchFamily="34" charset="-122"/>
      <p:regular r:id="rId16"/>
      <p:bold r:id="rId17"/>
    </p:embeddedFont>
    <p:embeddedFont>
      <p:font typeface="Kalam" panose="020B0604020202020204" charset="0"/>
      <p:regular r:id="rId18"/>
      <p:bold r:id="rId19"/>
    </p:embeddedFont>
    <p:embeddedFont>
      <p:font typeface="Microsoft YaHei" panose="020B0503020204020204" pitchFamily="34" charset="-122"/>
      <p:regular r:id="rId16"/>
      <p:bold r:id="rId17"/>
    </p:embeddedFont>
    <p:embeddedFont>
      <p:font typeface="Montserrat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E7FB"/>
    <a:srgbClr val="E6F7F9"/>
    <a:srgbClr val="000000"/>
    <a:srgbClr val="ED3D6C"/>
    <a:srgbClr val="DF3C7E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78"/>
    <p:restoredTop sz="95846"/>
  </p:normalViewPr>
  <p:slideViewPr>
    <p:cSldViewPr snapToGrid="0">
      <p:cViewPr varScale="1">
        <p:scale>
          <a:sx n="92" d="100"/>
          <a:sy n="92" d="100"/>
        </p:scale>
        <p:origin x="976" y="5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828227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80E0C2-0D4A-4881-ADBA-8A3F58F5279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383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59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5567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5310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59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266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05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59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5823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53297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32540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6858000" cy="513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4822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77996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175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94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5889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500"/>
            </a:lvl1pPr>
            <a:lvl2pPr marL="288036" indent="0" algn="ctr">
              <a:buNone/>
              <a:defRPr sz="1300"/>
            </a:lvl2pPr>
            <a:lvl3pPr marL="576072" indent="0" algn="ctr">
              <a:buNone/>
              <a:defRPr sz="1100"/>
            </a:lvl3pPr>
            <a:lvl4pPr marL="864108" indent="0" algn="ctr">
              <a:buNone/>
              <a:defRPr sz="1000"/>
            </a:lvl4pPr>
            <a:lvl5pPr marL="1152144" indent="0" algn="ctr">
              <a:buNone/>
              <a:defRPr sz="1000"/>
            </a:lvl5pPr>
            <a:lvl6pPr marL="1440180" indent="0" algn="ctr">
              <a:buNone/>
              <a:defRPr sz="1000"/>
            </a:lvl6pPr>
            <a:lvl7pPr marL="1728216" indent="0" algn="ctr">
              <a:buNone/>
              <a:defRPr sz="1000"/>
            </a:lvl7pPr>
            <a:lvl8pPr marL="2016252" indent="0" algn="ctr">
              <a:buNone/>
              <a:defRPr sz="1000"/>
            </a:lvl8pPr>
            <a:lvl9pPr marL="2304288" indent="0" algn="ctr">
              <a:buNone/>
              <a:defRPr sz="1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FCD02-3E06-43B4-AB96-2167455060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7962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164AB7-8F77-49FB-B48B-BFE88E623A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03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8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57607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8641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5214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4018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28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1625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30428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E1796-4F26-4BF7-88F4-ECB17546C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189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6EBA-72EE-4B32-AB95-0ABCDB8FC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25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8036" indent="0">
              <a:buNone/>
              <a:defRPr sz="1300" b="1"/>
            </a:lvl2pPr>
            <a:lvl3pPr marL="576072" indent="0">
              <a:buNone/>
              <a:defRPr sz="1100" b="1"/>
            </a:lvl3pPr>
            <a:lvl4pPr marL="864108" indent="0">
              <a:buNone/>
              <a:defRPr sz="1000" b="1"/>
            </a:lvl4pPr>
            <a:lvl5pPr marL="1152144" indent="0">
              <a:buNone/>
              <a:defRPr sz="1000" b="1"/>
            </a:lvl5pPr>
            <a:lvl6pPr marL="1440180" indent="0">
              <a:buNone/>
              <a:defRPr sz="1000" b="1"/>
            </a:lvl6pPr>
            <a:lvl7pPr marL="1728216" indent="0">
              <a:buNone/>
              <a:defRPr sz="1000" b="1"/>
            </a:lvl7pPr>
            <a:lvl8pPr marL="2016252" indent="0">
              <a:buNone/>
              <a:defRPr sz="1000" b="1"/>
            </a:lvl8pPr>
            <a:lvl9pPr marL="2304288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FFCF-21F2-4F97-B17F-24E4A4050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758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7126B-ECF7-4528-9E61-69FD955C9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8046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DA2DD-9CD8-4C88-B896-AA39670E9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35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72120-0D6C-4884-B0B8-DC11EF9CE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06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288036" indent="0">
              <a:buNone/>
              <a:defRPr sz="1800"/>
            </a:lvl2pPr>
            <a:lvl3pPr marL="576072" indent="0">
              <a:buNone/>
              <a:defRPr sz="1500"/>
            </a:lvl3pPr>
            <a:lvl4pPr marL="864108" indent="0">
              <a:buNone/>
              <a:defRPr sz="1300"/>
            </a:lvl4pPr>
            <a:lvl5pPr marL="1152144" indent="0">
              <a:buNone/>
              <a:defRPr sz="1300"/>
            </a:lvl5pPr>
            <a:lvl6pPr marL="1440180" indent="0">
              <a:buNone/>
              <a:defRPr sz="1300"/>
            </a:lvl6pPr>
            <a:lvl7pPr marL="1728216" indent="0">
              <a:buNone/>
              <a:defRPr sz="1300"/>
            </a:lvl7pPr>
            <a:lvl8pPr marL="2016252" indent="0">
              <a:buNone/>
              <a:defRPr sz="1300"/>
            </a:lvl8pPr>
            <a:lvl9pPr marL="2304288" indent="0">
              <a:buNone/>
              <a:defRPr sz="13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1000"/>
            </a:lvl1pPr>
            <a:lvl2pPr marL="288036" indent="0">
              <a:buNone/>
              <a:defRPr sz="900"/>
            </a:lvl2pPr>
            <a:lvl3pPr marL="576072" indent="0">
              <a:buNone/>
              <a:defRPr sz="800"/>
            </a:lvl3pPr>
            <a:lvl4pPr marL="864108" indent="0">
              <a:buNone/>
              <a:defRPr sz="600"/>
            </a:lvl4pPr>
            <a:lvl5pPr marL="1152144" indent="0">
              <a:buNone/>
              <a:defRPr sz="600"/>
            </a:lvl5pPr>
            <a:lvl6pPr marL="1440180" indent="0">
              <a:buNone/>
              <a:defRPr sz="600"/>
            </a:lvl6pPr>
            <a:lvl7pPr marL="1728216" indent="0">
              <a:buNone/>
              <a:defRPr sz="600"/>
            </a:lvl7pPr>
            <a:lvl8pPr marL="2016252" indent="0">
              <a:buNone/>
              <a:defRPr sz="600"/>
            </a:lvl8pPr>
            <a:lvl9pPr marL="230428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E0F47-8C93-4F8B-A293-3F52644C6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90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9712-77EE-4727-A168-50E6430F71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207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7F78-D9E7-4C18-AB6A-67E340252A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418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486150" y="1200150"/>
            <a:ext cx="3028950" cy="163949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486150" y="2953942"/>
            <a:ext cx="3028950" cy="164068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9A290-DB17-4995-A320-DD10D52C0E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2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A6332DFF-139B-4A56-89CE-268933A5BF12}" type="datetimeFigureOut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2023/2/26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  <a:defRPr/>
            </a:pPr>
            <a:fld id="{7D158A4B-13F8-4102-82ED-E8F16841985B}" type="slidenum">
              <a:rPr lang="zh-CN" alt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微软雅黑"/>
                <a:cs typeface="+mn-cs"/>
              </a:rPr>
              <a:pPr defTabSz="514350">
                <a:buClrTx/>
                <a:defRPr/>
              </a:pPr>
              <a:t>‹#›</a:t>
            </a:fld>
            <a:endParaRPr lang="zh-CN" altLang="en-US" kern="1200">
              <a:solidFill>
                <a:prstClr val="black">
                  <a:tint val="75000"/>
                </a:prstClr>
              </a:solidFill>
              <a:latin typeface="Calibri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78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3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8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44660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5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71488" y="273844"/>
            <a:ext cx="5915025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607" tIns="28804" rIns="57607" bIns="288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71488" y="1369219"/>
            <a:ext cx="5915025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7607" tIns="28804" rIns="57607" bIns="288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57607" tIns="28804" rIns="57607" bIns="28804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kern="1200">
              <a:solidFill>
                <a:prstClr val="black">
                  <a:tint val="75000"/>
                </a:prstClr>
              </a:solidFill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wrap="square" lIns="57607" tIns="28804" rIns="57607" bIns="28804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rgbClr val="898989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fld id="{0B75D354-DCAE-40B3-BC30-6BC80BBA2408}" type="slidenum">
              <a:rPr lang="en-US" kern="1200">
                <a:latin typeface="Arial" charset="0"/>
                <a:ea typeface="+mn-ea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t>‹#›</a:t>
            </a:fld>
            <a:endParaRPr lang="en-US" kern="1200"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9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5pPr>
      <a:lvl6pPr marL="288036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6pPr>
      <a:lvl7pPr marL="576072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7pPr>
      <a:lvl8pPr marL="864108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8pPr>
      <a:lvl9pPr marL="1152144" algn="l" rtl="0" fontAlgn="base">
        <a:lnSpc>
          <a:spcPct val="90000"/>
        </a:lnSpc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</a:defRPr>
      </a:lvl9pPr>
    </p:titleStyle>
    <p:bodyStyle>
      <a:lvl1pPr marL="144018" indent="-144018" algn="l" rtl="0" eaLnBrk="0" fontAlgn="base" hangingPunct="0">
        <a:lnSpc>
          <a:spcPct val="90000"/>
        </a:lnSpc>
        <a:spcBef>
          <a:spcPts val="63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54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20090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126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296162" indent="-144018" algn="l" rtl="0" eaLnBrk="0" fontAlgn="base" hangingPunct="0">
        <a:lnSpc>
          <a:spcPct val="90000"/>
        </a:lnSpc>
        <a:spcBef>
          <a:spcPts val="31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584198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872234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160270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448306" indent="-144018" algn="l" defTabSz="576072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607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410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2144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40180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8216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304288" algn="l" defTabSz="576072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48985" y="1320104"/>
            <a:ext cx="156004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u="sng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prstClr val="black"/>
                </a:solidFill>
                <a:latin typeface="Times New Roman"/>
              </a:rPr>
              <a:t>Tiếng Việt</a:t>
            </a:r>
            <a:endParaRPr lang="en-US" sz="2400" b="1" u="sng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prstClr val="black"/>
              </a:solidFill>
              <a:latin typeface="Calibri Ligh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800" y="1781769"/>
            <a:ext cx="6694460" cy="954107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8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/>
              </a:rPr>
              <a:t>Viết đoạn văn kể về việc chăm sóc cây cối. </a:t>
            </a:r>
          </a:p>
          <a:p>
            <a:pPr algn="ctr"/>
            <a:r>
              <a:rPr lang="vi-VN" sz="28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C00000"/>
                </a:solidFill>
                <a:latin typeface="Times New Roman"/>
              </a:rPr>
              <a:t>Đọc mở rộng</a:t>
            </a:r>
            <a:endParaRPr lang="en-US" sz="28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solidFill>
                <a:srgbClr val="C00000"/>
              </a:solidFill>
              <a:latin typeface="Calibri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6985" y="4275858"/>
            <a:ext cx="49840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/>
              </a:rPr>
              <a:t>Giáo </a:t>
            </a:r>
            <a:r>
              <a:rPr lang="vi-VN" sz="2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/>
              </a:rPr>
              <a:t>viên: Nguyễn Thị Phúc</a:t>
            </a:r>
          </a:p>
          <a:p>
            <a:pPr algn="ctr"/>
            <a:r>
              <a:rPr lang="vi-VN" sz="2400" b="1" dirty="0" smtClean="0">
                <a:ln w="10541" cmpd="sng">
                  <a:solidFill>
                    <a:srgbClr val="5B9BD5">
                      <a:shade val="88000"/>
                      <a:satMod val="110000"/>
                    </a:srgbClr>
                  </a:solidFill>
                  <a:prstDash val="solid"/>
                </a:ln>
                <a:latin typeface="Times New Roman"/>
              </a:rPr>
              <a:t>Đơn vị: Trường Tiểu học Đại Quang</a:t>
            </a:r>
            <a:endParaRPr lang="en-US" sz="2400" b="1" dirty="0">
              <a:ln w="10541" cmpd="sng">
                <a:solidFill>
                  <a:srgbClr val="5B9BD5">
                    <a:shade val="88000"/>
                    <a:satMod val="110000"/>
                  </a:srgbClr>
                </a:solidFill>
                <a:prstDash val="solid"/>
              </a:ln>
              <a:latin typeface="Calibri Light"/>
            </a:endParaRPr>
          </a:p>
        </p:txBody>
      </p:sp>
      <p:pic>
        <p:nvPicPr>
          <p:cNvPr id="6" name="Picture 4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96132">
            <a:off x="-310932" y="-200528"/>
            <a:ext cx="1357313" cy="983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blumen-pflanzen0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380094">
            <a:off x="5959032" y="-105077"/>
            <a:ext cx="1139030" cy="935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16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988516"/>
            <a:ext cx="5143500" cy="402227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9478" y="1492151"/>
            <a:ext cx="4467657" cy="22395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574" y="1202830"/>
            <a:ext cx="1074954" cy="116021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6530" y="1152508"/>
            <a:ext cx="833903" cy="102985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0200" y="3014306"/>
            <a:ext cx="3460343" cy="849749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4435876" y="2284371"/>
            <a:ext cx="712879" cy="486904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 dirty="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38576" tIns="19288" rIns="38576" bIns="19288" numCol="1" anchor="t" anchorCtr="0" compatLnSpc="1"/>
            <a:lstStyle/>
            <a:p>
              <a:pPr defTabSz="685800">
                <a:buClrTx/>
                <a:defRPr/>
              </a:pPr>
              <a:endParaRPr lang="zh-CN" altLang="en-US" sz="1013" kern="1200">
                <a:solidFill>
                  <a:srgbClr val="5FA080"/>
                </a:solidFill>
                <a:latin typeface="等线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1930594" y="2104522"/>
            <a:ext cx="2639863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257175">
              <a:buClrTx/>
              <a:defRPr/>
            </a:pPr>
            <a:r>
              <a:rPr lang="en-US" altLang="zh-CN" sz="4050" b="1" kern="120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  <a:endParaRPr lang="en-US" altLang="zh-CN" sz="4050" b="1" kern="120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2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467590" y="371261"/>
            <a:ext cx="696191" cy="64008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63781" y="452774"/>
            <a:ext cx="5278583" cy="425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</a:t>
            </a:r>
            <a:r>
              <a:rPr lang="vi-VN" sz="16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Nhìn tranh,nói về việc bạn nhỏ đang làm. </a:t>
            </a:r>
            <a:endParaRPr lang="en-US" sz="16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74EA6E0-9DC8-1041-BCB5-A2BDDC93AFE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995"/>
          <a:stretch/>
        </p:blipFill>
        <p:spPr>
          <a:xfrm>
            <a:off x="854395" y="1047218"/>
            <a:ext cx="5149209" cy="3569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7C99AE04-D572-8F46-9137-9CAB0C380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767" y="843243"/>
            <a:ext cx="4458994" cy="293706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F983752-3979-0E44-B3C9-87E22123DA55}"/>
              </a:ext>
            </a:extLst>
          </p:cNvPr>
          <p:cNvSpPr txBox="1"/>
          <p:nvPr/>
        </p:nvSpPr>
        <p:spPr>
          <a:xfrm>
            <a:off x="1661104" y="4005505"/>
            <a:ext cx="4129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</a:t>
            </a:r>
            <a:r>
              <a:rPr lang="x-none" sz="2000">
                <a:solidFill>
                  <a:srgbClr val="FF0000"/>
                </a:solidFill>
                <a:latin typeface="UTM Avo" panose="02040603050506020204" pitchFamily="18" charset="0"/>
              </a:rPr>
              <a:t>đang </a:t>
            </a:r>
            <a:r>
              <a:rPr lang="vi-VN" sz="2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nhổ cỏ, </a:t>
            </a:r>
            <a:r>
              <a:rPr lang="x-none" sz="2000" smtClean="0">
                <a:solidFill>
                  <a:srgbClr val="FF0000"/>
                </a:solidFill>
                <a:latin typeface="UTM Avo" panose="02040603050506020204" pitchFamily="18" charset="0"/>
              </a:rPr>
              <a:t>bắt sâu</a:t>
            </a:r>
            <a:r>
              <a:rPr lang="vi-VN" sz="2000" dirty="0" smtClean="0">
                <a:solidFill>
                  <a:srgbClr val="FF0000"/>
                </a:solidFill>
                <a:latin typeface="UTM Avo" panose="02040603050506020204" pitchFamily="18" charset="0"/>
              </a:rPr>
              <a:t> cho cây</a:t>
            </a:r>
            <a:r>
              <a:rPr lang="x-none" sz="2000" smtClean="0">
                <a:solidFill>
                  <a:srgbClr val="FF0000"/>
                </a:solidFill>
                <a:latin typeface="UTM Avo" panose="02040603050506020204" pitchFamily="18" charset="0"/>
              </a:rPr>
              <a:t>.</a:t>
            </a:r>
            <a:endParaRPr lang="x-none" sz="20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B5176534-7273-8745-96BC-BA422D78C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8205" y="776202"/>
            <a:ext cx="4401590" cy="284397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EF161D7-EEC0-B942-8E50-C22A0332E159}"/>
              </a:ext>
            </a:extLst>
          </p:cNvPr>
          <p:cNvSpPr txBox="1"/>
          <p:nvPr/>
        </p:nvSpPr>
        <p:spPr>
          <a:xfrm>
            <a:off x="1358622" y="3967188"/>
            <a:ext cx="43428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đổ đầy bình nước.</a:t>
            </a: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17702FC-E7D3-734B-9122-7B7C3B14D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2723" y="840876"/>
            <a:ext cx="4432552" cy="28798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C2CD9CB-8F6A-C34E-BE54-D310A22A28FE}"/>
              </a:ext>
            </a:extLst>
          </p:cNvPr>
          <p:cNvSpPr txBox="1"/>
          <p:nvPr/>
        </p:nvSpPr>
        <p:spPr>
          <a:xfrm>
            <a:off x="1358622" y="3967188"/>
            <a:ext cx="4423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đang tưới nước cho hoa.</a:t>
            </a:r>
          </a:p>
        </p:txBody>
      </p:sp>
    </p:spTree>
    <p:extLst>
      <p:ext uri="{BB962C8B-B14F-4D97-AF65-F5344CB8AC3E}">
        <p14:creationId xmlns:p14="http://schemas.microsoft.com/office/powerpoint/2010/main" val="66237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5F3797-293D-0849-912E-C59F2F23A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69107" y="791722"/>
            <a:ext cx="4319786" cy="284516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65EDC24-684E-9743-B8EC-AA983677093D}"/>
              </a:ext>
            </a:extLst>
          </p:cNvPr>
          <p:cNvSpPr txBox="1"/>
          <p:nvPr/>
        </p:nvSpPr>
        <p:spPr>
          <a:xfrm>
            <a:off x="1360547" y="3884061"/>
            <a:ext cx="41507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000" dirty="0">
                <a:solidFill>
                  <a:srgbClr val="FF0000"/>
                </a:solidFill>
                <a:latin typeface="UTM Avo" panose="02040603050506020204" pitchFamily="18" charset="0"/>
              </a:rPr>
              <a:t>Bạn nhỏ chào tạm biệt vườn hoa trước khi đi học.</a:t>
            </a:r>
          </a:p>
        </p:txBody>
      </p:sp>
    </p:spTree>
    <p:extLst>
      <p:ext uri="{BB962C8B-B14F-4D97-AF65-F5344CB8AC3E}">
        <p14:creationId xmlns:p14="http://schemas.microsoft.com/office/powerpoint/2010/main" val="272984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7C44C25-0C2B-C34A-A218-B10AB3EB977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4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9496" y="2571750"/>
            <a:ext cx="4399007" cy="251301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2643" y="182880"/>
            <a:ext cx="5876569" cy="253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Viết 3 – 5 câu kể lại việc em và các bạn chăm sóc cây. </a:t>
            </a: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G: </a:t>
            </a:r>
            <a:endParaRPr lang="x-none" sz="1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Em và các bạn đã làm việc gì để chăm sóc cây?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Kết quả công việc ra sao?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Em có suy nghĩ gì khi làm xong việc đó?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09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93AD1E2-BAA4-614B-8AA8-95EF8A805123}"/>
              </a:ext>
            </a:extLst>
          </p:cNvPr>
          <p:cNvSpPr txBox="1"/>
          <p:nvPr/>
        </p:nvSpPr>
        <p:spPr>
          <a:xfrm>
            <a:off x="361731" y="2286066"/>
            <a:ext cx="6255885" cy="1082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2. </a:t>
            </a:r>
            <a:r>
              <a:rPr lang="vi-VN" sz="1500" dirty="0">
                <a:latin typeface="UTM Avo" panose="02040603050506020204" pitchFamily="18" charset="0"/>
              </a:rPr>
              <a:t>Chia sẻ với các bạn những chi tiết thú vị trong câu chuyện.</a:t>
            </a: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Tớ đã đọc cuốn sách Hoa lá trong vườn.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973DBAD-5BB2-7047-92C6-0362FF3C5BC3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Đọc mở rộng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A5FBF8A-C683-DC4F-8D52-7E14A6824B00}"/>
              </a:ext>
            </a:extLst>
          </p:cNvPr>
          <p:cNvSpPr txBox="1"/>
          <p:nvPr/>
        </p:nvSpPr>
        <p:spPr>
          <a:xfrm>
            <a:off x="361731" y="1784380"/>
            <a:ext cx="6134538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100"/>
              </a:spcBef>
              <a:spcAft>
                <a:spcPts val="100"/>
              </a:spcAft>
            </a:pPr>
            <a:r>
              <a:rPr lang="vi-VN" sz="1500" b="1" dirty="0">
                <a:solidFill>
                  <a:srgbClr val="17479D"/>
                </a:solidFill>
                <a:latin typeface="UTM Avo" panose="02040603050506020204" pitchFamily="18" charset="0"/>
              </a:rPr>
              <a:t>1. </a:t>
            </a:r>
            <a:r>
              <a:rPr lang="vi-VN" sz="1500" dirty="0">
                <a:latin typeface="UTM Avo" panose="02040603050506020204" pitchFamily="18" charset="0"/>
              </a:rPr>
              <a:t>Kể tên những câu chuyện viết về thiên nhiên mà em đã đọc.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8933911-272C-8744-AEA0-457841574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25857" y="3089189"/>
            <a:ext cx="2206285" cy="1696179"/>
          </a:xfrm>
          <a:prstGeom prst="rect">
            <a:avLst/>
          </a:prstGeom>
        </p:spPr>
      </p:pic>
      <p:pic>
        <p:nvPicPr>
          <p:cNvPr id="12" name="Picture 2" descr="Rich harvest of wheat. Wheat field, blue sky and clouds , #SPONSORED,  #wheat, #Wheat, #Rich, #harv… | Art drawings for kids, Wheat drawing, Free  vector illustration">
            <a:extLst>
              <a:ext uri="{FF2B5EF4-FFF2-40B4-BE49-F238E27FC236}">
                <a16:creationId xmlns="" xmlns:a16="http://schemas.microsoft.com/office/drawing/2014/main" id="{9CA255E9-4A70-7943-9E94-60C6A1C8A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62" y="308919"/>
            <a:ext cx="1261935" cy="130795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8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182</Words>
  <Application>Microsoft Office PowerPoint</Application>
  <PresentationFormat>Custom</PresentationFormat>
  <Paragraphs>21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5" baseType="lpstr">
      <vt:lpstr>SimSun</vt:lpstr>
      <vt:lpstr>UTM Avo</vt:lpstr>
      <vt:lpstr>Microsoft YaHei</vt:lpstr>
      <vt:lpstr>UTM Cookies</vt:lpstr>
      <vt:lpstr>Kalam</vt:lpstr>
      <vt:lpstr>Microsoft YaHei</vt:lpstr>
      <vt:lpstr>等线</vt:lpstr>
      <vt:lpstr>Arial</vt:lpstr>
      <vt:lpstr>Montserrat</vt:lpstr>
      <vt:lpstr>Calibri</vt:lpstr>
      <vt:lpstr>Times New Roman</vt:lpstr>
      <vt:lpstr>Calibri Light</vt:lpstr>
      <vt:lpstr>Doodle Sketchbook by Slidesgo</vt:lpstr>
      <vt:lpstr>1_Doodle Sketchbook by Slidesgo</vt:lpstr>
      <vt:lpstr>1_Office 主题​​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nhân</cp:lastModifiedBy>
  <cp:revision>213</cp:revision>
  <dcterms:modified xsi:type="dcterms:W3CDTF">2023-02-26T20:55:13Z</dcterms:modified>
</cp:coreProperties>
</file>