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8" r:id="rId3"/>
    <p:sldId id="289" r:id="rId4"/>
    <p:sldId id="290" r:id="rId5"/>
    <p:sldId id="259" r:id="rId6"/>
    <p:sldId id="257" r:id="rId7"/>
    <p:sldId id="284" r:id="rId8"/>
    <p:sldId id="298" r:id="rId9"/>
    <p:sldId id="291" r:id="rId10"/>
    <p:sldId id="292" r:id="rId11"/>
    <p:sldId id="299" r:id="rId12"/>
    <p:sldId id="445" r:id="rId13"/>
    <p:sldId id="3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F393-B67B-667A-A751-1A23F26F3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11AB0-DE3C-32F8-4FE7-2774FA9E4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747CC-761A-444A-8A5D-E9D0041E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87579-E98D-F38D-15E9-7ED1B8BA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A86A1-7CC5-A179-8434-148B9CEF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68CD-EF93-3726-D6A6-51582960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DCA07-B515-2BBE-D1CD-4D35EB456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0813A-B16C-6491-3FF5-3EE63B0F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41EA-90FA-4A69-A44D-7E838B5E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C83D-9F03-7EB0-2C7D-57D5D6E7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0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6B8EC-0E9E-1494-2D85-73A37AD54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2C8DD-3AB2-2117-7322-AB46A57FB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2B163-C711-CA0A-12D9-205A00F5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DA7F0-69DE-65F9-2791-6BAAD28C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A661E-E26F-5EFB-B089-6B48FD26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3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579D-597B-FF53-E561-FE48BDA0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4BA61-F7B7-EEBD-A0E8-C6339A466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9B658-6481-1948-A5DB-57ABB88E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4F44B-0718-CC83-296D-4AEB009C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199E-C98E-32C8-DAAF-BD26609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F32-3337-0FD8-B8B8-218E1483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20EBE-3D17-0984-7D96-0450DC701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FE7B5-CA8C-17CD-6D54-0E0AB4EF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D34BA-AD53-7AA0-9CA6-E55554F8D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3253F-5BF1-C617-6314-A8D60955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7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7189-FE02-1E85-BFA8-AF5B9DB1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215D4-7E28-329B-4B08-F3258107C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40EDB-38FB-FAAA-CFB6-8D77CD0EE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78145-FE57-0109-98BB-606EA0AF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D60E3-1D31-D5E5-C333-82FAE5DD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A166C-4DAC-8B25-F596-2A0501FE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42BE-B015-79E2-4A56-7E277CC7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CE6F4-E472-A55B-3F38-8AC0F3D74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3A1D2-2A38-DE45-1159-1B32105AE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11E80-BF51-4C24-3257-FA628A6F0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9A9BE-D589-FDF8-42F5-CCA493912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92CE9A-9841-DC76-936C-BEDE810E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77841-D438-A45D-1E31-4F7ECEF8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421CC-04EB-FA80-8EAF-73AA5020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8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8B00-1BEC-EDE7-23DE-A2AF8906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8F3A3-D252-0E38-A729-922FADB7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26149-6505-AE4C-7936-F02DFA71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545A8-CE4F-0E7A-AF39-ACA5C1A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4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0C749-3668-6C7D-70C8-3DDFDDD7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DC4F3-BA4A-64FC-4F24-AA2C16E6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8B5BD-47AA-52ED-6BF0-20B9F246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10E8-A225-5041-1FF9-DD0E01E2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B124B-302E-6C44-2C68-49F3431E3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FF87A-C788-6DAE-D3A2-ED756FB6A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DECA0-9496-F5B7-A5FE-C366B26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86390-0B19-9E0A-624D-BE4D41EC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8D718-5739-F38A-FA78-FC570B9E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6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F4E4-55BC-02DC-47D9-32057C28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2DE4C-1D8D-4297-55D8-E108CFBA2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28DC9-E9E1-8AB5-159D-B3EB8A8AF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0D267-506B-1CA9-9C2B-6EE873B1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9632C-425C-1623-FDF5-95C3CB42A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828EB-1682-D4B1-C3DA-FF399CC6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2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27358F-7546-A7FD-344C-0563AD4E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1C797-8F49-25F7-655E-33198A7B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C3184-C604-4F7D-E153-2EF6B2034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2BF1A-BFB1-4AEE-82CD-244FAD53868C}" type="datetimeFigureOut">
              <a:rPr lang="en-US" smtClean="0"/>
              <a:t>26/02/2024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0022B-5630-E3C2-E23E-8CE0B0720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E8814-4E2B-15B0-1AE6-AF79CD5C9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" r="3" b="3"/>
          <a:stretch/>
        </p:blipFill>
        <p:spPr bwMode="auto">
          <a:xfrm>
            <a:off x="-1695" y="-1"/>
            <a:ext cx="3552012" cy="42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AD030-CE2A-4C7F-931B-1034BFA1A46B}"/>
              </a:ext>
            </a:extLst>
          </p:cNvPr>
          <p:cNvSpPr/>
          <p:nvPr/>
        </p:nvSpPr>
        <p:spPr>
          <a:xfrm>
            <a:off x="4201533" y="2428874"/>
            <a:ext cx="6466466" cy="32440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TH Đại Quang</a:t>
            </a:r>
            <a:endParaRPr lang="vi-VN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3</a:t>
            </a:r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</a:t>
            </a:r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 viên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Nguyễn Lê Na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/>
          <a:stretch/>
        </p:blipFill>
        <p:spPr>
          <a:xfrm>
            <a:off x="6315637" y="263372"/>
            <a:ext cx="4038895" cy="3686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8235" y="3409212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7813" y="3374957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trà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6183" y="6358429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66" y="-54427"/>
            <a:ext cx="3670110" cy="30055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108" y="3768472"/>
            <a:ext cx="4572396" cy="2566638"/>
          </a:xfrm>
          <a:prstGeom prst="rect">
            <a:avLst/>
          </a:prstGeom>
        </p:spPr>
      </p:pic>
      <p:pic>
        <p:nvPicPr>
          <p:cNvPr id="23" name="Picture 8" descr="D:\4\yjygjg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66" y="4065334"/>
            <a:ext cx="3073141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908683" y="6308064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7FD2A-CF8B-54BA-BCD0-B3DA7DE1B1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图片 16">
            <a:extLst>
              <a:ext uri="{FF2B5EF4-FFF2-40B4-BE49-F238E27FC236}">
                <a16:creationId xmlns:a16="http://schemas.microsoft.com/office/drawing/2014/main" id="{3A67495B-C59A-AA79-4E2A-62865029E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3094122C-7AF7-0D24-5F52-DE5DA31FF9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D3DD2-D699-A0E4-4287-87B3BD9B02D7}"/>
              </a:ext>
            </a:extLst>
          </p:cNvPr>
          <p:cNvSpPr txBox="1"/>
          <p:nvPr/>
        </p:nvSpPr>
        <p:spPr>
          <a:xfrm>
            <a:off x="800394" y="2917559"/>
            <a:ext cx="11229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hoa đơn giản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B8109-9F43-AAB9-CD82-66EA813601F1}"/>
              </a:ext>
            </a:extLst>
          </p:cNvPr>
          <p:cNvSpPr txBox="1"/>
          <p:nvPr/>
        </p:nvSpPr>
        <p:spPr>
          <a:xfrm>
            <a:off x="1934163" y="1377775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</p:txBody>
      </p:sp>
      <p:pic>
        <p:nvPicPr>
          <p:cNvPr id="8" name="Picture 7" descr="A cartoon of a child lying down&#10;&#10;Description automatically generated">
            <a:extLst>
              <a:ext uri="{FF2B5EF4-FFF2-40B4-BE49-F238E27FC236}">
                <a16:creationId xmlns:a16="http://schemas.microsoft.com/office/drawing/2014/main" id="{B9F3796A-AC8B-18B0-3B26-B9A1E1BB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8" y="5850440"/>
            <a:ext cx="1156994" cy="938103"/>
          </a:xfrm>
          <a:prstGeom prst="rect">
            <a:avLst/>
          </a:prstGeom>
        </p:spPr>
      </p:pic>
      <p:pic>
        <p:nvPicPr>
          <p:cNvPr id="10" name="Picture 9" descr="A cartoon of a child with her arms spread out&#10;&#10;Description automatically generated">
            <a:extLst>
              <a:ext uri="{FF2B5EF4-FFF2-40B4-BE49-F238E27FC236}">
                <a16:creationId xmlns:a16="http://schemas.microsoft.com/office/drawing/2014/main" id="{BB4F622B-BEA5-29C6-17A6-83F48556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5547966"/>
            <a:ext cx="17621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BBD3B-E528-5224-57AA-817EF1831046}"/>
              </a:ext>
            </a:extLst>
          </p:cNvPr>
          <p:cNvSpPr txBox="1"/>
          <p:nvPr/>
        </p:nvSpPr>
        <p:spPr>
          <a:xfrm>
            <a:off x="1200148" y="1633359"/>
            <a:ext cx="4152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6" name="Picture 5" descr="A white paper with a logo on it&#10;&#10;Description automatically generated">
            <a:extLst>
              <a:ext uri="{FF2B5EF4-FFF2-40B4-BE49-F238E27FC236}">
                <a16:creationId xmlns:a16="http://schemas.microsoft.com/office/drawing/2014/main" id="{A09CC3F0-8B55-E81E-38D3-162DB41B6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13" y="147459"/>
            <a:ext cx="4615662" cy="6548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8A1051-F617-1E4F-BD73-21F101F2C0B0}"/>
              </a:ext>
            </a:extLst>
          </p:cNvPr>
          <p:cNvSpPr txBox="1"/>
          <p:nvPr/>
        </p:nvSpPr>
        <p:spPr>
          <a:xfrm>
            <a:off x="885825" y="2857669"/>
            <a:ext cx="521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Vẽ một loài hoa mà em yêu thích vào trang 33 vở Bài tập Mỹ thuật 1</a:t>
            </a:r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6B6AEA07-4EBE-19A3-5756-4BCB114C1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BBBAB959-A540-0C36-6723-0E9CA76D0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84024" y="3940525"/>
            <a:ext cx="2706489" cy="27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49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1669" y="2196662"/>
            <a:ext cx="7483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Dặn</a:t>
            </a:r>
            <a:r>
              <a:rPr lang="en-US" sz="2800" b="1" dirty="0"/>
              <a:t> </a:t>
            </a:r>
            <a:r>
              <a:rPr lang="en-US" sz="2800" b="1" dirty="0" err="1"/>
              <a:t>dò</a:t>
            </a:r>
            <a:r>
              <a:rPr lang="en-US" sz="2800" b="1" dirty="0"/>
              <a:t>: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Nhắc</a:t>
            </a:r>
            <a:r>
              <a:rPr lang="en-US" sz="2800" dirty="0"/>
              <a:t> HS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: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, </a:t>
            </a:r>
            <a:r>
              <a:rPr lang="en-US" sz="2800" dirty="0" err="1"/>
              <a:t>tẩy</a:t>
            </a:r>
            <a:r>
              <a:rPr lang="en-US" sz="2800" dirty="0"/>
              <a:t>,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...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  <a:r>
              <a:rPr lang="en-US" sz="2800" b="1" dirty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35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929" y="201574"/>
            <a:ext cx="2267570" cy="1499616"/>
          </a:xfrm>
        </p:spPr>
        <p:txBody>
          <a:bodyPr/>
          <a:lstStyle/>
          <a:p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205891"/>
            <a:ext cx="2857500" cy="2857500"/>
          </a:xfrm>
          <a:prstGeom prst="rect">
            <a:avLst/>
          </a:prstGeom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07621" y="17011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63698" y="5200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5852" y="28822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819775" y="17011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23" y="3758594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280" y="19226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grpSp>
        <p:nvGrpSpPr>
          <p:cNvPr id="31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32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2" y="4070097"/>
            <a:ext cx="1697281" cy="1697281"/>
          </a:xfrm>
          <a:prstGeom prst="rect">
            <a:avLst/>
          </a:prstGeom>
        </p:spPr>
      </p:pic>
      <p:sp>
        <p:nvSpPr>
          <p:cNvPr id="36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53656" y="47747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611" y="135862"/>
            <a:ext cx="1600706" cy="1607820"/>
          </a:xfrm>
          <a:prstGeom prst="rect">
            <a:avLst/>
          </a:prstGeom>
        </p:spPr>
      </p:pic>
      <p:sp>
        <p:nvSpPr>
          <p:cNvPr id="38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66" y="4007772"/>
            <a:ext cx="1792836" cy="1792836"/>
          </a:xfrm>
          <a:prstGeom prst="rect">
            <a:avLst/>
          </a:prstGeom>
        </p:spPr>
      </p:pic>
      <p:sp>
        <p:nvSpPr>
          <p:cNvPr id="40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13" y="4095669"/>
            <a:ext cx="1671709" cy="1671709"/>
          </a:xfrm>
          <a:prstGeom prst="rect">
            <a:avLst/>
          </a:prstGeom>
        </p:spPr>
      </p:pic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35" y="4050674"/>
            <a:ext cx="1716704" cy="1716704"/>
          </a:xfrm>
          <a:prstGeom prst="rect">
            <a:avLst/>
          </a:prstGeom>
        </p:spPr>
      </p:pic>
      <p:sp>
        <p:nvSpPr>
          <p:cNvPr id="44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82922" y="2194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/>
              <a:t>Hoa gì nhỏ nhỏ</a:t>
            </a:r>
            <a:br>
              <a:rPr lang="vi-VN" b="1" dirty="0"/>
            </a:br>
            <a:r>
              <a:rPr lang="vi-VN" b="1" dirty="0"/>
              <a:t>Cánh màu hồng tươi</a:t>
            </a:r>
            <a:br>
              <a:rPr lang="vi-VN" b="1" dirty="0"/>
            </a:br>
            <a:r>
              <a:rPr lang="vi-VN" b="1" dirty="0"/>
              <a:t>Hễ thấy hoa cười</a:t>
            </a:r>
            <a:br>
              <a:rPr lang="vi-VN" b="1" dirty="0"/>
            </a:br>
            <a:r>
              <a:rPr lang="vi-VN" b="1" dirty="0"/>
              <a:t>Đúng là Tết đến ?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18" y="2210101"/>
            <a:ext cx="2617653" cy="2189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127" y="2221195"/>
            <a:ext cx="2928056" cy="2196042"/>
          </a:xfrm>
          <a:prstGeom prst="rect">
            <a:avLst/>
          </a:prstGeom>
        </p:spPr>
      </p:pic>
      <p:pic>
        <p:nvPicPr>
          <p:cNvPr id="48" name="Picture 2" descr="Nhóm chi Hoa Đồng Tiền - Đá Thạch Anh Kim Tự Thá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39" y="2221194"/>
            <a:ext cx="2457749" cy="22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1979" y="2196353"/>
            <a:ext cx="2940798" cy="2202760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2441345" y="2272663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1" name="Oval 50"/>
          <p:cNvSpPr/>
          <p:nvPr/>
        </p:nvSpPr>
        <p:spPr>
          <a:xfrm>
            <a:off x="5504875" y="2292544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               </a:t>
            </a:r>
          </a:p>
        </p:txBody>
      </p:sp>
      <p:sp>
        <p:nvSpPr>
          <p:cNvPr id="52" name="Oval 51"/>
          <p:cNvSpPr/>
          <p:nvPr/>
        </p:nvSpPr>
        <p:spPr>
          <a:xfrm>
            <a:off x="8149986" y="2292544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                  </a:t>
            </a:r>
          </a:p>
        </p:txBody>
      </p:sp>
      <p:sp>
        <p:nvSpPr>
          <p:cNvPr id="53" name="Oval 52"/>
          <p:cNvSpPr/>
          <p:nvPr/>
        </p:nvSpPr>
        <p:spPr>
          <a:xfrm>
            <a:off x="11226787" y="2262955"/>
            <a:ext cx="445990" cy="4067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829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2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7" y="4075568"/>
            <a:ext cx="1679702" cy="1679702"/>
          </a:xfrm>
          <a:prstGeom prst="rect">
            <a:avLst/>
          </a:prstGeom>
        </p:spPr>
      </p:pic>
      <p:sp>
        <p:nvSpPr>
          <p:cNvPr id="32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175827" y="10997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788" y="139071"/>
            <a:ext cx="1600706" cy="1607820"/>
          </a:xfrm>
          <a:prstGeom prst="rect">
            <a:avLst/>
          </a:prstGeom>
        </p:spPr>
      </p:pic>
      <p:sp>
        <p:nvSpPr>
          <p:cNvPr id="34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88" y="4052972"/>
            <a:ext cx="1686660" cy="1686660"/>
          </a:xfrm>
          <a:prstGeom prst="rect">
            <a:avLst/>
          </a:prstGeom>
        </p:spPr>
      </p:pic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3" y="4036504"/>
            <a:ext cx="1697466" cy="1697466"/>
          </a:xfrm>
          <a:prstGeom prst="rect">
            <a:avLst/>
          </a:prstGeom>
        </p:spPr>
      </p:pic>
      <p:sp>
        <p:nvSpPr>
          <p:cNvPr id="38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73" y="4075568"/>
            <a:ext cx="1671602" cy="1671602"/>
          </a:xfrm>
          <a:prstGeom prst="rect">
            <a:avLst/>
          </a:prstGeom>
        </p:spPr>
      </p:pic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222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40676" y="5012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/>
              <a:t>Hoa gì cánh trắng, nhị vàng</a:t>
            </a:r>
            <a:br>
              <a:rPr lang="vi-VN" b="1" dirty="0"/>
            </a:br>
            <a:r>
              <a:rPr lang="vi-VN" b="1" dirty="0"/>
              <a:t>Sống ở đầm nước, hè về ngát hương ?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448" y="2063277"/>
            <a:ext cx="3043786" cy="20255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057" y="2060447"/>
            <a:ext cx="2686828" cy="2015121"/>
          </a:xfrm>
          <a:prstGeom prst="rect">
            <a:avLst/>
          </a:prstGeom>
        </p:spPr>
      </p:pic>
      <p:pic>
        <p:nvPicPr>
          <p:cNvPr id="44" name="Picture 2" descr="Hoa hồng trắng trong lẵng hoa chia buồn nói lên điều gì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708" y="2038289"/>
            <a:ext cx="2729353" cy="20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030" y="2049109"/>
            <a:ext cx="2711416" cy="2033562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469699" y="2110527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5588345" y="2155297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8431260" y="2177305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1264271" y="2151548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065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Chúc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Mừng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em</a:t>
            </a:r>
            <a:endParaRPr lang="en-US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00" y="1377775"/>
            <a:ext cx="8758976" cy="2233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495" y="3979306"/>
            <a:ext cx="6544701" cy="1860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83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9515">
            <a:off x="4357988" y="-449350"/>
            <a:ext cx="5949208" cy="562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93" y="1401835"/>
            <a:ext cx="4912798" cy="39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6773864" y="3783693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125759" y="2269251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663" y="2779608"/>
            <a:ext cx="2979904" cy="2979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5035" b="24731"/>
          <a:stretch/>
        </p:blipFill>
        <p:spPr>
          <a:xfrm>
            <a:off x="1575060" y="5168462"/>
            <a:ext cx="3042369" cy="15283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0018" y="185349"/>
            <a:ext cx="4481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Đồ</a:t>
            </a:r>
            <a:r>
              <a:rPr lang="en-US" sz="4800" dirty="0"/>
              <a:t> </a:t>
            </a:r>
            <a:r>
              <a:rPr lang="en-US" sz="4800" dirty="0" err="1"/>
              <a:t>dùng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14480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52" y="2065293"/>
            <a:ext cx="4358917" cy="3312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731" y="6240530"/>
            <a:ext cx="212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dâm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bụt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36527" y="6242922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" y="2243010"/>
            <a:ext cx="5467519" cy="41006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47591" y="1150357"/>
            <a:ext cx="488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dáng,màu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196305" y="5502738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17458" y="5465718"/>
            <a:ext cx="401741" cy="3457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488" y="403955"/>
            <a:ext cx="3591426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6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3" descr="D:\4\hjhkj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14" y="3988292"/>
            <a:ext cx="3228964" cy="2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4\hbmkjb,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8" y="603596"/>
            <a:ext cx="2733858" cy="31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4\hghjkj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711">
            <a:off x="4314182" y="617212"/>
            <a:ext cx="3956226" cy="32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4\fghgjh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25" y="3705137"/>
            <a:ext cx="3346698" cy="32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66795" y="6337826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21" y="949587"/>
            <a:ext cx="2286000" cy="2743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08673" y="3710165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7674" y="3938491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22902" y="3623573"/>
            <a:ext cx="1566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52906" y="5820087"/>
            <a:ext cx="201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243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</dc:creator>
  <cp:lastModifiedBy>MSI</cp:lastModifiedBy>
  <cp:revision>1</cp:revision>
  <dcterms:created xsi:type="dcterms:W3CDTF">2024-02-26T08:32:44Z</dcterms:created>
  <dcterms:modified xsi:type="dcterms:W3CDTF">2024-02-26T08:55:47Z</dcterms:modified>
</cp:coreProperties>
</file>