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258" r:id="rId3"/>
    <p:sldId id="260" r:id="rId4"/>
    <p:sldId id="446" r:id="rId5"/>
    <p:sldId id="259" r:id="rId6"/>
    <p:sldId id="257" r:id="rId7"/>
    <p:sldId id="284" r:id="rId8"/>
    <p:sldId id="447" r:id="rId9"/>
    <p:sldId id="269" r:id="rId10"/>
    <p:sldId id="270" r:id="rId11"/>
    <p:sldId id="285" r:id="rId12"/>
    <p:sldId id="448" r:id="rId13"/>
    <p:sldId id="299" r:id="rId14"/>
    <p:sldId id="445" r:id="rId15"/>
    <p:sldId id="3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25" autoAdjust="0"/>
    <p:restoredTop sz="94660"/>
  </p:normalViewPr>
  <p:slideViewPr>
    <p:cSldViewPr snapToGrid="0">
      <p:cViewPr varScale="1">
        <p:scale>
          <a:sx n="37" d="100"/>
          <a:sy n="37" d="100"/>
        </p:scale>
        <p:origin x="52" y="5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F393-B67B-667A-A751-1A23F26F3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11AB0-DE3C-32F8-4FE7-2774FA9E4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747CC-761A-444A-8A5D-E9D0041E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87579-E98D-F38D-15E9-7ED1B8BA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A86A1-7CC5-A179-8434-148B9CEF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1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68CD-EF93-3726-D6A6-51582960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DCA07-B515-2BBE-D1CD-4D35EB456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0813A-B16C-6491-3FF5-3EE63B0F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41EA-90FA-4A69-A44D-7E838B5E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6C83D-9F03-7EB0-2C7D-57D5D6E71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09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6B8EC-0E9E-1494-2D85-73A37AD54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2C8DD-3AB2-2117-7322-AB46A57FB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2B163-C711-CA0A-12D9-205A00F57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DA7F0-69DE-65F9-2791-6BAAD28C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A661E-E26F-5EFB-B089-6B48FD26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3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3579D-597B-FF53-E561-FE48BDA01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4BA61-F7B7-EEBD-A0E8-C6339A466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9B658-6481-1948-A5DB-57ABB88E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4F44B-0718-CC83-296D-4AEB009C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6199E-C98E-32C8-DAAF-BD26609C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0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F32-3337-0FD8-B8B8-218E1483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20EBE-3D17-0984-7D96-0450DC701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FE7B5-CA8C-17CD-6D54-0E0AB4EF8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D34BA-AD53-7AA0-9CA6-E55554F8D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3253F-5BF1-C617-6314-A8D60955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7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7189-FE02-1E85-BFA8-AF5B9DB1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215D4-7E28-329B-4B08-F3258107C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40EDB-38FB-FAAA-CFB6-8D77CD0EE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78145-FE57-0109-98BB-606EA0AF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D60E3-1D31-D5E5-C333-82FAE5DD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7A166C-4DAC-8B25-F596-2A0501FE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242BE-B015-79E2-4A56-7E277CC7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CE6F4-E472-A55B-3F38-8AC0F3D74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3A1D2-2A38-DE45-1159-1B32105AE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11E80-BF51-4C24-3257-FA628A6F08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9A9BE-D589-FDF8-42F5-CCA4939120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92CE9A-9841-DC76-936C-BEDE810E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277841-D438-A45D-1E31-4F7ECEF8C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E421CC-04EB-FA80-8EAF-73AA5020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8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8B00-1BEC-EDE7-23DE-A2AF8906F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8F3A3-D252-0E38-A729-922FADB7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B26149-6505-AE4C-7936-F02DFA71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545A8-CE4F-0E7A-AF39-ACA5C1A4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4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0C749-3668-6C7D-70C8-3DDFDDD7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DC4F3-BA4A-64FC-4F24-AA2C16E67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8B5BD-47AA-52ED-6BF0-20B9F2468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10E8-A225-5041-1FF9-DD0E01E2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B124B-302E-6C44-2C68-49F3431E3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FF87A-C788-6DAE-D3A2-ED756FB6A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DECA0-9496-F5B7-A5FE-C366B26F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86390-0B19-9E0A-624D-BE4D41ECE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A8D718-5739-F38A-FA78-FC570B9E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6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9F4E4-55BC-02DC-47D9-32057C289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2DE4C-1D8D-4297-55D8-E108CFBA26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28DC9-E9E1-8AB5-159D-B3EB8A8AF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0D267-506B-1CA9-9C2B-6EE873B1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9632C-425C-1623-FDF5-95C3CB42A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828EB-1682-D4B1-C3DA-FF399CC6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28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27358F-7546-A7FD-344C-0563AD4E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1C797-8F49-25F7-655E-33198A7B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C3184-C604-4F7D-E153-2EF6B2034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F2BF1A-BFB1-4AEE-82CD-244FAD53868C}" type="datetimeFigureOut">
              <a:rPr lang="en-US" smtClean="0"/>
              <a:t>28/02/2024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0022B-5630-E3C2-E23E-8CE0B0720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E8814-4E2B-15B0-1AE6-AF79CD5C9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386E9F-5232-45EF-8D53-2ED482955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3.wav"/><Relationship Id="rId7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" r="3" b="3"/>
          <a:stretch/>
        </p:blipFill>
        <p:spPr bwMode="auto">
          <a:xfrm>
            <a:off x="-1695" y="-1"/>
            <a:ext cx="3552012" cy="42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AD030-CE2A-4C7F-931B-1034BFA1A46B}"/>
              </a:ext>
            </a:extLst>
          </p:cNvPr>
          <p:cNvSpPr/>
          <p:nvPr/>
        </p:nvSpPr>
        <p:spPr>
          <a:xfrm>
            <a:off x="4201533" y="2428874"/>
            <a:ext cx="6466466" cy="324403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TH Đại Quang</a:t>
            </a:r>
            <a:endParaRPr lang="vi-VN" sz="3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3</a:t>
            </a:r>
            <a:r>
              <a:rPr lang="vi-VN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</a:t>
            </a:r>
            <a:r>
              <a:rPr lang="vi-VN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 viên</a:t>
            </a:r>
            <a:r>
              <a:rPr lang="en-US" sz="3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Nguyễn Lê Na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135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32" y="4512737"/>
            <a:ext cx="12247926" cy="2359356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64711" y="3298421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dừa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4862" y="3301680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xoài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16450" y="6283303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chuối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7045" y="5911388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dứa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815" y="3455869"/>
            <a:ext cx="2286198" cy="3365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2083" y="438338"/>
            <a:ext cx="2816596" cy="2993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045" y="924192"/>
            <a:ext cx="2761727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3644" y="3919205"/>
            <a:ext cx="289585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844"/>
            <a:ext cx="2438402" cy="295116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89" y="233295"/>
            <a:ext cx="8082222" cy="67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164" y="1136961"/>
            <a:ext cx="3248478" cy="49060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r="1830"/>
          <a:stretch/>
        </p:blipFill>
        <p:spPr>
          <a:xfrm>
            <a:off x="4518362" y="2136841"/>
            <a:ext cx="3734634" cy="39139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-1" r="1146"/>
          <a:stretch/>
        </p:blipFill>
        <p:spPr>
          <a:xfrm>
            <a:off x="448168" y="1449258"/>
            <a:ext cx="3622027" cy="35420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63420" y="5696869"/>
            <a:ext cx="279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Oval 24"/>
          <p:cNvSpPr/>
          <p:nvPr/>
        </p:nvSpPr>
        <p:spPr>
          <a:xfrm>
            <a:off x="1919188" y="5091406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6096000" y="6203496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10299605" y="6197812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754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844"/>
            <a:ext cx="2438402" cy="295116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89" y="233295"/>
            <a:ext cx="8082222" cy="670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164" y="1136961"/>
            <a:ext cx="3248478" cy="49060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r="1830"/>
          <a:stretch/>
        </p:blipFill>
        <p:spPr>
          <a:xfrm>
            <a:off x="4518362" y="2136841"/>
            <a:ext cx="3734634" cy="39139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-1" r="1146"/>
          <a:stretch/>
        </p:blipFill>
        <p:spPr>
          <a:xfrm>
            <a:off x="448168" y="1449258"/>
            <a:ext cx="3622027" cy="354208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63420" y="5696869"/>
            <a:ext cx="279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Oval 24"/>
          <p:cNvSpPr/>
          <p:nvPr/>
        </p:nvSpPr>
        <p:spPr>
          <a:xfrm>
            <a:off x="1919188" y="5091406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/>
          <p:cNvSpPr/>
          <p:nvPr/>
        </p:nvSpPr>
        <p:spPr>
          <a:xfrm>
            <a:off x="6096000" y="6203496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10299605" y="6197812"/>
            <a:ext cx="477767" cy="5053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52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97FD2A-CF8B-54BA-BCD0-B3DA7DE1B1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图片 16">
            <a:extLst>
              <a:ext uri="{FF2B5EF4-FFF2-40B4-BE49-F238E27FC236}">
                <a16:creationId xmlns:a16="http://schemas.microsoft.com/office/drawing/2014/main" id="{3A67495B-C59A-AA79-4E2A-62865029E8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3094122C-7AF7-0D24-5F52-DE5DA31FF9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D3DD2-D699-A0E4-4287-87B3BD9B02D7}"/>
              </a:ext>
            </a:extLst>
          </p:cNvPr>
          <p:cNvSpPr txBox="1"/>
          <p:nvPr/>
        </p:nvSpPr>
        <p:spPr>
          <a:xfrm>
            <a:off x="800394" y="2917559"/>
            <a:ext cx="11229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quả đơn giản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EB8109-9F43-AAB9-CD82-66EA813601F1}"/>
              </a:ext>
            </a:extLst>
          </p:cNvPr>
          <p:cNvSpPr txBox="1"/>
          <p:nvPr/>
        </p:nvSpPr>
        <p:spPr>
          <a:xfrm>
            <a:off x="1934163" y="1377775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</p:txBody>
      </p:sp>
      <p:pic>
        <p:nvPicPr>
          <p:cNvPr id="8" name="Picture 7" descr="A cartoon of a child lying down&#10;&#10;Description automatically generated">
            <a:extLst>
              <a:ext uri="{FF2B5EF4-FFF2-40B4-BE49-F238E27FC236}">
                <a16:creationId xmlns:a16="http://schemas.microsoft.com/office/drawing/2014/main" id="{B9F3796A-AC8B-18B0-3B26-B9A1E1BBA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8" y="5850440"/>
            <a:ext cx="1156994" cy="938103"/>
          </a:xfrm>
          <a:prstGeom prst="rect">
            <a:avLst/>
          </a:prstGeom>
        </p:spPr>
      </p:pic>
      <p:pic>
        <p:nvPicPr>
          <p:cNvPr id="10" name="Picture 9" descr="A cartoon of a child with her arms spread out&#10;&#10;Description automatically generated">
            <a:extLst>
              <a:ext uri="{FF2B5EF4-FFF2-40B4-BE49-F238E27FC236}">
                <a16:creationId xmlns:a16="http://schemas.microsoft.com/office/drawing/2014/main" id="{BB4F622B-BEA5-29C6-17A6-83F48556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5547966"/>
            <a:ext cx="17621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83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BBD3B-E528-5224-57AA-817EF1831046}"/>
              </a:ext>
            </a:extLst>
          </p:cNvPr>
          <p:cNvSpPr txBox="1"/>
          <p:nvPr/>
        </p:nvSpPr>
        <p:spPr>
          <a:xfrm>
            <a:off x="1200148" y="1633359"/>
            <a:ext cx="4152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6" name="Picture 5" descr="A white paper with a logo on it&#10;&#10;Description automatically generated">
            <a:extLst>
              <a:ext uri="{FF2B5EF4-FFF2-40B4-BE49-F238E27FC236}">
                <a16:creationId xmlns:a16="http://schemas.microsoft.com/office/drawing/2014/main" id="{A09CC3F0-8B55-E81E-38D3-162DB41B6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13" y="147459"/>
            <a:ext cx="4615662" cy="6548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8A1051-F617-1E4F-BD73-21F101F2C0B0}"/>
              </a:ext>
            </a:extLst>
          </p:cNvPr>
          <p:cNvSpPr txBox="1"/>
          <p:nvPr/>
        </p:nvSpPr>
        <p:spPr>
          <a:xfrm>
            <a:off x="885825" y="2857669"/>
            <a:ext cx="5210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Vẽ một loài hoa mà em yêu thích vào trang 33 vở Bài tập Mỹ thuật 1</a:t>
            </a:r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6B6AEA07-4EBE-19A3-5756-4BCB114C1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BBBAB959-A540-0C36-6723-0E9CA76D0B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984024" y="3940525"/>
            <a:ext cx="2706489" cy="27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4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1669" y="2196662"/>
            <a:ext cx="74833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Dặn</a:t>
            </a:r>
            <a:r>
              <a:rPr lang="en-US" sz="2800" b="1" dirty="0"/>
              <a:t> </a:t>
            </a:r>
            <a:r>
              <a:rPr lang="en-US" sz="2800" b="1" dirty="0" err="1"/>
              <a:t>dò</a:t>
            </a:r>
            <a:r>
              <a:rPr lang="en-US" sz="2800" b="1" dirty="0"/>
              <a:t>: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Nhắc</a:t>
            </a:r>
            <a:r>
              <a:rPr lang="en-US" sz="2800" dirty="0"/>
              <a:t> HS </a:t>
            </a:r>
            <a:r>
              <a:rPr lang="en-US" sz="2800" dirty="0" err="1"/>
              <a:t>lưu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: </a:t>
            </a:r>
            <a:r>
              <a:rPr lang="en-US" sz="2800" dirty="0" err="1"/>
              <a:t>Bút</a:t>
            </a:r>
            <a:r>
              <a:rPr lang="en-US" sz="2800" dirty="0"/>
              <a:t> </a:t>
            </a:r>
            <a:r>
              <a:rPr lang="en-US" sz="2800" dirty="0" err="1"/>
              <a:t>chì</a:t>
            </a:r>
            <a:r>
              <a:rPr lang="en-US" sz="2800" dirty="0"/>
              <a:t>, </a:t>
            </a:r>
            <a:r>
              <a:rPr lang="en-US" sz="2800" dirty="0" err="1"/>
              <a:t>tẩy</a:t>
            </a:r>
            <a:r>
              <a:rPr lang="en-US" sz="2800" dirty="0"/>
              <a:t>,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...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.</a:t>
            </a:r>
            <a:r>
              <a:rPr lang="en-US" sz="2800" b="1" dirty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354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929" y="201574"/>
            <a:ext cx="2267570" cy="1499616"/>
          </a:xfrm>
        </p:spPr>
        <p:txBody>
          <a:bodyPr/>
          <a:lstStyle/>
          <a:p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1205891"/>
            <a:ext cx="2857500" cy="2857500"/>
          </a:xfrm>
          <a:prstGeom prst="rect">
            <a:avLst/>
          </a:prstGeom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07621" y="17011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63698" y="5200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975852" y="28822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819775" y="170119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23" y="3758594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" y="4328035"/>
            <a:ext cx="1324142" cy="1324142"/>
          </a:xfrm>
          <a:prstGeom prst="rect">
            <a:avLst/>
          </a:prstGeom>
        </p:spPr>
      </p:pic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618279" y="90072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63" y="252050"/>
            <a:ext cx="1600706" cy="1607820"/>
          </a:xfrm>
          <a:prstGeom prst="rect">
            <a:avLst/>
          </a:prstGeom>
        </p:spPr>
      </p:pic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89" y="4308788"/>
            <a:ext cx="1356248" cy="1356248"/>
          </a:xfrm>
          <a:prstGeom prst="rect">
            <a:avLst/>
          </a:prstGeom>
        </p:spPr>
      </p:pic>
      <p:sp>
        <p:nvSpPr>
          <p:cNvPr id="17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70" y="4343002"/>
            <a:ext cx="1354235" cy="1354235"/>
          </a:xfrm>
          <a:prstGeom prst="rect">
            <a:avLst/>
          </a:prstGeom>
        </p:spPr>
      </p:pic>
      <p:sp>
        <p:nvSpPr>
          <p:cNvPr id="19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66" y="4331880"/>
            <a:ext cx="1401741" cy="1401741"/>
          </a:xfrm>
          <a:prstGeom prst="rect">
            <a:avLst/>
          </a:prstGeom>
        </p:spPr>
      </p:pic>
      <p:sp>
        <p:nvSpPr>
          <p:cNvPr id="21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3139" y="342411"/>
            <a:ext cx="3106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23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3" y="1947706"/>
            <a:ext cx="2479451" cy="25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2340000" y="2090626"/>
            <a:ext cx="401741" cy="3457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6" descr="Hồng xiêm | Cây cảnh - Hoa cảnh - Bonsai - Hòn non bộ - Sân vườn tiểu cảnh  - Blog Cây cảnh .V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2929"/>
          <a:stretch/>
        </p:blipFill>
        <p:spPr bwMode="auto">
          <a:xfrm>
            <a:off x="3142312" y="1945534"/>
            <a:ext cx="2859110" cy="248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5341576" y="2063493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999" y="1928312"/>
            <a:ext cx="2795833" cy="250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Oval 27"/>
          <p:cNvSpPr/>
          <p:nvPr/>
        </p:nvSpPr>
        <p:spPr>
          <a:xfrm>
            <a:off x="8392491" y="2084064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6387" r="9046"/>
          <a:stretch/>
        </p:blipFill>
        <p:spPr>
          <a:xfrm>
            <a:off x="8978816" y="1918853"/>
            <a:ext cx="2624885" cy="251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Oval 29"/>
          <p:cNvSpPr/>
          <p:nvPr/>
        </p:nvSpPr>
        <p:spPr>
          <a:xfrm>
            <a:off x="11090724" y="2084064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828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" y="4328035"/>
            <a:ext cx="1324142" cy="1324142"/>
          </a:xfrm>
          <a:prstGeom prst="rect">
            <a:avLst/>
          </a:prstGeom>
        </p:spPr>
      </p:pic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618279" y="90072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63" y="252050"/>
            <a:ext cx="1600706" cy="1607820"/>
          </a:xfrm>
          <a:prstGeom prst="rect">
            <a:avLst/>
          </a:prstGeom>
        </p:spPr>
      </p:pic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89" y="4308788"/>
            <a:ext cx="1356248" cy="1356248"/>
          </a:xfrm>
          <a:prstGeom prst="rect">
            <a:avLst/>
          </a:prstGeom>
        </p:spPr>
      </p:pic>
      <p:sp>
        <p:nvSpPr>
          <p:cNvPr id="17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70" y="4343002"/>
            <a:ext cx="1354235" cy="1354235"/>
          </a:xfrm>
          <a:prstGeom prst="rect">
            <a:avLst/>
          </a:prstGeom>
        </p:spPr>
      </p:pic>
      <p:sp>
        <p:nvSpPr>
          <p:cNvPr id="19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66" y="4331880"/>
            <a:ext cx="1401741" cy="1401741"/>
          </a:xfrm>
          <a:prstGeom prst="rect">
            <a:avLst/>
          </a:prstGeom>
        </p:spPr>
      </p:pic>
      <p:sp>
        <p:nvSpPr>
          <p:cNvPr id="21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3139" y="342411"/>
            <a:ext cx="3106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23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3" y="1947706"/>
            <a:ext cx="2479451" cy="25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2340000" y="2090626"/>
            <a:ext cx="401741" cy="3457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6" descr="Hồng xiêm | Cây cảnh - Hoa cảnh - Bonsai - Hòn non bộ - Sân vườn tiểu cảnh  - Blog Cây cảnh .V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2929"/>
          <a:stretch/>
        </p:blipFill>
        <p:spPr bwMode="auto">
          <a:xfrm>
            <a:off x="3142312" y="1945534"/>
            <a:ext cx="2859110" cy="248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5341576" y="2063493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999" y="1928312"/>
            <a:ext cx="2795833" cy="250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Oval 27"/>
          <p:cNvSpPr/>
          <p:nvPr/>
        </p:nvSpPr>
        <p:spPr>
          <a:xfrm>
            <a:off x="8392491" y="2084064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6387" r="9046"/>
          <a:stretch/>
        </p:blipFill>
        <p:spPr>
          <a:xfrm>
            <a:off x="8978816" y="1918853"/>
            <a:ext cx="2624885" cy="251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Oval 29"/>
          <p:cNvSpPr/>
          <p:nvPr/>
        </p:nvSpPr>
        <p:spPr>
          <a:xfrm>
            <a:off x="11090724" y="2084064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67325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Chúc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Mừng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em</a:t>
            </a:r>
            <a:endParaRPr lang="en-US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7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00" y="1377775"/>
            <a:ext cx="8758976" cy="2233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495" y="3979306"/>
            <a:ext cx="6544701" cy="1860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83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9515">
            <a:off x="4357988" y="-449350"/>
            <a:ext cx="5949208" cy="562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93" y="1401835"/>
            <a:ext cx="4912798" cy="39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6773864" y="3783693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1125759" y="2269251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663" y="2779608"/>
            <a:ext cx="2979904" cy="2979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25035" b="24731"/>
          <a:stretch/>
        </p:blipFill>
        <p:spPr>
          <a:xfrm>
            <a:off x="1575060" y="5168462"/>
            <a:ext cx="3042369" cy="15283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0018" y="185349"/>
            <a:ext cx="4481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Đồ</a:t>
            </a:r>
            <a:r>
              <a:rPr lang="en-US" sz="4800" dirty="0"/>
              <a:t> </a:t>
            </a:r>
            <a:r>
              <a:rPr lang="en-US" sz="4800" dirty="0" err="1"/>
              <a:t>dùng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144801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组合 1"/>
          <p:cNvGrpSpPr/>
          <p:nvPr/>
        </p:nvGrpSpPr>
        <p:grpSpPr>
          <a:xfrm>
            <a:off x="-56666" y="4517249"/>
            <a:ext cx="12248666" cy="2359977"/>
            <a:chOff x="-75554" y="4517072"/>
            <a:chExt cx="12324704" cy="2359977"/>
          </a:xfrm>
        </p:grpSpPr>
        <p:sp>
          <p:nvSpPr>
            <p:cNvPr id="7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" y="4328035"/>
            <a:ext cx="1324142" cy="1324142"/>
          </a:xfrm>
          <a:prstGeom prst="rect">
            <a:avLst/>
          </a:prstGeom>
        </p:spPr>
      </p:pic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618279" y="90072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463" y="252050"/>
            <a:ext cx="1600706" cy="1607820"/>
          </a:xfrm>
          <a:prstGeom prst="rect">
            <a:avLst/>
          </a:prstGeom>
        </p:spPr>
      </p:pic>
      <p:sp>
        <p:nvSpPr>
          <p:cNvPr id="15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dứa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89" y="4308788"/>
            <a:ext cx="1356248" cy="1356248"/>
          </a:xfrm>
          <a:prstGeom prst="rect">
            <a:avLst/>
          </a:prstGeom>
        </p:spPr>
      </p:pic>
      <p:sp>
        <p:nvSpPr>
          <p:cNvPr id="17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70" y="4343002"/>
            <a:ext cx="1354235" cy="1354235"/>
          </a:xfrm>
          <a:prstGeom prst="rect">
            <a:avLst/>
          </a:prstGeom>
        </p:spPr>
      </p:pic>
      <p:sp>
        <p:nvSpPr>
          <p:cNvPr id="19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166" y="4331880"/>
            <a:ext cx="1401741" cy="1401741"/>
          </a:xfrm>
          <a:prstGeom prst="rect">
            <a:avLst/>
          </a:prstGeom>
        </p:spPr>
      </p:pic>
      <p:sp>
        <p:nvSpPr>
          <p:cNvPr id="21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23139" y="342411"/>
            <a:ext cx="3106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gai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23" name="Picture 2" descr="11.319 stock vector về quả thơm tuyệt đẹp, kích thước cực lớn - Mua bán  hình ảnh shutterstock giá rẻ chỉ từ 3.000 đ trong 2 phú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3" y="1947706"/>
            <a:ext cx="2479451" cy="253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2340000" y="2090626"/>
            <a:ext cx="401741" cy="34578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5" name="Picture 6" descr="Hồng xiêm | Cây cảnh - Hoa cảnh - Bonsai - Hòn non bộ - Sân vườn tiểu cảnh  - Blog Cây cảnh .Vn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r="2929"/>
          <a:stretch/>
        </p:blipFill>
        <p:spPr bwMode="auto">
          <a:xfrm>
            <a:off x="3142312" y="1945534"/>
            <a:ext cx="2859110" cy="2486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5341576" y="2063493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5999" y="1928312"/>
            <a:ext cx="2795833" cy="250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Oval 27"/>
          <p:cNvSpPr/>
          <p:nvPr/>
        </p:nvSpPr>
        <p:spPr>
          <a:xfrm>
            <a:off x="8392491" y="2084064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/>
          <a:srcRect l="16387" r="9046"/>
          <a:stretch/>
        </p:blipFill>
        <p:spPr>
          <a:xfrm>
            <a:off x="8978816" y="1918853"/>
            <a:ext cx="2624885" cy="251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Oval 29"/>
          <p:cNvSpPr/>
          <p:nvPr/>
        </p:nvSpPr>
        <p:spPr>
          <a:xfrm>
            <a:off x="11090724" y="2084064"/>
            <a:ext cx="401741" cy="345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7606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546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9976" y="0"/>
            <a:ext cx="2742024" cy="2755550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2438402" cy="29511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627748" y="6312357"/>
            <a:ext cx="2224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cam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84182" y="3429000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bí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20429" y="3497637"/>
            <a:ext cx="2046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02557" y="3519918"/>
            <a:ext cx="207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măng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cụt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789" y="555011"/>
            <a:ext cx="3883489" cy="3292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506" y="1328757"/>
            <a:ext cx="1938696" cy="18716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4138" y="4167617"/>
            <a:ext cx="2255716" cy="21215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54" y="896149"/>
            <a:ext cx="2993395" cy="2834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8577" y="4047500"/>
            <a:ext cx="3456732" cy="28105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233172" y="6312357"/>
            <a:ext cx="156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6943" y="304903"/>
            <a:ext cx="496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  <p:bldP spid="34" grpId="0"/>
      <p:bldP spid="35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283</Words>
  <Application>Microsoft Office PowerPoint</Application>
  <PresentationFormat>Widescreen</PresentationFormat>
  <Paragraphs>77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MSI</dc:creator>
  <cp:lastModifiedBy>MSI</cp:lastModifiedBy>
  <cp:revision>3</cp:revision>
  <dcterms:created xsi:type="dcterms:W3CDTF">2024-02-26T08:32:44Z</dcterms:created>
  <dcterms:modified xsi:type="dcterms:W3CDTF">2024-02-28T02:35:09Z</dcterms:modified>
</cp:coreProperties>
</file>