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g3.jpg">
            <a:extLst>
              <a:ext uri="{FF2B5EF4-FFF2-40B4-BE49-F238E27FC236}">
                <a16:creationId xmlns:a16="http://schemas.microsoft.com/office/drawing/2014/main" xmlns="" id="{95B66215-F85E-C6EF-DEF3-29FE82B1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0"/>
            <a:ext cx="9154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a2">
            <a:extLst>
              <a:ext uri="{FF2B5EF4-FFF2-40B4-BE49-F238E27FC236}">
                <a16:creationId xmlns:a16="http://schemas.microsoft.com/office/drawing/2014/main" xmlns="" id="{7D0D8E1F-FC3F-EA5D-9CD4-E849E8B1F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042988"/>
            <a:ext cx="6429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oa2">
            <a:extLst>
              <a:ext uri="{FF2B5EF4-FFF2-40B4-BE49-F238E27FC236}">
                <a16:creationId xmlns:a16="http://schemas.microsoft.com/office/drawing/2014/main" xmlns="" id="{A029E700-293B-B0FA-06A0-0DD48F87D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050925"/>
            <a:ext cx="6445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xmlns="" id="{8D1F82F4-4FBC-D3F8-BD09-DD6CC4438C32}"/>
              </a:ext>
            </a:extLst>
          </p:cNvPr>
          <p:cNvSpPr txBox="1">
            <a:spLocks/>
          </p:cNvSpPr>
          <p:nvPr/>
        </p:nvSpPr>
        <p:spPr>
          <a:xfrm>
            <a:off x="2533936" y="3429000"/>
            <a:ext cx="4391025" cy="681038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xmlns="" id="{F74521FF-FE9A-D2F4-F75C-83A6A80DF0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7677" y="2598304"/>
            <a:ext cx="2054227" cy="4914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25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Lớp</a:t>
            </a:r>
            <a:r>
              <a:rPr lang="en-US" sz="225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25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2</a:t>
            </a:r>
            <a:endParaRPr lang="en-US" sz="225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xmlns="" id="{6CDFB89D-FBA8-7F4D-FE26-7DE979EE9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518" y="1049338"/>
            <a:ext cx="5249862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Môn</a:t>
            </a:r>
            <a:r>
              <a:rPr lang="en-US" sz="225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: </a:t>
            </a:r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Mĩ</a:t>
            </a:r>
            <a:r>
              <a:rPr lang="en-US" sz="225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thuật</a:t>
            </a:r>
            <a:endParaRPr lang="en-US" sz="225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0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4">
            <a:extLst>
              <a:ext uri="{FF2B5EF4-FFF2-40B4-BE49-F238E27FC236}">
                <a16:creationId xmlns="" xmlns:a16="http://schemas.microsoft.com/office/drawing/2014/main" id="{32153420-6BC3-5DBA-C44D-9BAF04532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5445125"/>
            <a:ext cx="782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4">
            <a:extLst>
              <a:ext uri="{FF2B5EF4-FFF2-40B4-BE49-F238E27FC236}">
                <a16:creationId xmlns="" xmlns:a16="http://schemas.microsoft.com/office/drawing/2014/main" id="{C876A055-E305-AC47-9034-AD568F873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5300663"/>
            <a:ext cx="822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mblr_mo3mji84LD1s4ln1ho1_250">
            <a:extLst>
              <a:ext uri="{FF2B5EF4-FFF2-40B4-BE49-F238E27FC236}">
                <a16:creationId xmlns="" xmlns:a16="http://schemas.microsoft.com/office/drawing/2014/main" id="{09369707-3EFE-DA51-8BDF-2DBFBCFD6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umblr_mo3mji84LD1s4ln1ho1_250">
            <a:extLst>
              <a:ext uri="{FF2B5EF4-FFF2-40B4-BE49-F238E27FC236}">
                <a16:creationId xmlns="" xmlns:a16="http://schemas.microsoft.com/office/drawing/2014/main" id="{1776656C-9648-1C25-4667-9196722EA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B710BAC5-6AF9-4A0F-CAAD-A06CED17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765175"/>
            <a:ext cx="614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* Kiểm tra đồ dùng học vẽ</a:t>
            </a:r>
          </a:p>
        </p:txBody>
      </p:sp>
      <p:pic>
        <p:nvPicPr>
          <p:cNvPr id="7" name="Picture 11" descr="Kết quả hình ảnh cho màu sáp vẽ">
            <a:extLst>
              <a:ext uri="{FF2B5EF4-FFF2-40B4-BE49-F238E27FC236}">
                <a16:creationId xmlns="" xmlns:a16="http://schemas.microsoft.com/office/drawing/2014/main" id="{73B317C8-8577-F24B-26E6-BAEAC952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96081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ết quả hình ảnh cho bút chì và cục tẩy">
            <a:extLst>
              <a:ext uri="{FF2B5EF4-FFF2-40B4-BE49-F238E27FC236}">
                <a16:creationId xmlns="" xmlns:a16="http://schemas.microsoft.com/office/drawing/2014/main" id="{FEFF7C5F-2149-0444-2684-122F3FFF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16970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Kết quả hình ảnh cho kéo">
            <a:extLst>
              <a:ext uri="{FF2B5EF4-FFF2-40B4-BE49-F238E27FC236}">
                <a16:creationId xmlns="" xmlns:a16="http://schemas.microsoft.com/office/drawing/2014/main" id="{FBCDDEF7-29F5-7E54-3FAB-2B812B1D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714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Kết quả hình ảnh cho hồ dán">
            <a:extLst>
              <a:ext uri="{FF2B5EF4-FFF2-40B4-BE49-F238E27FC236}">
                <a16:creationId xmlns="" xmlns:a16="http://schemas.microsoft.com/office/drawing/2014/main" id="{44317986-3F5B-7C08-48F7-D684B520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3343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Kết quả hình ảnh cho giấy a4">
            <a:extLst>
              <a:ext uri="{FF2B5EF4-FFF2-40B4-BE49-F238E27FC236}">
                <a16:creationId xmlns="" xmlns:a16="http://schemas.microsoft.com/office/drawing/2014/main" id="{7F9E4864-0317-2C4D-2532-A46BE1E0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00513"/>
            <a:ext cx="41767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258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31359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hãy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tên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hình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ảnh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sản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phẩm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thuật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trên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 smtClean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69" y="2196661"/>
            <a:ext cx="7483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Dặn</a:t>
            </a:r>
            <a:r>
              <a:rPr lang="en-US" sz="2800" b="1" dirty="0"/>
              <a:t> </a:t>
            </a:r>
            <a:r>
              <a:rPr lang="en-US" sz="2800" b="1" dirty="0" err="1"/>
              <a:t>dò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Nhắc</a:t>
            </a:r>
            <a:r>
              <a:rPr lang="en-US" sz="2800" dirty="0"/>
              <a:t> HS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...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  <a:r>
              <a:rPr lang="en-US" sz="2800" b="1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30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LE NA</cp:lastModifiedBy>
  <cp:revision>1</cp:revision>
  <dcterms:created xsi:type="dcterms:W3CDTF">2023-03-01T13:38:12Z</dcterms:created>
  <dcterms:modified xsi:type="dcterms:W3CDTF">2023-03-01T13:42:35Z</dcterms:modified>
</cp:coreProperties>
</file>