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58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EB"/>
    <a:srgbClr val="FFE6E5"/>
    <a:srgbClr val="FFCEC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8" autoAdjust="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64E71-89C4-4B2E-90B0-E6679F2C01B4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8E93-D181-4287-BFB0-9A571CDE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E75A58-4CEB-43A1-9D17-F8A47BDFAB7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09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18E93-D181-4287-BFB0-9A571CDE9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6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g3.jpg">
            <a:extLst>
              <a:ext uri="{FF2B5EF4-FFF2-40B4-BE49-F238E27FC236}">
                <a16:creationId xmlns:a16="http://schemas.microsoft.com/office/drawing/2014/main" id="{95B66215-F85E-C6EF-DEF3-29FE82B1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a2">
            <a:extLst>
              <a:ext uri="{FF2B5EF4-FFF2-40B4-BE49-F238E27FC236}">
                <a16:creationId xmlns:a16="http://schemas.microsoft.com/office/drawing/2014/main" id="{7D0D8E1F-FC3F-EA5D-9CD4-E849E8B1F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782241"/>
            <a:ext cx="482204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oa2">
            <a:extLst>
              <a:ext uri="{FF2B5EF4-FFF2-40B4-BE49-F238E27FC236}">
                <a16:creationId xmlns:a16="http://schemas.microsoft.com/office/drawing/2014/main" id="{A029E700-293B-B0FA-06A0-0DD48F87D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16" y="788194"/>
            <a:ext cx="483394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8D1F82F4-4FBC-D3F8-BD09-DD6CC4438C32}"/>
              </a:ext>
            </a:extLst>
          </p:cNvPr>
          <p:cNvSpPr txBox="1">
            <a:spLocks/>
          </p:cNvSpPr>
          <p:nvPr/>
        </p:nvSpPr>
        <p:spPr>
          <a:xfrm>
            <a:off x="3043451" y="2914650"/>
            <a:ext cx="3293269" cy="510779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6CDFB89D-FBA8-7F4D-FE26-7DE979EE9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1388" y="787004"/>
            <a:ext cx="3937397" cy="935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88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Môn</a:t>
            </a:r>
            <a:r>
              <a:rPr lang="en-US" sz="1688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: </a:t>
            </a:r>
            <a:r>
              <a:rPr lang="en-US" sz="1688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Mĩ</a:t>
            </a:r>
            <a:r>
              <a:rPr lang="en-US" sz="1688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 </a:t>
            </a:r>
            <a:r>
              <a:rPr lang="en-US" sz="1688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thuật</a:t>
            </a:r>
            <a:endParaRPr lang="en-US" sz="1688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540B7-F103-0639-9E08-A9FF51E25E97}"/>
              </a:ext>
            </a:extLst>
          </p:cNvPr>
          <p:cNvSpPr txBox="1"/>
          <p:nvPr/>
        </p:nvSpPr>
        <p:spPr>
          <a:xfrm>
            <a:off x="3708630" y="1639985"/>
            <a:ext cx="193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5950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6" y="248230"/>
            <a:ext cx="1772180" cy="57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122" y="371655"/>
            <a:ext cx="5194232" cy="53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3" y="1164988"/>
            <a:ext cx="1321916" cy="1703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255" y="3087730"/>
            <a:ext cx="1272854" cy="1689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688" y="1719533"/>
            <a:ext cx="1953122" cy="2618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504" y="1105353"/>
            <a:ext cx="2879624" cy="37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5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13" y="411427"/>
            <a:ext cx="7111751" cy="41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54" y="269389"/>
            <a:ext cx="6314709" cy="4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4" y="449825"/>
            <a:ext cx="2887607" cy="417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79" y="449825"/>
            <a:ext cx="2466230" cy="406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616" y="449825"/>
            <a:ext cx="3160403" cy="41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559" y="40400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59" y="9715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NGƯỜI THÂN TRONG GIA ĐÌNH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234315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luận</a:t>
            </a:r>
            <a:endParaRPr lang="en-US" altLang="en-US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4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2" y="780562"/>
            <a:ext cx="8290532" cy="28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2" y="342513"/>
            <a:ext cx="7212389" cy="39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3198"/>
            <a:ext cx="9296400" cy="5276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34315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dirty="0" err="1">
                <a:solidFill>
                  <a:srgbClr val="FF0000"/>
                </a:solidFill>
              </a:rPr>
              <a:t>Dặn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dò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/>
              <a:t>-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: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tẩy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,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,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, </a:t>
            </a:r>
            <a:r>
              <a:rPr lang="en-US" sz="2400" dirty="0" err="1"/>
              <a:t>tái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...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93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 bwMode="auto">
          <a:xfrm>
            <a:off x="5676900" y="3737374"/>
            <a:ext cx="2514600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-138953" y="13798"/>
            <a:ext cx="9296400" cy="51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6" r="6934" b="5896"/>
          <a:stretch>
            <a:fillRect/>
          </a:stretch>
        </p:blipFill>
        <p:spPr bwMode="auto">
          <a:xfrm>
            <a:off x="7924801" y="1111907"/>
            <a:ext cx="1041797" cy="37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2" t="18964" r="21600" b="52948"/>
          <a:stretch>
            <a:fillRect/>
          </a:stretch>
        </p:blipFill>
        <p:spPr bwMode="auto">
          <a:xfrm>
            <a:off x="5984082" y="371475"/>
            <a:ext cx="1114425" cy="14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>
            <a:fillRect/>
          </a:stretch>
        </p:blipFill>
        <p:spPr bwMode="auto">
          <a:xfrm>
            <a:off x="5518548" y="-107156"/>
            <a:ext cx="1084659" cy="13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8776" y="1554956"/>
            <a:ext cx="5686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CHÂN DUNG NGƯỜI THÂN TRONG GIA DÌNH (TIẾT 3)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0794" y="1102521"/>
            <a:ext cx="3554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CHỦ ĐỀ </a:t>
            </a:r>
            <a:r>
              <a:rPr lang="en-US" altLang="zh-CN" sz="3600" b="1" dirty="0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8</a:t>
            </a:r>
            <a:endParaRPr lang="vi-VN" altLang="zh-CN" sz="3600" b="1" dirty="0">
              <a:latin typeface="Times New Roman" panose="02020603050405020304" pitchFamily="18" charset="0"/>
              <a:ea typeface="方正粗圆_GBK"/>
              <a:cs typeface="Times New Roman" panose="02020603050405020304" pitchFamily="18" charset="0"/>
            </a:endParaRPr>
          </a:p>
        </p:txBody>
      </p:sp>
      <p:pic>
        <p:nvPicPr>
          <p:cNvPr id="18441" name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295400" y="2584847"/>
            <a:ext cx="14049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7"/>
          <a:stretch>
            <a:fillRect/>
          </a:stretch>
        </p:blipFill>
        <p:spPr bwMode="auto">
          <a:xfrm>
            <a:off x="6771680" y="2823184"/>
            <a:ext cx="1087040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42" y="2971596"/>
            <a:ext cx="3562350" cy="14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3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4">
            <a:extLst>
              <a:ext uri="{FF2B5EF4-FFF2-40B4-BE49-F238E27FC236}">
                <a16:creationId xmlns:a16="http://schemas.microsoft.com/office/drawing/2014/main" id="{32153420-6BC3-5DBA-C44D-9BAF04532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4" y="4083844"/>
            <a:ext cx="782637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4">
            <a:extLst>
              <a:ext uri="{FF2B5EF4-FFF2-40B4-BE49-F238E27FC236}">
                <a16:creationId xmlns:a16="http://schemas.microsoft.com/office/drawing/2014/main" id="{C876A055-E305-AC47-9034-AD568F873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3975498"/>
            <a:ext cx="822325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mblr_mo3mji84LD1s4ln1ho1_250">
            <a:extLst>
              <a:ext uri="{FF2B5EF4-FFF2-40B4-BE49-F238E27FC236}">
                <a16:creationId xmlns:a16="http://schemas.microsoft.com/office/drawing/2014/main" id="{09369707-3EFE-DA51-8BDF-2DBFBCFD6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565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umblr_mo3mji84LD1s4ln1ho1_250">
            <a:extLst>
              <a:ext uri="{FF2B5EF4-FFF2-40B4-BE49-F238E27FC236}">
                <a16:creationId xmlns:a16="http://schemas.microsoft.com/office/drawing/2014/main" id="{1776656C-9648-1C25-4667-9196722EA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"/>
            <a:ext cx="75565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710BAC5-6AF9-4A0F-CAAD-A06CED17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73882"/>
            <a:ext cx="5971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* Kiểm tra đồ dùng học vẽ</a:t>
            </a:r>
          </a:p>
        </p:txBody>
      </p:sp>
      <p:pic>
        <p:nvPicPr>
          <p:cNvPr id="8" name="Picture 13" descr="Kết quả hình ảnh cho bút chì và cục tẩy">
            <a:extLst>
              <a:ext uri="{FF2B5EF4-FFF2-40B4-BE49-F238E27FC236}">
                <a16:creationId xmlns:a16="http://schemas.microsoft.com/office/drawing/2014/main" id="{FEFF7C5F-2149-0444-2684-122F3FFF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33676"/>
            <a:ext cx="1697038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00" y="1790069"/>
            <a:ext cx="2362200" cy="1574800"/>
          </a:xfrm>
          <a:prstGeom prst="rect">
            <a:avLst/>
          </a:prstGeom>
        </p:spPr>
      </p:pic>
      <p:pic>
        <p:nvPicPr>
          <p:cNvPr id="1026" name="Picture 2" descr="C:\Users\LE NA\Desktop\New folder (2)\z4122971434225_2387d33f94aefa8c21837e8fde6c0e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14636"/>
            <a:ext cx="1676400" cy="24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NA\Desktop\New folder (2)\z4122972828820_1d63feba8d956725b4a34fe093f337b1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14636"/>
            <a:ext cx="1600626" cy="23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9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0"/>
            <a:ext cx="9148778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5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20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7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6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7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2383289"/>
            <a:ext cx="371475" cy="3286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178315" y="699055"/>
            <a:ext cx="5755166" cy="37453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85BEEF-34CE-4C14-8F1F-E57469374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64" b="98485" l="424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0627" y="518771"/>
            <a:ext cx="4714875" cy="471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F7920-3726-45E4-B321-93917FF5A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89" y="3040934"/>
            <a:ext cx="676125" cy="6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-0.00416 L 0.03971 -0.00416 C 0.04023 -0.01157 0.04036 -0.01921 0.04128 -0.02638 C 0.04154 -0.02893 0.04232 -0.03101 0.04284 -0.03333 C 0.04336 -0.03611 0.04375 -0.03912 0.0444 -0.04166 C 0.04544 -0.04629 0.04844 -0.05601 0.04987 -0.05972 C 0.05078 -0.06273 0.05208 -0.06527 0.05299 -0.06805 C 0.05391 -0.07129 0.0543 -0.07476 0.05534 -0.07777 C 0.05586 -0.07963 0.0595 -0.08935 0.06081 -0.09166 C 0.06198 -0.09421 0.06341 -0.09629 0.06471 -0.09861 C 0.06523 -0.1 0.06549 -0.10162 0.06628 -0.10277 C 0.06745 -0.10509 0.06888 -0.10648 0.07018 -0.10833 C 0.07253 -0.1125 0.07487 -0.11666 0.07721 -0.12083 C 0.07851 -0.12314 0.07995 -0.12523 0.08112 -0.12777 C 0.08216 -0.13009 0.08294 -0.13287 0.08424 -0.13472 C 0.08633 -0.13842 0.08906 -0.14074 0.09128 -0.14444 C 0.09427 -0.15 0.09258 -0.14768 0.09596 -0.15138 C 0.09648 -0.15277 0.09674 -0.15463 0.09753 -0.15555 C 0.10443 -0.16527 0.10443 -0.16296 0.11003 -0.16944 C 0.11159 -0.17129 0.11302 -0.17338 0.11471 -0.175 C 0.12357 -0.18425 0.11797 -0.17731 0.12643 -0.18472 C 0.12825 -0.18657 0.12995 -0.18912 0.1319 -0.19027 C 0.13385 -0.19189 0.13607 -0.19189 0.13815 -0.19305 C 0.13997 -0.19421 0.14167 -0.19606 0.14362 -0.19722 C 0.14792 -0.2 0.14935 -0.20023 0.15378 -0.20138 C 0.15482 -0.20231 0.15573 -0.2037 0.1569 -0.20416 C 0.15807 -0.20509 0.1595 -0.20509 0.16081 -0.20555 C 0.16185 -0.20601 0.16289 -0.20648 0.16393 -0.20694 C 0.16523 -0.20787 0.16641 -0.20925 0.16784 -0.20972 C 0.16888 -0.21041 0.17708 -0.2125 0.17799 -0.2125 C 0.18789 -0.21504 0.18476 -0.21412 0.19909 -0.21527 L 0.35612 -0.21388 C 0.36003 -0.21388 0.36393 -0.21342 0.36784 -0.2125 C 0.37148 -0.21203 0.37513 -0.21111 0.37878 -0.20972 C 0.38294 -0.20833 0.39128 -0.2037 0.39596 -0.2 C 0.39805 -0.19838 0.40013 -0.19629 0.40221 -0.19444 C 0.40325 -0.19351 0.4043 -0.19282 0.40534 -0.19166 L 0.41003 -0.18611 C 0.41081 -0.18518 0.41159 -0.18472 0.41237 -0.18333 C 0.41315 -0.18194 0.41367 -0.18032 0.41471 -0.17916 C 0.42995 -0.16111 0.39948 -0.20138 0.42018 -0.175 C 0.44114 -0.14838 0.40625 -0.19027 0.42487 -0.16805 L 0.42799 -0.15972 C 0.42851 -0.15833 0.42917 -0.15717 0.42956 -0.15555 C 0.4306 -0.15 0.42982 -0.15277 0.4319 -0.14722 C 0.43216 -0.14537 0.43216 -0.14351 0.43268 -0.14166 C 0.4332 -0.13888 0.43424 -0.13634 0.43503 -0.13333 C 0.43555 -0.13125 0.43607 -0.1287 0.43659 -0.12638 C 0.43685 -0.12361 0.43698 -0.12083 0.43737 -0.11805 C 0.43763 -0.1155 0.43932 -0.10879 0.43971 -0.10694 C 0.44023 -0.10439 0.44062 -0.10138 0.44128 -0.09861 C 0.4418 -0.09629 0.44232 -0.09421 0.44284 -0.09166 C 0.44349 -0.08842 0.44388 -0.08564 0.4444 -0.08194 C 0.44466 -0.07986 0.44479 -0.07731 0.44518 -0.075 C 0.44557 -0.07222 0.44622 -0.06967 0.44674 -0.06666 C 0.447 -0.06481 0.44726 -0.06319 0.44753 -0.06111 C 0.44779 -0.05902 0.44792 -0.05648 0.44831 -0.05416 C 0.44844 -0.05277 0.44883 -0.05162 0.44909 -0.05 C 0.44961 -0.0456 0.45065 -0.03611 0.45065 -0.03611 C 0.45091 0.00325 0.45091 0.0426 0.45143 0.08195 C 0.45143 0.0838 0.45195 0.08542 0.45221 0.0875 C 0.45417 0.10625 0.45221 0.09885 0.45456 0.10695 " pathEditMode="relative" ptsTypes="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5551805" y="3981450"/>
            <a:ext cx="2004697" cy="410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5551804" y="4476750"/>
            <a:ext cx="2004697" cy="4287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1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21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3" y="354891"/>
            <a:ext cx="2167316" cy="1060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5" y="2802653"/>
            <a:ext cx="1804345" cy="232735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3855" y="3264043"/>
            <a:ext cx="2046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ảnh</a:t>
            </a:r>
            <a:r>
              <a:rPr lang="en-US" sz="3000" b="1" dirty="0"/>
              <a:t> </a:t>
            </a:r>
            <a:r>
              <a:rPr lang="en-US" sz="3000" b="1" dirty="0" err="1"/>
              <a:t>bên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289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8" y="2288794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8" y="2651460"/>
            <a:ext cx="8983980" cy="1626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sz="17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36610" y="4760370"/>
            <a:ext cx="4270229" cy="334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80008" y="4760370"/>
            <a:ext cx="4270229" cy="334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731" y="925326"/>
            <a:ext cx="1416050" cy="5079206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4"/>
          <p:cNvSpPr/>
          <p:nvPr/>
        </p:nvSpPr>
        <p:spPr>
          <a:xfrm>
            <a:off x="2433877" y="4334919"/>
            <a:ext cx="4270229" cy="334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4421" y="3029094"/>
            <a:ext cx="2046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ảnh</a:t>
            </a:r>
            <a:r>
              <a:rPr lang="en-US" sz="3000" b="1" dirty="0"/>
              <a:t> </a:t>
            </a:r>
            <a:r>
              <a:rPr lang="en-US" sz="3000" b="1" dirty="0" err="1"/>
              <a:t>bên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268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6549 -0.308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8073 -0.4344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8" y="2288794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8" y="2651460"/>
            <a:ext cx="8983980" cy="1626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sz="17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36610" y="4526281"/>
            <a:ext cx="4270229" cy="5680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80008" y="4526281"/>
            <a:ext cx="4270229" cy="568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4421" y="3029094"/>
            <a:ext cx="2046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ảnh</a:t>
            </a:r>
            <a:r>
              <a:rPr lang="en-US" sz="3000" b="1" dirty="0"/>
              <a:t> </a:t>
            </a:r>
            <a:r>
              <a:rPr lang="en-US" sz="3000" b="1" dirty="0" err="1"/>
              <a:t>bên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0234" y="1801652"/>
            <a:ext cx="1469338" cy="3330666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483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6549 -0.308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8073 -0.4344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-3.2948E-6 L -0.16437 -0.0023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559" y="40400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59" y="9715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NGƯỜI THÂN TRONG GIA ĐÌNH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234315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hành</a:t>
            </a:r>
            <a:endParaRPr lang="en-US" altLang="en-US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7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6" y="1399181"/>
            <a:ext cx="1772180" cy="57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6" y="144204"/>
            <a:ext cx="6797030" cy="1254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749" y="1456073"/>
            <a:ext cx="5329982" cy="464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" y="2019118"/>
            <a:ext cx="1190672" cy="3029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06" y="2286989"/>
            <a:ext cx="1626323" cy="220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951" y="1977373"/>
            <a:ext cx="2252150" cy="30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174</Words>
  <Application>Microsoft Office PowerPoint</Application>
  <PresentationFormat>On-screen Show (16:9)</PresentationFormat>
  <Paragraphs>30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MSI</cp:lastModifiedBy>
  <cp:revision>21</cp:revision>
  <dcterms:created xsi:type="dcterms:W3CDTF">2023-02-17T01:55:02Z</dcterms:created>
  <dcterms:modified xsi:type="dcterms:W3CDTF">2024-02-28T02:42:26Z</dcterms:modified>
</cp:coreProperties>
</file>