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F7CEE-CB99-4B6F-BF6A-B1ECE4CB7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61A25-7809-401F-8BA7-CADB67C0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8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1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13435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760710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E82B-A2D2-46C0-9C56-283E217D2028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F369-CE69-4474-B55A-A36F5C24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1588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7469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33" y="4344525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504070" y="1513606"/>
            <a:ext cx="11311056" cy="2326218"/>
            <a:chOff x="2835079" y="3068424"/>
            <a:chExt cx="10491953" cy="232682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2835079" y="4071464"/>
              <a:ext cx="10491953" cy="132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altLang="zh-CN" sz="4000" b="1" dirty="0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NÓI VÀ NGHE </a:t>
              </a:r>
            </a:p>
            <a:p>
              <a:pPr algn="ctr" defTabSz="914126">
                <a:defRPr/>
              </a:pPr>
              <a:r>
                <a:rPr lang="en-US" altLang="zh-CN" sz="4000" b="1" dirty="0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CẢM ƠN HOẠ MI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endParaRPr lang="zh-CN" altLang="en-US" sz="11497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7123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4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4284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3262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82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3314" y="239370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7058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14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697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788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0" y="236223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5647" y="1000075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2500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4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81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2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788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5647" y="1000075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2500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4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81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1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3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4754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6495" y="2717986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7728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5240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5953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9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6560" y="1251752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4754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4177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4704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</a:t>
            </a:r>
            <a:r>
              <a:rPr lang="en-US" sz="2666" b="1" dirty="0" err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máy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2212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00" y="1194383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80815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80815" y="2311692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4299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20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70142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8286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9127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53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6308" y="280221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2602" y="1869157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91000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1800" y="1899403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4491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等线</vt:lpstr>
      <vt:lpstr>Times New Roman</vt:lpstr>
      <vt:lpstr>小考拉体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2024-02-19T06:56:58Z</dcterms:created>
  <dcterms:modified xsi:type="dcterms:W3CDTF">2024-02-19T06:57:15Z</dcterms:modified>
</cp:coreProperties>
</file>