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E16"/>
    <a:srgbClr val="0000CC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66" d="100"/>
          <a:sy n="66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59729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673353" cy="11947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CÁC SỐ TỪ 1 ĐẾN 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459"/>
            <a:ext cx="1739153" cy="15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28322" y="3657600"/>
            <a:ext cx="2819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3840" y="4598894"/>
            <a:ext cx="401226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2895600" cy="12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5647" y="20932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8200" y="208388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7537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6310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05271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7317" y="307960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6957" y="359525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7867" y="359525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2871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6957" y="456647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57031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0110" y="50650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99099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9765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34761" y="5554860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9099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94420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9011"/>
            <a:ext cx="7924800" cy="513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74671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 bwMode="auto">
          <a:xfrm>
            <a:off x="2590800" y="1"/>
            <a:ext cx="6553200" cy="1819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" y="1219200"/>
            <a:ext cx="91535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6"/>
            <a:ext cx="2828196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648356" y="24294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2015" y="2855258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16706" y="25818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2265829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6126" y="3843617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2891" y="432322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2014" y="437925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67599" y="3798793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21462" y="55334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65253" y="58763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71743" y="57082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62726" y="53653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7"/>
            <a:ext cx="2577353" cy="11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0" y="1017494"/>
            <a:ext cx="8639175" cy="584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" y="1828801"/>
            <a:ext cx="170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5022364"/>
            <a:ext cx="1682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3384177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6" b="96000" l="4196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1" y="3202362"/>
            <a:ext cx="1305989" cy="17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1319 -0.0722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78306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59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Windows User</cp:lastModifiedBy>
  <cp:revision>35</cp:revision>
  <dcterms:created xsi:type="dcterms:W3CDTF">2020-08-07T10:00:55Z</dcterms:created>
  <dcterms:modified xsi:type="dcterms:W3CDTF">2024-02-19T02:34:28Z</dcterms:modified>
</cp:coreProperties>
</file>