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4" r:id="rId4"/>
    <p:sldId id="270" r:id="rId5"/>
    <p:sldId id="27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705"/>
    <a:srgbClr val="0000CC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 varScale="1">
        <p:scale>
          <a:sx n="69" d="100"/>
          <a:sy n="69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2859" y="19812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  <a:endParaRPr lang="en-US" sz="4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6741" y="3429000"/>
            <a:ext cx="6781800" cy="1219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CC00"/>
                  </a:solidFill>
                </a:ln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LUYỆN TẬP CHUNNG</a:t>
            </a:r>
            <a:endParaRPr lang="en-US" sz="3600" b="1" dirty="0">
              <a:ln>
                <a:solidFill>
                  <a:srgbClr val="00CC00"/>
                </a:solidFill>
              </a:ln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0447" y="824753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-49306" y="1211669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86582" y="3469341"/>
            <a:ext cx="6096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7035" y="349384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0694" y="344715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4876800"/>
            <a:ext cx="6096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7035" y="4863178"/>
            <a:ext cx="457200" cy="6093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70694" y="4863178"/>
            <a:ext cx="4572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82375" y="9144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609369" y="1205753"/>
            <a:ext cx="926306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75294" y="19050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40631" y="24720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06556" y="31376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895600" y="5085229"/>
            <a:ext cx="685800" cy="401172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191000" y="51054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6970340" y="49955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5105400"/>
            <a:ext cx="2948687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59866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3341" y="2926977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6929" y="4600545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223" y="4043117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077325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2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186953" y="63156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6248400" y="37560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29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27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Admin</cp:lastModifiedBy>
  <cp:revision>41</cp:revision>
  <dcterms:created xsi:type="dcterms:W3CDTF">2020-08-07T10:00:55Z</dcterms:created>
  <dcterms:modified xsi:type="dcterms:W3CDTF">2021-02-22T09:22:22Z</dcterms:modified>
</cp:coreProperties>
</file>