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72" r:id="rId4"/>
    <p:sldId id="273" r:id="rId5"/>
    <p:sldId id="274" r:id="rId6"/>
    <p:sldId id="275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D3705"/>
    <a:srgbClr val="00CC00"/>
    <a:srgbClr val="008200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 autoAdjust="0"/>
    <p:restoredTop sz="94660"/>
  </p:normalViewPr>
  <p:slideViewPr>
    <p:cSldViewPr>
      <p:cViewPr varScale="1">
        <p:scale>
          <a:sx n="69" d="100"/>
          <a:sy n="69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2859" y="2133600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24:</a:t>
            </a:r>
            <a:endParaRPr lang="en-US" sz="4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6741" y="3429000"/>
            <a:ext cx="6781800" cy="12192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1394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CC00"/>
                  </a:solidFill>
                </a:ln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LUYỆN TẬP CHUNNG</a:t>
            </a:r>
            <a:endParaRPr lang="en-US" sz="3600" b="1" dirty="0">
              <a:ln>
                <a:solidFill>
                  <a:srgbClr val="00CC00"/>
                </a:solidFill>
              </a:ln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0447" y="824753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1015242"/>
            <a:ext cx="8746471" cy="5717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793907" cy="12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sosceles Triangle 2"/>
          <p:cNvSpPr/>
          <p:nvPr/>
        </p:nvSpPr>
        <p:spPr>
          <a:xfrm flipV="1">
            <a:off x="3706906" y="2093259"/>
            <a:ext cx="914400" cy="7620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13094" y="2034989"/>
            <a:ext cx="66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flipV="1">
            <a:off x="6074358" y="2090411"/>
            <a:ext cx="914400" cy="7620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80546" y="2032141"/>
            <a:ext cx="66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2501153" y="3186953"/>
            <a:ext cx="9144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46978" y="4363571"/>
            <a:ext cx="844222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44536" y="4374777"/>
            <a:ext cx="844222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4911889" y="3186953"/>
            <a:ext cx="9144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Diamond 23"/>
          <p:cNvSpPr/>
          <p:nvPr/>
        </p:nvSpPr>
        <p:spPr>
          <a:xfrm>
            <a:off x="7315200" y="3186953"/>
            <a:ext cx="13716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33800" y="5549153"/>
            <a:ext cx="844222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71931" y="5549153"/>
            <a:ext cx="844222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 animBg="1"/>
      <p:bldP spid="14" grpId="0"/>
      <p:bldP spid="12" grpId="0" animBg="1"/>
      <p:bldP spid="15" grpId="0" animBg="1"/>
      <p:bldP spid="22" grpId="0" animBg="1"/>
      <p:bldP spid="23" grpId="0" animBg="1"/>
      <p:bldP spid="24" grpId="0" animBg="1"/>
      <p:bldP spid="21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3"/>
          <a:stretch/>
        </p:blipFill>
        <p:spPr bwMode="auto">
          <a:xfrm>
            <a:off x="152399" y="1371600"/>
            <a:ext cx="8839201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870107" cy="127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82371" y="2684931"/>
            <a:ext cx="551329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3212" y="2658037"/>
            <a:ext cx="551329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9106" y="4715437"/>
            <a:ext cx="551329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8047" y="4724400"/>
            <a:ext cx="551329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9" y="1398494"/>
            <a:ext cx="8177401" cy="200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3154440" cy="139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43000" y="3810000"/>
            <a:ext cx="6400800" cy="5818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4724400"/>
            <a:ext cx="6400800" cy="5818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756890"/>
            <a:ext cx="7696200" cy="4670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184307" cy="96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52500" y="5334000"/>
            <a:ext cx="7315200" cy="1524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9" b="96244" l="9705" r="90295">
                        <a14:foregroundMark x1="15612" y1="15023" x2="15612" y2="28169"/>
                        <a14:foregroundMark x1="15612" y1="28169" x2="23629" y2="28169"/>
                        <a14:foregroundMark x1="24895" y1="28169" x2="24895" y2="14085"/>
                        <a14:foregroundMark x1="24895" y1="14085" x2="15612" y2="14085"/>
                        <a14:foregroundMark x1="19409" y1="20657" x2="19409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45" y="5287038"/>
            <a:ext cx="1930355" cy="161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561" l="2844" r="87204">
                        <a14:foregroundMark x1="5213" y1="6829" x2="4265" y2="19512"/>
                        <a14:foregroundMark x1="5687" y1="19512" x2="14692" y2="19512"/>
                        <a14:foregroundMark x1="14692" y1="19512" x2="14692" y2="7317"/>
                        <a14:foregroundMark x1="8057" y1="10732" x2="8057" y2="10732"/>
                        <a14:foregroundMark x1="10427" y1="14634" x2="10427" y2="14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09277"/>
            <a:ext cx="1690687" cy="15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7" b="86667" l="15472" r="76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8" r="18850" b="13666"/>
          <a:stretch/>
        </p:blipFill>
        <p:spPr bwMode="auto">
          <a:xfrm>
            <a:off x="6172200" y="5286262"/>
            <a:ext cx="1503390" cy="151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t="-1" r="71705" b="78485"/>
          <a:stretch/>
        </p:blipFill>
        <p:spPr bwMode="auto">
          <a:xfrm>
            <a:off x="6172200" y="5375519"/>
            <a:ext cx="267961" cy="37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2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486 L -0.13004 -0.431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1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9143999" cy="479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641507" cy="117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7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60059"/>
            <a:ext cx="3760724" cy="3760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205422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38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Admin</cp:lastModifiedBy>
  <cp:revision>46</cp:revision>
  <dcterms:created xsi:type="dcterms:W3CDTF">2020-08-07T10:00:55Z</dcterms:created>
  <dcterms:modified xsi:type="dcterms:W3CDTF">2021-02-22T09:28:16Z</dcterms:modified>
</cp:coreProperties>
</file>