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81" r:id="rId2"/>
    <p:sldId id="260" r:id="rId3"/>
    <p:sldId id="269" r:id="rId4"/>
    <p:sldId id="322" r:id="rId5"/>
    <p:sldId id="324" r:id="rId6"/>
    <p:sldId id="325" r:id="rId7"/>
    <p:sldId id="306" r:id="rId8"/>
    <p:sldId id="319" r:id="rId9"/>
    <p:sldId id="308" r:id="rId10"/>
    <p:sldId id="307" r:id="rId11"/>
    <p:sldId id="309" r:id="rId12"/>
    <p:sldId id="310" r:id="rId13"/>
    <p:sldId id="261" r:id="rId14"/>
    <p:sldId id="326" r:id="rId15"/>
    <p:sldId id="327" r:id="rId16"/>
    <p:sldId id="279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5" r:id="rId25"/>
    <p:sldId id="328" r:id="rId26"/>
    <p:sldId id="329" r:id="rId27"/>
    <p:sldId id="330" r:id="rId28"/>
    <p:sldId id="262" r:id="rId29"/>
  </p:sldIdLst>
  <p:sldSz cx="12192000" cy="6858000"/>
  <p:notesSz cx="6858000" cy="9144000"/>
  <p:embeddedFontLst>
    <p:embeddedFont>
      <p:font typeface="Arial Black" pitchFamily="34" charset="0"/>
      <p:bold r:id="rId31"/>
    </p:embeddedFont>
    <p:embeddedFont>
      <p:font typeface="Cambria" pitchFamily="18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Berlin Sans FB" pitchFamily="34" charset="0"/>
      <p:regular r:id="rId40"/>
      <p:bold r:id="rId41"/>
    </p:embeddedFont>
    <p:embeddedFont>
      <p:font typeface="Tahoma" pitchFamily="34" charset="0"/>
      <p:regular r:id="rId42"/>
      <p:bold r:id="rId43"/>
    </p:embeddedFont>
    <p:embeddedFont>
      <p:font typeface="Calibri Light" charset="0"/>
      <p:regular r:id="rId44"/>
      <p:italic r:id="rId45"/>
    </p:embeddedFont>
    <p:embeddedFont>
      <p:font typeface="Berlin Sans FB Demi" pitchFamily="34" charset="0"/>
      <p:bold r:id="rId46"/>
    </p:embeddedFont>
    <p:embeddedFont>
      <p:font typeface="Century Gothic" pitchFamily="34" charset="0"/>
      <p:regular r:id="rId47"/>
      <p:bold r:id="rId48"/>
      <p:italic r:id="rId49"/>
      <p:boldItalic r:id="rId50"/>
    </p:embeddedFont>
    <p:embeddedFont>
      <p:font typeface="Wingdings 2" pitchFamily="18" charset="2"/>
      <p:regular r:id="rId51"/>
    </p:embeddedFont>
    <p:embeddedFont>
      <p:font typeface="Bookman Old Style" pitchFamily="18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AFD"/>
    <a:srgbClr val="CBDDD7"/>
    <a:srgbClr val="FFE697"/>
    <a:srgbClr val="FFFF99"/>
    <a:srgbClr val="FFFFFF"/>
    <a:srgbClr val="8AC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0" autoAdjust="0"/>
    <p:restoredTop sz="94660"/>
  </p:normalViewPr>
  <p:slideViewPr>
    <p:cSldViewPr snapToGrid="0">
      <p:cViewPr>
        <p:scale>
          <a:sx n="70" d="100"/>
          <a:sy n="70" d="100"/>
        </p:scale>
        <p:origin x="-10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00A19-EC0C-4832-B10D-549D9BC025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CCEAD-94CE-4DF4-8E0B-5F1BE46C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1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5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8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24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62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6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5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68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4.png"/><Relationship Id="rId2" Type="http://schemas.openxmlformats.org/officeDocument/2006/relationships/audio" Target="../media/media1.wav"/><Relationship Id="rId16" Type="http://schemas.openxmlformats.org/officeDocument/2006/relationships/image" Target="../media/image5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3.png"/><Relationship Id="rId2" Type="http://schemas.openxmlformats.org/officeDocument/2006/relationships/audio" Target="../media/media1.wav"/><Relationship Id="rId16" Type="http://schemas.openxmlformats.org/officeDocument/2006/relationships/image" Target="../media/image4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5.wav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jp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jp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jp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jp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jp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3.png"/><Relationship Id="rId2" Type="http://schemas.openxmlformats.org/officeDocument/2006/relationships/audio" Target="../media/media1.wav"/><Relationship Id="rId16" Type="http://schemas.openxmlformats.org/officeDocument/2006/relationships/image" Target="../media/image5.png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2.png"/><Relationship Id="rId2" Type="http://schemas.openxmlformats.org/officeDocument/2006/relationships/audio" Target="../media/media1.wav"/><Relationship Id="rId16" Type="http://schemas.openxmlformats.org/officeDocument/2006/relationships/image" Target="../media/image5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04530" y="3878217"/>
            <a:ext cx="3146100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kumimoji="1" lang="en-US" altLang="zh-CN" sz="4400" b="1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kumimoji="1" lang="zh-CN" altLang="en-US" sz="4400" b="1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27962" y="241544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4400" dirty="0" smtClean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7</a:t>
            </a:r>
            <a:endParaRPr lang="zh-CN" altLang="en-US" sz="44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76828" y="1449167"/>
            <a:ext cx="10882647" cy="2041731"/>
          </a:xfrm>
          <a:prstGeom prst="roundRect">
            <a:avLst>
              <a:gd name="adj" fmla="val 29016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5000" b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CLOTHES</a:t>
            </a:r>
            <a:endParaRPr lang="zh-CN" altLang="en-US" sz="15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240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T-shirt</a:t>
            </a:r>
            <a:endParaRPr lang="en-US" alt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44" name="0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1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6" name="2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7" name="3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8" name="4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9" name="5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51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551" y="7621444"/>
            <a:ext cx="609600" cy="609600"/>
          </a:xfrm>
          <a:prstGeom prst="rect">
            <a:avLst/>
          </a:prstGeom>
        </p:spPr>
      </p:pic>
      <p:pic>
        <p:nvPicPr>
          <p:cNvPr id="3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7588251"/>
            <a:ext cx="609600" cy="609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2551680" y="7025446"/>
            <a:ext cx="907999" cy="867605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=""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45" y="1862578"/>
            <a:ext cx="1882460" cy="174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" name="xanhdung">
            <a:extLst>
              <a:ext uri="{FF2B5EF4-FFF2-40B4-BE49-F238E27FC236}">
                <a16:creationId xmlns=""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2271211" y="1602011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20" y="1958817"/>
            <a:ext cx="1724895" cy="171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2" name="xanhsai1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36804" y="1602011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186" y="2244176"/>
            <a:ext cx="2162928" cy="127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" name="xanhsai2">
            <a:extLst>
              <a:ext uri="{FF2B5EF4-FFF2-40B4-BE49-F238E27FC236}">
                <a16:creationId xmlns=""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8232186" y="1602011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240" grpId="0" animBg="1"/>
      <p:bldP spid="240" grpId="1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43" grpId="0" animBg="1"/>
      <p:bldP spid="243" grpId="1" animBg="1"/>
      <p:bldP spid="243" grpId="2" animBg="1"/>
      <p:bldP spid="243" grpId="3" animBg="1"/>
      <p:bldP spid="243" grpId="4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6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shirt</a:t>
            </a:r>
            <a:endParaRPr lang="en-US" alt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8" name="0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4830" y="7339022"/>
            <a:ext cx="609600" cy="609600"/>
          </a:xfrm>
          <a:prstGeom prst="rect">
            <a:avLst/>
          </a:prstGeom>
        </p:spPr>
      </p:pic>
      <p:pic>
        <p:nvPicPr>
          <p:cNvPr id="76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73048" y="7322587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9357254" y="7081017"/>
            <a:ext cx="907999" cy="867605"/>
          </a:xfrm>
          <a:prstGeom prst="rect">
            <a:avLst/>
          </a:prstGeom>
        </p:spPr>
      </p:pic>
      <p:pic>
        <p:nvPicPr>
          <p:cNvPr id="30" name="kid">
            <a:extLst>
              <a:ext uri="{FF2B5EF4-FFF2-40B4-BE49-F238E27FC236}">
                <a16:creationId xmlns=""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39" y="1961849"/>
            <a:ext cx="1831869" cy="182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74" y="2013950"/>
            <a:ext cx="2070691" cy="16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0" y="1928786"/>
            <a:ext cx="1485292" cy="172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xanhsai2">
            <a:extLst>
              <a:ext uri="{FF2B5EF4-FFF2-40B4-BE49-F238E27FC236}">
                <a16:creationId xmlns=""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71212" y="1597188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3" name="xanhsai1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32956" y="1602011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=""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8248494" y="1625574"/>
            <a:ext cx="2162928" cy="2384133"/>
          </a:xfrm>
          <a:prstGeom prst="rect">
            <a:avLst/>
          </a:prstGeom>
          <a:solidFill>
            <a:srgbClr val="6C2E9B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5" grpId="0" animBg="1"/>
      <p:bldP spid="65" grpId="1" animBg="1"/>
      <p:bldP spid="65" grpId="2" animBg="1"/>
      <p:bldP spid="65" grpId="3" animBg="1"/>
      <p:bldP spid="65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/>
          <a:srcRect r="67671" b="-1696"/>
          <a:stretch/>
        </p:blipFill>
        <p:spPr>
          <a:xfrm>
            <a:off x="2311263" y="480375"/>
            <a:ext cx="7964676" cy="5123393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=""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sp>
        <p:nvSpPr>
          <p:cNvPr id="46" name="xanhsai2">
            <a:extLst>
              <a:ext uri="{FF2B5EF4-FFF2-40B4-BE49-F238E27FC236}">
                <a16:creationId xmlns=""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3504020" y="881012"/>
            <a:ext cx="5419141" cy="4322117"/>
          </a:xfrm>
          <a:prstGeom prst="roundRect">
            <a:avLst>
              <a:gd name="adj" fmla="val 765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115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</a:rPr>
              <a:t>WELL DONE!</a:t>
            </a:r>
          </a:p>
        </p:txBody>
      </p:sp>
      <p:sp>
        <p:nvSpPr>
          <p:cNvPr id="50" name="xanhdung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7880743" y="5740928"/>
            <a:ext cx="1705709" cy="613021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EXIT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60" y="501766"/>
            <a:ext cx="10438204" cy="5462306"/>
          </a:xfrm>
          <a:prstGeom prst="rect">
            <a:avLst/>
          </a:prstGeom>
        </p:spPr>
      </p:pic>
      <p:pic>
        <p:nvPicPr>
          <p:cNvPr id="6" name="CD2-TRACK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5226" y="2928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16950"/>
          <a:stretch/>
        </p:blipFill>
        <p:spPr>
          <a:xfrm>
            <a:off x="1970342" y="550074"/>
            <a:ext cx="8825298" cy="5727895"/>
          </a:xfrm>
          <a:prstGeom prst="rect">
            <a:avLst/>
          </a:prstGeom>
        </p:spPr>
      </p:pic>
      <p:pic>
        <p:nvPicPr>
          <p:cNvPr id="7" name="CD2-TRACK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7666" y="572436"/>
            <a:ext cx="609600" cy="609600"/>
          </a:xfrm>
          <a:prstGeom prst="rect">
            <a:avLst/>
          </a:prstGeom>
        </p:spPr>
      </p:pic>
      <p:pic>
        <p:nvPicPr>
          <p:cNvPr id="8" name="CD2-TRACK 1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0356" y="490549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09667" y="4081131"/>
            <a:ext cx="48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297E"/>
                </a:solidFill>
                <a:sym typeface="Wingdings 2" panose="05020102010507070707" pitchFamily="18" charset="2"/>
              </a:rPr>
              <a:t></a:t>
            </a:r>
            <a:endParaRPr lang="en-US" dirty="0">
              <a:solidFill>
                <a:srgbClr val="EE297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9667" y="5612151"/>
            <a:ext cx="48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422693" y="522178"/>
            <a:ext cx="1145320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2/Hỏi </a:t>
            </a:r>
            <a:r>
              <a:rPr lang="en-US" sz="35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và đáp về trang phục này có phải của ai đó không</a:t>
            </a:r>
          </a:p>
          <a:p>
            <a:endParaRPr lang="en-US" sz="3500" b="1" u="sng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20" y="3004704"/>
            <a:ext cx="1080273" cy="108027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7545" y="4734489"/>
            <a:ext cx="1071838" cy="107183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7" name="Rounded Rectangular Callout 6"/>
          <p:cNvSpPr/>
          <p:nvPr/>
        </p:nvSpPr>
        <p:spPr>
          <a:xfrm flipH="1">
            <a:off x="422693" y="1313048"/>
            <a:ext cx="11453200" cy="1634490"/>
          </a:xfrm>
          <a:prstGeom prst="wedgeRoundRectCallout">
            <a:avLst>
              <a:gd name="adj1" fmla="val 35375"/>
              <a:gd name="adj2" fmla="val 99828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00B0F0"/>
                </a:solidFill>
                <a:latin typeface="Cambria" pitchFamily="18" charset="0"/>
                <a:cs typeface="Arial" panose="020B0604020202020204" pitchFamily="34" charset="0"/>
              </a:rPr>
              <a:t>Is this your </a:t>
            </a:r>
            <a:r>
              <a:rPr lang="en-US" sz="4500" b="1" u="sng" dirty="0" smtClean="0">
                <a:solidFill>
                  <a:schemeClr val="tx1"/>
                </a:solidFill>
                <a:latin typeface="Cambria" pitchFamily="18" charset="0"/>
                <a:cs typeface="Arial" panose="020B0604020202020204" pitchFamily="34" charset="0"/>
              </a:rPr>
              <a:t>hat</a:t>
            </a:r>
            <a:r>
              <a:rPr lang="en-US" sz="4500" b="1" dirty="0" smtClean="0">
                <a:solidFill>
                  <a:schemeClr val="tx1"/>
                </a:solidFill>
                <a:latin typeface="Cambria" pitchFamily="18" charset="0"/>
                <a:cs typeface="Arial" panose="020B0604020202020204" pitchFamily="34" charset="0"/>
              </a:rPr>
              <a:t>?( đây là mũ của bạn phải không?)</a:t>
            </a:r>
            <a:endParaRPr lang="en-US" sz="4500" b="1" dirty="0">
              <a:solidFill>
                <a:schemeClr val="tx1"/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708247" y="3741422"/>
            <a:ext cx="3626256" cy="868323"/>
          </a:xfrm>
          <a:prstGeom prst="wedgeRoundRectCallout">
            <a:avLst>
              <a:gd name="adj1" fmla="val -74695"/>
              <a:gd name="adj2" fmla="val 73624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b="1" dirty="0" smtClean="0">
                <a:solidFill>
                  <a:srgbClr val="00B0F0"/>
                </a:solidFill>
                <a:latin typeface="Cambria" pitchFamily="18" charset="0"/>
                <a:cs typeface="Arial" panose="020B0604020202020204" pitchFamily="34" charset="0"/>
              </a:rPr>
              <a:t>Yes, it is.</a:t>
            </a:r>
            <a:endParaRPr lang="en-US" sz="4500" b="1" dirty="0">
              <a:solidFill>
                <a:schemeClr val="tx1"/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9527" y="3887297"/>
            <a:ext cx="3499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mbria" pitchFamily="18" charset="0"/>
              </a:rPr>
              <a:t>(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itchFamily="18" charset="0"/>
              </a:rPr>
              <a:t>Đúng</a:t>
            </a:r>
            <a:r>
              <a:rPr lang="en-US" sz="3200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itchFamily="18" charset="0"/>
              </a:rPr>
              <a:t>vậy</a:t>
            </a:r>
            <a:r>
              <a:rPr lang="en-US" sz="3200" b="1" i="1" dirty="0" smtClean="0">
                <a:solidFill>
                  <a:srgbClr val="FF0000"/>
                </a:solidFill>
                <a:latin typeface="Cambria" pitchFamily="18" charset="0"/>
              </a:rPr>
              <a:t>.)</a:t>
            </a:r>
            <a:endParaRPr lang="en-US" sz="32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507007" y="5372165"/>
            <a:ext cx="3626256" cy="868323"/>
          </a:xfrm>
          <a:prstGeom prst="wedgeRoundRectCallout">
            <a:avLst>
              <a:gd name="adj1" fmla="val -66038"/>
              <a:gd name="adj2" fmla="val -89837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b="1" dirty="0" smtClean="0">
                <a:solidFill>
                  <a:srgbClr val="00B0F0"/>
                </a:solidFill>
                <a:latin typeface="Cambria" pitchFamily="18" charset="0"/>
                <a:cs typeface="Arial" panose="020B0604020202020204" pitchFamily="34" charset="0"/>
              </a:rPr>
              <a:t>No, it isn’t.</a:t>
            </a:r>
            <a:endParaRPr lang="en-US" sz="4500" b="1" dirty="0">
              <a:solidFill>
                <a:schemeClr val="tx1"/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4503" y="5513938"/>
            <a:ext cx="4670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mbria" pitchFamily="18" charset="0"/>
              </a:rPr>
              <a:t>(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itchFamily="18" charset="0"/>
              </a:rPr>
              <a:t>Không</a:t>
            </a:r>
            <a:r>
              <a:rPr lang="en-US" sz="3200" b="1" i="1" dirty="0" smtClean="0">
                <a:solidFill>
                  <a:srgbClr val="FF0000"/>
                </a:solidFill>
                <a:latin typeface="Cambria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itchFamily="18" charset="0"/>
              </a:rPr>
              <a:t>không</a:t>
            </a:r>
            <a:r>
              <a:rPr lang="en-US" sz="3200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itchFamily="18" charset="0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Cambria" pitchFamily="18" charset="0"/>
              </a:rPr>
              <a:t>.)</a:t>
            </a:r>
            <a:endParaRPr lang="en-US" sz="32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 flipH="1">
            <a:off x="2241993" y="3049672"/>
            <a:ext cx="2630258" cy="122847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21875" y="3049672"/>
            <a:ext cx="450376" cy="106098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72251" y="3049672"/>
            <a:ext cx="1678675" cy="122847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872251" y="3049672"/>
            <a:ext cx="3684127" cy="62927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472336" y="5151075"/>
            <a:ext cx="2129216" cy="1073844"/>
          </a:xfrm>
          <a:prstGeom prst="roundRect">
            <a:avLst>
              <a:gd name="adj" fmla="val 89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T-shirt</a:t>
            </a:r>
          </a:p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079" y="1335490"/>
            <a:ext cx="1080273" cy="108027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59353" y="1724474"/>
            <a:ext cx="1071838" cy="107183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3" name="Rounded Rectangular Callout 22"/>
          <p:cNvSpPr/>
          <p:nvPr/>
        </p:nvSpPr>
        <p:spPr>
          <a:xfrm flipH="1">
            <a:off x="1417232" y="345775"/>
            <a:ext cx="4293495" cy="868323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500" dirty="0" smtClean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Is this your ………?</a:t>
            </a:r>
            <a:endParaRPr lang="en-US" sz="4500" dirty="0">
              <a:solidFill>
                <a:srgbClr val="FF0000"/>
              </a:solidFill>
              <a:latin typeface="Berlin Sans FB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6268141" y="1981602"/>
            <a:ext cx="2903155" cy="868323"/>
          </a:xfrm>
          <a:prstGeom prst="wedgeRoundRectCallout">
            <a:avLst>
              <a:gd name="adj1" fmla="val -76514"/>
              <a:gd name="adj2" fmla="val -42685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dirty="0" smtClean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No, it isn’t</a:t>
            </a:r>
            <a:endParaRPr lang="en-US" sz="4500" dirty="0">
              <a:solidFill>
                <a:srgbClr val="FF0000"/>
              </a:solidFill>
              <a:latin typeface="Berlin Sans FB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954607" y="5630559"/>
            <a:ext cx="2129216" cy="1035860"/>
          </a:xfrm>
          <a:prstGeom prst="roundRect">
            <a:avLst>
              <a:gd name="adj" fmla="val 89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ress</a:t>
            </a:r>
          </a:p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129484" y="5640110"/>
            <a:ext cx="1999022" cy="1016758"/>
          </a:xfrm>
          <a:prstGeom prst="roundRect">
            <a:avLst>
              <a:gd name="adj" fmla="val 89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450040" y="5031775"/>
            <a:ext cx="1908611" cy="1076684"/>
          </a:xfrm>
          <a:prstGeom prst="roundRect">
            <a:avLst>
              <a:gd name="adj" fmla="val 89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hirt</a:t>
            </a:r>
          </a:p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008" y="3364310"/>
            <a:ext cx="1498990" cy="149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22" y="4317642"/>
            <a:ext cx="1756344" cy="12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83" y="4017824"/>
            <a:ext cx="1047492" cy="1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4" y="3498521"/>
            <a:ext cx="1664959" cy="155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ular Callout 18"/>
          <p:cNvSpPr/>
          <p:nvPr/>
        </p:nvSpPr>
        <p:spPr>
          <a:xfrm>
            <a:off x="6129484" y="1033119"/>
            <a:ext cx="2481868" cy="868323"/>
          </a:xfrm>
          <a:prstGeom prst="wedgeRoundRectCallout">
            <a:avLst>
              <a:gd name="adj1" fmla="val -79813"/>
              <a:gd name="adj2" fmla="val 45332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dirty="0" smtClean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Yes, it is.</a:t>
            </a:r>
            <a:endParaRPr lang="en-US" sz="4500" dirty="0">
              <a:solidFill>
                <a:srgbClr val="FF0000"/>
              </a:solidFill>
              <a:latin typeface="Berlin Sans FB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3" grpId="0" animBg="1"/>
      <p:bldP spid="42" grpId="0" animBg="1"/>
      <p:bldP spid="45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your ____?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shirt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T-shirt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dress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60" y="906189"/>
            <a:ext cx="2061809" cy="1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5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5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your _____?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hat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T-shirt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dress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356" y="932035"/>
            <a:ext cx="178117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2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24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your ____ ?</a:t>
            </a:r>
          </a:p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hat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dress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shirt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48" y="1019650"/>
            <a:ext cx="2531342" cy="175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9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___ shirt?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entury Gothic" pitchFamily="34" charset="0"/>
              </a:rPr>
              <a:t>you</a:t>
            </a:r>
            <a:endParaRPr lang="en-US" sz="32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entury Gothic" pitchFamily="34" charset="0"/>
              </a:rPr>
              <a:t>your</a:t>
            </a:r>
            <a:endParaRPr lang="en-US" sz="32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1477909" y="8042164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55" y="1521487"/>
            <a:ext cx="1025392" cy="71481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13" y="909702"/>
            <a:ext cx="2295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5377 -0.8752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4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It’s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0498" y="2948699"/>
            <a:ext cx="4052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__ this your T-shirt?</a:t>
            </a:r>
          </a:p>
          <a:p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No, it isn’t.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32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60" y="906189"/>
            <a:ext cx="2061809" cy="1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62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Is this your dress?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Yes, it ___.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are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356" y="932035"/>
            <a:ext cx="178117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3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8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852"/>
          <a:stretch/>
        </p:blipFill>
        <p:spPr>
          <a:xfrm>
            <a:off x="1665027" y="436727"/>
            <a:ext cx="9198932" cy="1177451"/>
          </a:xfrm>
          <a:prstGeom prst="rect">
            <a:avLst/>
          </a:prstGeom>
        </p:spPr>
      </p:pic>
      <p:pic>
        <p:nvPicPr>
          <p:cNvPr id="7" name="CD2-TRACK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9711" y="75193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747" y="1555599"/>
            <a:ext cx="5721017" cy="4770537"/>
          </a:xfrm>
          <a:prstGeom prst="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Cambria" pitchFamily="18" charset="0"/>
              </a:rPr>
              <a:t>Is this your T-shirt?</a:t>
            </a:r>
          </a:p>
          <a:p>
            <a:r>
              <a:rPr lang="en-US" sz="3800" b="1" dirty="0">
                <a:latin typeface="Cambria" pitchFamily="18" charset="0"/>
              </a:rPr>
              <a:t>Is this your T-shirt?</a:t>
            </a:r>
          </a:p>
          <a:p>
            <a:r>
              <a:rPr lang="en-US" sz="3800" b="1" dirty="0" smtClean="0">
                <a:latin typeface="Cambria" pitchFamily="18" charset="0"/>
              </a:rPr>
              <a:t>Yes, it is.</a:t>
            </a:r>
          </a:p>
          <a:p>
            <a:endParaRPr lang="en-US" sz="3800" b="1" dirty="0">
              <a:latin typeface="Cambria" pitchFamily="18" charset="0"/>
            </a:endParaRPr>
          </a:p>
          <a:p>
            <a:r>
              <a:rPr lang="en-US" sz="3800" b="1" dirty="0">
                <a:latin typeface="Cambria" pitchFamily="18" charset="0"/>
              </a:rPr>
              <a:t>Is this your </a:t>
            </a:r>
            <a:r>
              <a:rPr lang="en-US" sz="3800" b="1" dirty="0" smtClean="0">
                <a:latin typeface="Cambria" pitchFamily="18" charset="0"/>
              </a:rPr>
              <a:t>dress?</a:t>
            </a:r>
            <a:endParaRPr lang="en-US" sz="3800" b="1" dirty="0">
              <a:latin typeface="Cambria" pitchFamily="18" charset="0"/>
            </a:endParaRPr>
          </a:p>
          <a:p>
            <a:r>
              <a:rPr lang="en-US" sz="3800" b="1" dirty="0">
                <a:latin typeface="Cambria" pitchFamily="18" charset="0"/>
              </a:rPr>
              <a:t>Is this your dress?</a:t>
            </a:r>
          </a:p>
          <a:p>
            <a:r>
              <a:rPr lang="en-US" sz="3800" b="1" dirty="0" smtClean="0">
                <a:latin typeface="Cambria" pitchFamily="18" charset="0"/>
              </a:rPr>
              <a:t>No, it isn’t</a:t>
            </a:r>
            <a:endParaRPr lang="en-US" sz="3800" b="1" dirty="0">
              <a:latin typeface="Cambria" pitchFamily="18" charset="0"/>
            </a:endParaRPr>
          </a:p>
          <a:p>
            <a:endParaRPr lang="en-US" sz="3800" b="1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0513" y="1555599"/>
            <a:ext cx="5721017" cy="4770537"/>
          </a:xfrm>
          <a:prstGeom prst="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Cambria" pitchFamily="18" charset="0"/>
              </a:rPr>
              <a:t>Is this your hat?</a:t>
            </a:r>
          </a:p>
          <a:p>
            <a:r>
              <a:rPr lang="en-US" sz="3800" b="1" dirty="0">
                <a:latin typeface="Cambria" pitchFamily="18" charset="0"/>
              </a:rPr>
              <a:t>Is this your </a:t>
            </a:r>
            <a:r>
              <a:rPr lang="en-US" sz="3800" b="1" dirty="0" smtClean="0">
                <a:latin typeface="Cambria" pitchFamily="18" charset="0"/>
              </a:rPr>
              <a:t>hat</a:t>
            </a:r>
            <a:r>
              <a:rPr lang="en-US" sz="3800" b="1" dirty="0">
                <a:latin typeface="Cambria" pitchFamily="18" charset="0"/>
              </a:rPr>
              <a:t>?</a:t>
            </a:r>
          </a:p>
          <a:p>
            <a:r>
              <a:rPr lang="en-US" sz="3800" b="1" dirty="0" smtClean="0">
                <a:latin typeface="Cambria" pitchFamily="18" charset="0"/>
              </a:rPr>
              <a:t>Yes, it is.</a:t>
            </a:r>
          </a:p>
          <a:p>
            <a:endParaRPr lang="en-US" sz="3800" b="1" dirty="0">
              <a:latin typeface="Cambria" pitchFamily="18" charset="0"/>
            </a:endParaRPr>
          </a:p>
          <a:p>
            <a:r>
              <a:rPr lang="en-US" sz="3800" b="1" dirty="0">
                <a:latin typeface="Cambria" pitchFamily="18" charset="0"/>
              </a:rPr>
              <a:t>Is this your </a:t>
            </a:r>
            <a:r>
              <a:rPr lang="en-US" sz="3800" b="1" dirty="0" smtClean="0">
                <a:latin typeface="Cambria" pitchFamily="18" charset="0"/>
              </a:rPr>
              <a:t>shirt?</a:t>
            </a:r>
            <a:endParaRPr lang="en-US" sz="3800" b="1" dirty="0">
              <a:latin typeface="Cambria" pitchFamily="18" charset="0"/>
            </a:endParaRPr>
          </a:p>
          <a:p>
            <a:r>
              <a:rPr lang="en-US" sz="3800" b="1" dirty="0">
                <a:latin typeface="Cambria" pitchFamily="18" charset="0"/>
              </a:rPr>
              <a:t>Is this your </a:t>
            </a:r>
            <a:r>
              <a:rPr lang="en-US" sz="3800" b="1" dirty="0" smtClean="0">
                <a:latin typeface="Cambria" pitchFamily="18" charset="0"/>
              </a:rPr>
              <a:t>shirt?</a:t>
            </a:r>
            <a:endParaRPr lang="en-US" sz="3800" b="1" dirty="0">
              <a:latin typeface="Cambria" pitchFamily="18" charset="0"/>
            </a:endParaRPr>
          </a:p>
          <a:p>
            <a:r>
              <a:rPr lang="en-US" sz="3800" b="1" dirty="0" smtClean="0">
                <a:latin typeface="Cambria" pitchFamily="18" charset="0"/>
              </a:rPr>
              <a:t>No, it isn’t</a:t>
            </a:r>
            <a:endParaRPr lang="en-US" sz="3800" b="1" dirty="0">
              <a:latin typeface="Cambria" pitchFamily="18" charset="0"/>
            </a:endParaRPr>
          </a:p>
          <a:p>
            <a:endParaRPr lang="en-US" sz="3800" b="1" dirty="0">
              <a:latin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11" y="4244455"/>
            <a:ext cx="1192857" cy="156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48" y="2002347"/>
            <a:ext cx="1211616" cy="131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519" y="2002347"/>
            <a:ext cx="1682880" cy="116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278" y="4362308"/>
            <a:ext cx="1451361" cy="145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2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93" y="497367"/>
            <a:ext cx="8179367" cy="58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59" y="888952"/>
            <a:ext cx="9084546" cy="44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THANK YOU!</a:t>
            </a:r>
            <a:endParaRPr lang="zh-CN" alt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545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47943" y="2552523"/>
            <a:ext cx="5228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Cambria" pitchFamily="18" charset="0"/>
                <a:cs typeface="Arial" panose="020B0604020202020204" pitchFamily="34" charset="0"/>
              </a:rPr>
              <a:t>T-shirt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Áo</a:t>
            </a:r>
            <a:r>
              <a:rPr lang="en-US" sz="6000" b="1" dirty="0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thun</a:t>
            </a:r>
            <a:endParaRPr lang="en-US" sz="6000" b="1" dirty="0">
              <a:solidFill>
                <a:srgbClr val="FF0000"/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47" y="1749480"/>
            <a:ext cx="3831700" cy="354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9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47943" y="2552523"/>
            <a:ext cx="5228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Cambria" pitchFamily="18" charset="0"/>
                <a:cs typeface="Arial" panose="020B0604020202020204" pitchFamily="34" charset="0"/>
              </a:rPr>
              <a:t>dress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Đầm</a:t>
            </a:r>
            <a:endParaRPr lang="en-US" sz="6000" b="1" dirty="0">
              <a:solidFill>
                <a:srgbClr val="FF0000"/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58" y="1762623"/>
            <a:ext cx="2860513" cy="331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8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47943" y="2552523"/>
            <a:ext cx="5228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Cambria" pitchFamily="18" charset="0"/>
                <a:cs typeface="Arial" panose="020B0604020202020204" pitchFamily="34" charset="0"/>
              </a:rPr>
              <a:t>hat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mũ</a:t>
            </a:r>
            <a:endParaRPr lang="en-US" sz="6000" b="1" dirty="0">
              <a:solidFill>
                <a:srgbClr val="FF0000"/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30" y="2361763"/>
            <a:ext cx="3653833" cy="232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47943" y="2552523"/>
            <a:ext cx="5228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Cambria" pitchFamily="18" charset="0"/>
                <a:cs typeface="Arial" panose="020B0604020202020204" pitchFamily="34" charset="0"/>
              </a:rPr>
              <a:t>shirt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Áo</a:t>
            </a:r>
            <a:r>
              <a:rPr lang="en-US" sz="6000" b="1" dirty="0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sơ</a:t>
            </a:r>
            <a:r>
              <a:rPr lang="en-US" sz="6000" b="1" dirty="0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 mi</a:t>
            </a:r>
            <a:endParaRPr lang="en-US" sz="6000" b="1" dirty="0">
              <a:solidFill>
                <a:srgbClr val="FF0000"/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35" y="2010849"/>
            <a:ext cx="3035091" cy="302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r="67671" b="-1696"/>
          <a:stretch/>
        </p:blipFill>
        <p:spPr>
          <a:xfrm>
            <a:off x="2441314" y="939535"/>
            <a:ext cx="7150518" cy="4599674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=""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sp>
        <p:nvSpPr>
          <p:cNvPr id="46" name="xanhsai2">
            <a:extLst>
              <a:ext uri="{FF2B5EF4-FFF2-40B4-BE49-F238E27FC236}">
                <a16:creationId xmlns=""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3405535" y="1115271"/>
            <a:ext cx="5324967" cy="4247007"/>
          </a:xfrm>
          <a:prstGeom prst="roundRect">
            <a:avLst>
              <a:gd name="adj" fmla="val 765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11500" b="1" dirty="0" smtClean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Ô </a:t>
            </a:r>
            <a:r>
              <a:rPr lang="en-US" sz="11500" b="1" dirty="0" err="1" smtClean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cửa</a:t>
            </a:r>
            <a:r>
              <a:rPr lang="en-US" sz="11500" b="1" dirty="0" smtClean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11500" b="1" dirty="0" err="1" smtClean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bí</a:t>
            </a:r>
            <a:r>
              <a:rPr lang="en-US" sz="11500" b="1" dirty="0" smtClean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11500" b="1" dirty="0" err="1" smtClean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mật</a:t>
            </a:r>
            <a:endParaRPr lang="en-US" sz="11500" b="1" dirty="0" smtClean="0">
              <a:ln w="3155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92D050"/>
              </a:solidFill>
            </a:endParaRPr>
          </a:p>
        </p:txBody>
      </p:sp>
      <p:sp>
        <p:nvSpPr>
          <p:cNvPr id="50" name="xanhdung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9896388" y="5595247"/>
            <a:ext cx="1497327" cy="6130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0"/>
            <a:ext cx="12382500" cy="68585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6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hat</a:t>
            </a:r>
            <a:endParaRPr lang="en-US" alt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8" name="0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4830" y="7339022"/>
            <a:ext cx="609600" cy="609600"/>
          </a:xfrm>
          <a:prstGeom prst="rect">
            <a:avLst/>
          </a:prstGeom>
        </p:spPr>
      </p:pic>
      <p:pic>
        <p:nvPicPr>
          <p:cNvPr id="76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73048" y="7322587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9357254" y="7081017"/>
            <a:ext cx="907999" cy="867605"/>
          </a:xfrm>
          <a:prstGeom prst="rect">
            <a:avLst/>
          </a:prstGeom>
        </p:spPr>
      </p:pic>
      <p:pic>
        <p:nvPicPr>
          <p:cNvPr id="30" name="kid">
            <a:extLst>
              <a:ext uri="{FF2B5EF4-FFF2-40B4-BE49-F238E27FC236}">
                <a16:creationId xmlns=""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448" y="2331755"/>
            <a:ext cx="1975651" cy="125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71" y="1910831"/>
            <a:ext cx="1773946" cy="176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xanhdung">
            <a:extLst>
              <a:ext uri="{FF2B5EF4-FFF2-40B4-BE49-F238E27FC236}">
                <a16:creationId xmlns=""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8248494" y="1580046"/>
            <a:ext cx="2162928" cy="2384133"/>
          </a:xfrm>
          <a:prstGeom prst="rect">
            <a:avLst/>
          </a:prstGeom>
          <a:solidFill>
            <a:srgbClr val="6C2E9B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39" y="1963071"/>
            <a:ext cx="1586552" cy="183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xanhsai2">
            <a:extLst>
              <a:ext uri="{FF2B5EF4-FFF2-40B4-BE49-F238E27FC236}">
                <a16:creationId xmlns=""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71212" y="1625574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3" name="xanhsai1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56780" y="1580046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5" grpId="0" animBg="1"/>
      <p:bldP spid="65" grpId="1" animBg="1"/>
      <p:bldP spid="65" grpId="2" animBg="1"/>
      <p:bldP spid="65" grpId="3" animBg="1"/>
      <p:bldP spid="65" grpId="4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8" name="0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" name="text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dress</a:t>
            </a:r>
            <a:endParaRPr lang="en-US" alt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5524" y="7463351"/>
            <a:ext cx="609600" cy="609600"/>
          </a:xfrm>
          <a:prstGeom prst="rect">
            <a:avLst/>
          </a:prstGeom>
        </p:spPr>
      </p:pic>
      <p:pic>
        <p:nvPicPr>
          <p:cNvPr id="76" name="am1_correc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869" y="7415448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5813599" y="7041226"/>
            <a:ext cx="907999" cy="867605"/>
          </a:xfrm>
          <a:prstGeom prst="rect">
            <a:avLst/>
          </a:prstGeom>
        </p:spPr>
      </p:pic>
      <p:pic>
        <p:nvPicPr>
          <p:cNvPr id="26" name="kid">
            <a:extLst>
              <a:ext uri="{FF2B5EF4-FFF2-40B4-BE49-F238E27FC236}">
                <a16:creationId xmlns=""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00" y="1960035"/>
            <a:ext cx="1539135" cy="178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xanhdung">
            <a:extLst>
              <a:ext uri="{FF2B5EF4-FFF2-40B4-BE49-F238E27FC236}">
                <a16:creationId xmlns=""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5260304" y="1628471"/>
            <a:ext cx="2162928" cy="2384133"/>
          </a:xfrm>
          <a:prstGeom prst="rect">
            <a:avLst/>
          </a:prstGeom>
          <a:solidFill>
            <a:srgbClr val="F7F7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11" y="1962968"/>
            <a:ext cx="1859279" cy="185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xanhsai2">
            <a:extLst>
              <a:ext uri="{FF2B5EF4-FFF2-40B4-BE49-F238E27FC236}">
                <a16:creationId xmlns=""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80187" y="1625574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148" y="1965427"/>
            <a:ext cx="1915850" cy="177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xanhsai1">
            <a:extLst>
              <a:ext uri="{FF2B5EF4-FFF2-40B4-BE49-F238E27FC236}">
                <a16:creationId xmlns=""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8222609" y="1602011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6" grpId="0" animBg="1"/>
      <p:bldP spid="66" grpId="1" animBg="1"/>
      <p:bldP spid="65" grpId="0" animBg="1"/>
      <p:bldP spid="65" grpId="1" animBg="1"/>
      <p:bldP spid="65" grpId="2" animBg="1"/>
      <p:bldP spid="65" grpId="3" animBg="1"/>
      <p:bldP spid="65" grpId="4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384</Words>
  <Application>Microsoft Office PowerPoint</Application>
  <PresentationFormat>Custom</PresentationFormat>
  <Paragraphs>145</Paragraphs>
  <Slides>28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Arial Black</vt:lpstr>
      <vt:lpstr>Cambria</vt:lpstr>
      <vt:lpstr>Calibri</vt:lpstr>
      <vt:lpstr>Berlin Sans FB</vt:lpstr>
      <vt:lpstr>字魂59号-创粗黑</vt:lpstr>
      <vt:lpstr>Tahoma</vt:lpstr>
      <vt:lpstr>Calibri Light</vt:lpstr>
      <vt:lpstr>Berlin Sans FB Demi</vt:lpstr>
      <vt:lpstr>Century Gothic</vt:lpstr>
      <vt:lpstr>Wingdings 2</vt:lpstr>
      <vt:lpstr>Bookman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191</cp:revision>
  <dcterms:created xsi:type="dcterms:W3CDTF">2021-01-08T06:58:09Z</dcterms:created>
  <dcterms:modified xsi:type="dcterms:W3CDTF">2024-01-25T12:58:39Z</dcterms:modified>
</cp:coreProperties>
</file>