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4" r:id="rId2"/>
    <p:sldId id="256" r:id="rId3"/>
    <p:sldId id="257" r:id="rId4"/>
    <p:sldId id="271" r:id="rId5"/>
    <p:sldId id="260" r:id="rId6"/>
    <p:sldId id="261" r:id="rId7"/>
    <p:sldId id="270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73" r:id="rId17"/>
    <p:sldId id="269" r:id="rId18"/>
    <p:sldId id="25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5FB9F-EEC3-46E1-A65A-EECEE4362ECD}" type="datetimeFigureOut">
              <a:rPr lang="en-US" smtClean="0"/>
              <a:pPr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16247-E0E4-4B27-B22E-14FEEA59E1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nhpowerpoi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2590800"/>
            <a:ext cx="89916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22</a:t>
            </a:r>
          </a:p>
          <a:p>
            <a:pPr algn="ctr"/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So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sánh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có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hai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chữ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số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648200"/>
            <a:ext cx="6172200" cy="1752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Giáo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viên</a:t>
            </a:r>
            <a:endParaRPr lang="en-US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PHẠM THỊ CHĂM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2198" y="381000"/>
            <a:ext cx="358380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TOÁN</a:t>
            </a:r>
            <a:endParaRPr lang="en-US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LỚP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244928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26670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514600"/>
            <a:ext cx="2438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2438400"/>
            <a:ext cx="238148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0" y="514244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685242"/>
            <a:ext cx="2612571" cy="1590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4685242"/>
            <a:ext cx="2819400" cy="17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4800600"/>
            <a:ext cx="2667000" cy="1227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94 0.09575 C 0.14653 0.13113 0.15729 0.16651 0.18368 0.18178 C 0.21007 0.19704 0.26771 0.18687 0.29445 0.18802 C 0.32118 0.18918 0.33524 0.21231 0.34375 0.18802 C 0.35226 0.16374 0.34879 0.10315 0.34531 0.04256 " pathEditMode="relative" ptsTypes="aaaaA"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7 C 0.00799 -0.0555 0.01598 -0.11101 -0.00451 -0.13529 C -0.025 -0.15957 -0.07343 -0.14338 -0.12291 -0.14546 C -0.17239 -0.14755 -0.26788 -0.16535 -0.30138 -0.14755 C -0.33489 -0.12974 -0.32968 -0.08441 -0.32447 -0.03885 " pathEditMode="relative" ptsTypes="aaaaA">
                                      <p:cBhvr>
                                        <p:cTn id="5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2.31267E-6 C -0.00225 -0.05828 -0.00451 -0.11656 0.00313 -0.15171 C 0.01077 -0.18686 0.0165 -0.19958 0.04619 -0.21115 C 0.07587 -0.22271 0.1408 -0.21993 0.1816 -0.22132 C 0.2224 -0.22271 0.26702 -0.22849 0.2908 -0.21924 C 0.31459 -0.20999 0.31893 -0.18617 0.32466 -0.16605 C 0.33039 -0.14593 0.3231 -0.12003 0.32466 -0.09852 C 0.32622 -0.07701 0.3323 -0.05273 0.33386 -0.037 C 0.33542 -0.02128 0.33455 -0.01272 0.33386 -0.00416 " pathEditMode="relative" ptsTypes="aaaaaaaaA">
                                      <p:cBhvr>
                                        <p:cTn id="6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9278E-6 L -0.32969 0.010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0"/>
            <a:ext cx="434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0" y="99060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895600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899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990600"/>
            <a:ext cx="8382000" cy="990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2590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90800"/>
            <a:ext cx="2514600" cy="14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514600"/>
            <a:ext cx="2514600" cy="15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4772025"/>
            <a:ext cx="2840887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4953000"/>
            <a:ext cx="259752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69626" y="5105400"/>
            <a:ext cx="2674374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08141E-6 C -0.00052 0.04603 -0.00104 0.09205 0.00608 0.12512 C 0.0132 0.15819 0.01893 0.18525 0.04306 0.19889 C 0.06719 0.21254 0.10886 0.20259 0.1507 0.20699 C 0.19254 0.21138 0.26458 0.23705 0.29375 0.22549 C 0.32292 0.21393 0.32066 0.17322 0.32604 0.13738 C 0.33143 0.10153 0.32604 0.03146 0.32604 0.01018 " pathEditMode="relative" ptsTypes="aaaaaaA"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827 L -0.31146 0.0189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4875E-6 C -0.01216 -0.08742 -0.02414 -0.17484 0.00607 -0.21091 C 0.03628 -0.24699 0.12673 -0.21438 0.18159 -0.21716 C 0.23645 -0.21993 0.30833 -0.2345 0.33541 -0.22733 C 0.3625 -0.22017 0.34201 -0.20051 0.34461 -0.17414 C 0.34722 -0.14778 0.34895 -0.09921 0.35069 -0.06961 C 0.35243 -0.04001 0.35468 -0.00809 0.35538 0.00416 " pathEditMode="relative" ptsTypes="aaaaaaA">
                                      <p:cBhvr>
                                        <p:cTn id="6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0902 L -0.32327 -0.0145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2438401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lowchart: Predefined Process 4"/>
          <p:cNvSpPr/>
          <p:nvPr/>
        </p:nvSpPr>
        <p:spPr>
          <a:xfrm>
            <a:off x="2438400" y="0"/>
            <a:ext cx="6477000" cy="762000"/>
          </a:xfrm>
          <a:prstGeom prst="flowChartPredefined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3462"/>
            <a:ext cx="8077200" cy="626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7352" y="5781675"/>
            <a:ext cx="102664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2004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Đ, 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066800"/>
            <a:ext cx="4572000" cy="255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962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?</a:t>
            </a:r>
            <a:endParaRPr lang="en-US" sz="24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066800"/>
            <a:ext cx="4476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" y="4038600"/>
            <a:ext cx="460149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4038600" y="62484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>
          <a:xfrm>
            <a:off x="8534400" y="3048000"/>
            <a:ext cx="457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Đ</a:t>
            </a:r>
            <a:endParaRPr lang="en-US" sz="2400" b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799" y="4038600"/>
            <a:ext cx="417406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8534400" y="6096000"/>
            <a:ext cx="4572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/>
      <p:bldP spid="10" grpId="0" animBg="1"/>
      <p:bldP spid="13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3048000" y="0"/>
            <a:ext cx="12192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 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267200" y="0"/>
            <a:ext cx="1295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&lt;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15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1" cy="4705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371600" y="6096000"/>
            <a:ext cx="7239000" cy="609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6019800"/>
            <a:ext cx="1219200" cy="685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 b)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1219200" y="24384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2209800" y="44196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962400" y="3429000"/>
            <a:ext cx="381000" cy="381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1905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0" y="12192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3" name="Rectangle 22"/>
          <p:cNvSpPr/>
          <p:nvPr/>
        </p:nvSpPr>
        <p:spPr>
          <a:xfrm rot="5400000">
            <a:off x="5562600" y="25908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 rot="5400000">
            <a:off x="5029200" y="3810000"/>
            <a:ext cx="4572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5" name="Rectangle 24"/>
          <p:cNvSpPr/>
          <p:nvPr/>
        </p:nvSpPr>
        <p:spPr>
          <a:xfrm>
            <a:off x="6248400" y="3429000"/>
            <a:ext cx="533400" cy="457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</a:t>
            </a:r>
            <a:endParaRPr lang="en-US" sz="32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19200"/>
            <a:ext cx="838200" cy="4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26735E-6 C 0.02691 -0.00694 0.05382 -0.01388 0.06615 -1.26735E-6 C 0.07848 0.01387 0.07257 0.04949 0.07379 0.08395 C 0.075 0.11841 0.07327 0.16304 0.07379 0.20698 C 0.07431 0.25092 0.07639 0.31683 0.07691 0.34829 C 0.07743 0.37974 0.06129 0.38668 0.07691 0.39547 C 0.09254 0.40425 0.15365 0.37974 0.17084 0.40148 C 0.18802 0.42322 0.16858 0.50277 0.18004 0.52659 C 0.1915 0.55041 0.21302 0.54232 0.24011 0.5451 C 0.26719 0.54787 0.30521 0.54325 0.34306 0.54301 C 0.38091 0.54278 0.44254 0.54671 0.46771 0.54301 C 0.49289 0.53931 0.49011 0.53376 0.49393 0.52035 C 0.49775 0.50694 0.49098 0.4882 0.4908 0.463 C 0.49063 0.43779 0.49323 0.40703 0.49236 0.36887 C 0.4915 0.33071 0.48716 0.27729 0.48611 0.23358 C 0.48507 0.18987 0.49792 0.13344 0.48611 0.10638 C 0.47431 0.07932 0.4474 0.07817 0.41546 0.07169 C 0.38351 0.06522 0.31719 0.06984 0.29393 0.06753 C 0.27066 0.06522 0.27865 0.0673 0.27535 0.05735 C 0.27205 0.04741 0.27049 0.02012 0.27379 0.00809 C 0.27709 -0.00393 0.27778 -0.01064 0.29549 -0.01434 C 0.3132 -0.01804 0.35521 -0.01573 0.38004 -0.01434 C 0.40486 -0.01295 0.41754 -0.00763 0.44462 -0.00625 C 0.47171 -0.00486 0.52587 -0.02706 0.54306 -0.00625 C 0.56025 0.01457 0.54705 0.08302 0.54775 0.11887 C 0.54844 0.15472 0.54792 0.18062 0.54775 0.20883 C 0.54757 0.23705 0.54636 0.26804 0.54618 0.28885 C 0.54601 0.30967 0.5349 0.32747 0.54618 0.33395 C 0.55747 0.34042 0.59028 0.32747 0.61389 0.3277 C 0.6375 0.32794 0.67223 0.33025 0.68768 0.33603 C 0.70313 0.34181 0.70261 0.34898 0.70625 0.36263 C 0.7099 0.37627 0.70903 0.3987 0.70921 0.4179 C 0.70938 0.43709 0.70834 0.4586 0.70764 0.47733 C 0.70695 0.49607 0.69723 0.52081 0.70469 0.53076 C 0.71216 0.5407 0.73212 0.53862 0.75226 0.53677 " pathEditMode="relative" ptsTypes="aaaaaaaaaaaaaaaaaaaaaaaaaaaaaaaaaaA">
                                      <p:cBhvr>
                                        <p:cTn id="83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9" grpId="0" animBg="1"/>
      <p:bldP spid="10" grpId="0" animBg="1"/>
      <p:bldP spid="11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676400" y="0"/>
            <a:ext cx="1219200" cy="533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166" y="533400"/>
            <a:ext cx="897583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5200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cute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2514600" y="1447800"/>
            <a:ext cx="4800600" cy="2819400"/>
          </a:xfrm>
          <a:prstGeom prst="cloud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5557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4000"/>
            <a:ext cx="321033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8599" y="1447800"/>
            <a:ext cx="3276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486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3733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 &gt;25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43800" y="4572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 &lt; 42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3429000" cy="148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0" y="3810000"/>
            <a:ext cx="3333884" cy="145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2209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28194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9000" y="10668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&lt; 19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39000" y="1905000"/>
            <a:ext cx="1600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 &gt; 16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 animBg="1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3429000" y="29718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2800" y="4419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5943600"/>
            <a:ext cx="2286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owchart: Terminator 5"/>
          <p:cNvSpPr/>
          <p:nvPr/>
        </p:nvSpPr>
        <p:spPr>
          <a:xfrm>
            <a:off x="3124200" y="304800"/>
            <a:ext cx="50292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1.So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2438400" cy="1063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19400"/>
            <a:ext cx="2667000" cy="1085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67200"/>
            <a:ext cx="2438400" cy="1087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31291"/>
            <a:ext cx="2438400" cy="1126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1447800"/>
            <a:ext cx="2133600" cy="1171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743200"/>
            <a:ext cx="2057400" cy="1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00800" y="4114800"/>
            <a:ext cx="1981200" cy="125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24600" y="5691187"/>
            <a:ext cx="21336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ounded Rectangle 14"/>
          <p:cNvSpPr/>
          <p:nvPr/>
        </p:nvSpPr>
        <p:spPr>
          <a:xfrm>
            <a:off x="3352800" y="1676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3000" y="1752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67200" y="1752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352800" y="29718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290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3000" y="2895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7200" y="2895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4343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290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4419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4419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352800" y="5867400"/>
            <a:ext cx="24384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90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3000" y="59436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20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67200" y="59436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=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6" grpId="0" animBg="1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25" grpId="0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as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65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05200" y="5181600"/>
            <a:ext cx="2398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Giải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590800" y="381000"/>
            <a:ext cx="6019800" cy="685800"/>
          </a:xfrm>
          <a:prstGeom prst="flowChartTermina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254060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1752600"/>
            <a:ext cx="264081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1981200"/>
            <a:ext cx="2381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553200" y="1524000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c)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381000" y="4267200"/>
            <a:ext cx="2286000" cy="838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53 &gt; 35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429000" y="4267200"/>
            <a:ext cx="2286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57 &gt; 50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4267200"/>
            <a:ext cx="2286000" cy="838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68  &gt; 18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lowchart: Terminator 2"/>
          <p:cNvSpPr/>
          <p:nvPr/>
        </p:nvSpPr>
        <p:spPr>
          <a:xfrm>
            <a:off x="2819400" y="381000"/>
            <a:ext cx="32004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1600200" cy="609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&gt; &lt; =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24          19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35          37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764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68          68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676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56          65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0" y="1752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876800" y="3200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90          89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96000" y="3276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76800" y="4724400"/>
            <a:ext cx="320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71          81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4800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4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764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96000" y="1752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3276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96000" y="48006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52600"/>
            <a:ext cx="38242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7647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038600" y="0"/>
            <a:ext cx="16764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3810000"/>
            <a:ext cx="5638800" cy="53340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752600"/>
            <a:ext cx="418362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800600"/>
            <a:ext cx="3810000" cy="1707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05400" y="4876800"/>
            <a:ext cx="3810000" cy="15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Oval 12"/>
          <p:cNvSpPr/>
          <p:nvPr/>
        </p:nvSpPr>
        <p:spPr>
          <a:xfrm>
            <a:off x="2895600" y="1981200"/>
            <a:ext cx="1295400" cy="14478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29200" y="19050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764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620000" y="4876800"/>
            <a:ext cx="1371600" cy="1524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400"/>
            <a:ext cx="2057400" cy="220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371600"/>
            <a:ext cx="207818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752600"/>
            <a:ext cx="197854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16 &gt; 11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60 &gt; 50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81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51 &gt; 39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6321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3276600" y="0"/>
            <a:ext cx="5867400" cy="990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4600" y="0"/>
            <a:ext cx="685800" cy="838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15 &lt; 19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338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80 &lt; 81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99" y="1524000"/>
            <a:ext cx="219739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1752600"/>
            <a:ext cx="2013596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447800"/>
            <a:ext cx="22399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7086600" y="4114800"/>
            <a:ext cx="1828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29 &lt; 30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261</Words>
  <Application>Microsoft Office PowerPoint</Application>
  <PresentationFormat>On-screen Show (4:3)</PresentationFormat>
  <Paragraphs>106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THIEN KIM AN</cp:lastModifiedBy>
  <cp:revision>26</cp:revision>
  <dcterms:created xsi:type="dcterms:W3CDTF">2020-08-23T01:47:27Z</dcterms:created>
  <dcterms:modified xsi:type="dcterms:W3CDTF">2024-02-02T08:21:49Z</dcterms:modified>
</cp:coreProperties>
</file>