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585816" y="463603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19</cp:revision>
  <dcterms:created xsi:type="dcterms:W3CDTF">2020-08-16T14:42:24Z</dcterms:created>
  <dcterms:modified xsi:type="dcterms:W3CDTF">2020-08-24T13:13:46Z</dcterms:modified>
</cp:coreProperties>
</file>