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710" r:id="rId4"/>
  </p:sldMasterIdLst>
  <p:notesMasterIdLst>
    <p:notesMasterId r:id="rId23"/>
  </p:notesMasterIdLst>
  <p:sldIdLst>
    <p:sldId id="256" r:id="rId5"/>
    <p:sldId id="258" r:id="rId6"/>
    <p:sldId id="259" r:id="rId7"/>
    <p:sldId id="260" r:id="rId8"/>
    <p:sldId id="261" r:id="rId9"/>
    <p:sldId id="296" r:id="rId10"/>
    <p:sldId id="297" r:id="rId11"/>
    <p:sldId id="299" r:id="rId12"/>
    <p:sldId id="300" r:id="rId13"/>
    <p:sldId id="301" r:id="rId14"/>
    <p:sldId id="302" r:id="rId15"/>
    <p:sldId id="303" r:id="rId16"/>
    <p:sldId id="304" r:id="rId17"/>
    <p:sldId id="3295" r:id="rId18"/>
    <p:sldId id="3296" r:id="rId19"/>
    <p:sldId id="332" r:id="rId20"/>
    <p:sldId id="3297" r:id="rId21"/>
    <p:sldId id="329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1BAA7-E957-4FBA-849A-5D9B8BCFE7F6}" type="datetimeFigureOut">
              <a:rPr lang="en-US" smtClean="0"/>
              <a:t>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4959A-D1D1-4A53-A47E-70B1D7E067B8}" type="slidenum">
              <a:rPr lang="en-US" smtClean="0"/>
              <a:t>‹#›</a:t>
            </a:fld>
            <a:endParaRPr lang="en-US"/>
          </a:p>
        </p:txBody>
      </p:sp>
    </p:spTree>
    <p:extLst>
      <p:ext uri="{BB962C8B-B14F-4D97-AF65-F5344CB8AC3E}">
        <p14:creationId xmlns:p14="http://schemas.microsoft.com/office/powerpoint/2010/main" val="31584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918B-C48B-1458-437D-EF728BB700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09A85-FCD7-49DE-F090-62EC0A70E1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E4DF42-12E8-E57B-145C-B399C66E6DA4}"/>
              </a:ext>
            </a:extLst>
          </p:cNvPr>
          <p:cNvSpPr>
            <a:spLocks noGrp="1"/>
          </p:cNvSpPr>
          <p:nvPr>
            <p:ph type="dt" sz="half" idx="10"/>
          </p:nvPr>
        </p:nvSpPr>
        <p:spPr/>
        <p:txBody>
          <a:bodyPr/>
          <a:lstStyle/>
          <a:p>
            <a:fld id="{E552688B-88E9-4A97-8D9C-B26096E37BE1}" type="datetimeFigureOut">
              <a:rPr lang="en-US" smtClean="0"/>
              <a:t>2/17/2024</a:t>
            </a:fld>
            <a:endParaRPr lang="en-US"/>
          </a:p>
        </p:txBody>
      </p:sp>
      <p:sp>
        <p:nvSpPr>
          <p:cNvPr id="5" name="Footer Placeholder 4">
            <a:extLst>
              <a:ext uri="{FF2B5EF4-FFF2-40B4-BE49-F238E27FC236}">
                <a16:creationId xmlns:a16="http://schemas.microsoft.com/office/drawing/2014/main" id="{E6F7E481-56D5-7474-C4A6-77C97F2F6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DFD0E-BC69-9104-C86B-274FDA8358C8}"/>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83952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86A4-B9B9-CDD7-F74E-2E042FF31B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7CD3EB-A9D5-84AA-050F-EB5DE1B264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BAA8F-2FCF-2658-96EA-067866491B2F}"/>
              </a:ext>
            </a:extLst>
          </p:cNvPr>
          <p:cNvSpPr>
            <a:spLocks noGrp="1"/>
          </p:cNvSpPr>
          <p:nvPr>
            <p:ph type="dt" sz="half" idx="10"/>
          </p:nvPr>
        </p:nvSpPr>
        <p:spPr/>
        <p:txBody>
          <a:bodyPr/>
          <a:lstStyle/>
          <a:p>
            <a:fld id="{E552688B-88E9-4A97-8D9C-B26096E37BE1}" type="datetimeFigureOut">
              <a:rPr lang="en-US" smtClean="0"/>
              <a:t>2/17/2024</a:t>
            </a:fld>
            <a:endParaRPr lang="en-US"/>
          </a:p>
        </p:txBody>
      </p:sp>
      <p:sp>
        <p:nvSpPr>
          <p:cNvPr id="5" name="Footer Placeholder 4">
            <a:extLst>
              <a:ext uri="{FF2B5EF4-FFF2-40B4-BE49-F238E27FC236}">
                <a16:creationId xmlns:a16="http://schemas.microsoft.com/office/drawing/2014/main" id="{491B0F17-091B-EED5-EBB0-FCA416FC0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07957-F326-233A-3670-52D5A70F5B4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08589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2EDABD-AE01-40D6-D44A-0592891AE6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152A9A-8E2E-A69F-F241-5F42E30FA0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0D701-4BB3-2FB5-7E31-3FE0F7381091}"/>
              </a:ext>
            </a:extLst>
          </p:cNvPr>
          <p:cNvSpPr>
            <a:spLocks noGrp="1"/>
          </p:cNvSpPr>
          <p:nvPr>
            <p:ph type="dt" sz="half" idx="10"/>
          </p:nvPr>
        </p:nvSpPr>
        <p:spPr/>
        <p:txBody>
          <a:bodyPr/>
          <a:lstStyle/>
          <a:p>
            <a:fld id="{E552688B-88E9-4A97-8D9C-B26096E37BE1}" type="datetimeFigureOut">
              <a:rPr lang="en-US" smtClean="0"/>
              <a:t>2/17/2024</a:t>
            </a:fld>
            <a:endParaRPr lang="en-US"/>
          </a:p>
        </p:txBody>
      </p:sp>
      <p:sp>
        <p:nvSpPr>
          <p:cNvPr id="5" name="Footer Placeholder 4">
            <a:extLst>
              <a:ext uri="{FF2B5EF4-FFF2-40B4-BE49-F238E27FC236}">
                <a16:creationId xmlns:a16="http://schemas.microsoft.com/office/drawing/2014/main" id="{702F9357-6389-802F-8E3A-D5002C628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1ADE6-20E9-76D0-E3D5-9895B45D1B8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517153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6476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2/17/2024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109780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33353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2284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1136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6300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2024/2/17</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91575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70711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CC22-5806-F949-74C8-38F94E94CB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527A7B-049C-CF95-33FB-26C8A262E5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7B1C4-4ECC-BB85-ABA3-702FB792E6CA}"/>
              </a:ext>
            </a:extLst>
          </p:cNvPr>
          <p:cNvSpPr>
            <a:spLocks noGrp="1"/>
          </p:cNvSpPr>
          <p:nvPr>
            <p:ph type="dt" sz="half" idx="10"/>
          </p:nvPr>
        </p:nvSpPr>
        <p:spPr/>
        <p:txBody>
          <a:bodyPr/>
          <a:lstStyle/>
          <a:p>
            <a:fld id="{E552688B-88E9-4A97-8D9C-B26096E37BE1}" type="datetimeFigureOut">
              <a:rPr lang="en-US" smtClean="0"/>
              <a:t>2/17/2024</a:t>
            </a:fld>
            <a:endParaRPr lang="en-US"/>
          </a:p>
        </p:txBody>
      </p:sp>
      <p:sp>
        <p:nvSpPr>
          <p:cNvPr id="5" name="Footer Placeholder 4">
            <a:extLst>
              <a:ext uri="{FF2B5EF4-FFF2-40B4-BE49-F238E27FC236}">
                <a16:creationId xmlns:a16="http://schemas.microsoft.com/office/drawing/2014/main" id="{BBE2DDD9-B490-34EB-AE02-631FD03A7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5FA87-72A7-E350-92D9-95E72080AA64}"/>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473225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84689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11454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35390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17038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85998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50174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1545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85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6975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691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3132-FF53-DE50-C33E-A8C333BC9E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4F4E6C-2C91-98B6-1232-AF81032FF4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B99D2D-856A-EA21-9353-B4C971787CB5}"/>
              </a:ext>
            </a:extLst>
          </p:cNvPr>
          <p:cNvSpPr>
            <a:spLocks noGrp="1"/>
          </p:cNvSpPr>
          <p:nvPr>
            <p:ph type="dt" sz="half" idx="10"/>
          </p:nvPr>
        </p:nvSpPr>
        <p:spPr/>
        <p:txBody>
          <a:bodyPr/>
          <a:lstStyle/>
          <a:p>
            <a:fld id="{E552688B-88E9-4A97-8D9C-B26096E37BE1}" type="datetimeFigureOut">
              <a:rPr lang="en-US" smtClean="0"/>
              <a:t>2/17/2024</a:t>
            </a:fld>
            <a:endParaRPr lang="en-US"/>
          </a:p>
        </p:txBody>
      </p:sp>
      <p:sp>
        <p:nvSpPr>
          <p:cNvPr id="5" name="Footer Placeholder 4">
            <a:extLst>
              <a:ext uri="{FF2B5EF4-FFF2-40B4-BE49-F238E27FC236}">
                <a16:creationId xmlns:a16="http://schemas.microsoft.com/office/drawing/2014/main" id="{ECB39D73-2021-3C5C-42B3-5B9C96500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203CE-23E3-2740-BD14-991905108A4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526234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7960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356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0846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136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6800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0015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9784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55538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1901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3158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49248-28E9-376D-3288-A5B4E98DD9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BA0314-01B0-9FEA-02C1-C7C966F96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4F6EB0-C4A8-8A58-FB41-4816A15D02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52C629-AE94-F45A-2010-E550C8374B1F}"/>
              </a:ext>
            </a:extLst>
          </p:cNvPr>
          <p:cNvSpPr>
            <a:spLocks noGrp="1"/>
          </p:cNvSpPr>
          <p:nvPr>
            <p:ph type="dt" sz="half" idx="10"/>
          </p:nvPr>
        </p:nvSpPr>
        <p:spPr/>
        <p:txBody>
          <a:bodyPr/>
          <a:lstStyle/>
          <a:p>
            <a:fld id="{E552688B-88E9-4A97-8D9C-B26096E37BE1}" type="datetimeFigureOut">
              <a:rPr lang="en-US" smtClean="0"/>
              <a:t>2/17/2024</a:t>
            </a:fld>
            <a:endParaRPr lang="en-US"/>
          </a:p>
        </p:txBody>
      </p:sp>
      <p:sp>
        <p:nvSpPr>
          <p:cNvPr id="6" name="Footer Placeholder 5">
            <a:extLst>
              <a:ext uri="{FF2B5EF4-FFF2-40B4-BE49-F238E27FC236}">
                <a16:creationId xmlns:a16="http://schemas.microsoft.com/office/drawing/2014/main" id="{25DB64AB-E3AF-E7EA-AD2E-D30A7B9BA0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7518B9-EDCB-D197-6779-7097B27831E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61475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4424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911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1635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409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0321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2603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7046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9207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1945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826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5F43-0D59-F36F-F7FA-681E7CD527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86128D-1D9B-039E-6AAD-780F444939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2C9182-CC21-87F4-8BD2-6D37E00AA6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27D6B0-1B64-F92C-446A-8BBD9D6DF2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3C2826-0148-15E7-54BA-E8BAB50265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0DA3D2-FD39-3E24-5928-48CF1AB5C8B1}"/>
              </a:ext>
            </a:extLst>
          </p:cNvPr>
          <p:cNvSpPr>
            <a:spLocks noGrp="1"/>
          </p:cNvSpPr>
          <p:nvPr>
            <p:ph type="dt" sz="half" idx="10"/>
          </p:nvPr>
        </p:nvSpPr>
        <p:spPr/>
        <p:txBody>
          <a:bodyPr/>
          <a:lstStyle/>
          <a:p>
            <a:fld id="{E552688B-88E9-4A97-8D9C-B26096E37BE1}" type="datetimeFigureOut">
              <a:rPr lang="en-US" smtClean="0"/>
              <a:t>2/17/2024</a:t>
            </a:fld>
            <a:endParaRPr lang="en-US"/>
          </a:p>
        </p:txBody>
      </p:sp>
      <p:sp>
        <p:nvSpPr>
          <p:cNvPr id="8" name="Footer Placeholder 7">
            <a:extLst>
              <a:ext uri="{FF2B5EF4-FFF2-40B4-BE49-F238E27FC236}">
                <a16:creationId xmlns:a16="http://schemas.microsoft.com/office/drawing/2014/main" id="{827F9C38-F584-E739-31CB-1D23DBE550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C2C353-57CF-19AB-B46C-F73BD3E7DB95}"/>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35203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5544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2864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354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7999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1448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7746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84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96545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92382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889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CA59-55C4-B105-7C5C-1B8EC5AC29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D3A617-13B0-D6CC-1253-F5A9E976F44B}"/>
              </a:ext>
            </a:extLst>
          </p:cNvPr>
          <p:cNvSpPr>
            <a:spLocks noGrp="1"/>
          </p:cNvSpPr>
          <p:nvPr>
            <p:ph type="dt" sz="half" idx="10"/>
          </p:nvPr>
        </p:nvSpPr>
        <p:spPr/>
        <p:txBody>
          <a:bodyPr/>
          <a:lstStyle/>
          <a:p>
            <a:fld id="{E552688B-88E9-4A97-8D9C-B26096E37BE1}" type="datetimeFigureOut">
              <a:rPr lang="en-US" smtClean="0"/>
              <a:t>2/17/2024</a:t>
            </a:fld>
            <a:endParaRPr lang="en-US"/>
          </a:p>
        </p:txBody>
      </p:sp>
      <p:sp>
        <p:nvSpPr>
          <p:cNvPr id="4" name="Footer Placeholder 3">
            <a:extLst>
              <a:ext uri="{FF2B5EF4-FFF2-40B4-BE49-F238E27FC236}">
                <a16:creationId xmlns:a16="http://schemas.microsoft.com/office/drawing/2014/main" id="{DAADB56F-3F7E-3E11-4B06-1B8F7792E0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0CEDA9-BC5B-5342-620E-6E7B5D64CC6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4067453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59669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0347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8520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529825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04420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36532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33449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8078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02146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930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3006DB-DE8E-0558-D3AF-A3F95EA92116}"/>
              </a:ext>
            </a:extLst>
          </p:cNvPr>
          <p:cNvSpPr>
            <a:spLocks noGrp="1"/>
          </p:cNvSpPr>
          <p:nvPr>
            <p:ph type="dt" sz="half" idx="10"/>
          </p:nvPr>
        </p:nvSpPr>
        <p:spPr/>
        <p:txBody>
          <a:bodyPr/>
          <a:lstStyle/>
          <a:p>
            <a:fld id="{E552688B-88E9-4A97-8D9C-B26096E37BE1}" type="datetimeFigureOut">
              <a:rPr lang="en-US" smtClean="0"/>
              <a:t>2/17/2024</a:t>
            </a:fld>
            <a:endParaRPr lang="en-US"/>
          </a:p>
        </p:txBody>
      </p:sp>
      <p:sp>
        <p:nvSpPr>
          <p:cNvPr id="3" name="Footer Placeholder 2">
            <a:extLst>
              <a:ext uri="{FF2B5EF4-FFF2-40B4-BE49-F238E27FC236}">
                <a16:creationId xmlns:a16="http://schemas.microsoft.com/office/drawing/2014/main" id="{11F6CF6E-30E1-9F67-3510-AC66B05B5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2AC50B-4403-FF1A-036B-9481606945B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23207713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298041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25250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B12D-3561-45AA-22B0-7B998C940B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6E2076-29D0-191F-E726-AF6F83F226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A46142-2BDA-6B72-19E7-E20E5147CD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C2FD9-3168-5BF2-081B-FFE049699FF8}"/>
              </a:ext>
            </a:extLst>
          </p:cNvPr>
          <p:cNvSpPr>
            <a:spLocks noGrp="1"/>
          </p:cNvSpPr>
          <p:nvPr>
            <p:ph type="dt" sz="half" idx="10"/>
          </p:nvPr>
        </p:nvSpPr>
        <p:spPr/>
        <p:txBody>
          <a:bodyPr/>
          <a:lstStyle/>
          <a:p>
            <a:fld id="{E552688B-88E9-4A97-8D9C-B26096E37BE1}" type="datetimeFigureOut">
              <a:rPr lang="en-US" smtClean="0"/>
              <a:t>2/17/2024</a:t>
            </a:fld>
            <a:endParaRPr lang="en-US"/>
          </a:p>
        </p:txBody>
      </p:sp>
      <p:sp>
        <p:nvSpPr>
          <p:cNvPr id="6" name="Footer Placeholder 5">
            <a:extLst>
              <a:ext uri="{FF2B5EF4-FFF2-40B4-BE49-F238E27FC236}">
                <a16:creationId xmlns:a16="http://schemas.microsoft.com/office/drawing/2014/main" id="{4457F0F6-5E7D-1C7C-5320-18A48E0D6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365BFA-B352-01B6-DA54-E8F7737EB76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396018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6BC65-09E9-119D-DCBA-16DED1FF4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B28B44-C5CE-ACAF-0394-9D017F7EF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288852-2EDE-FCCC-8967-22EC3F35D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BD32B-08CE-50CD-7D47-41F2E8A163BC}"/>
              </a:ext>
            </a:extLst>
          </p:cNvPr>
          <p:cNvSpPr>
            <a:spLocks noGrp="1"/>
          </p:cNvSpPr>
          <p:nvPr>
            <p:ph type="dt" sz="half" idx="10"/>
          </p:nvPr>
        </p:nvSpPr>
        <p:spPr/>
        <p:txBody>
          <a:bodyPr/>
          <a:lstStyle/>
          <a:p>
            <a:fld id="{E552688B-88E9-4A97-8D9C-B26096E37BE1}" type="datetimeFigureOut">
              <a:rPr lang="en-US" smtClean="0"/>
              <a:t>2/17/2024</a:t>
            </a:fld>
            <a:endParaRPr lang="en-US"/>
          </a:p>
        </p:txBody>
      </p:sp>
      <p:sp>
        <p:nvSpPr>
          <p:cNvPr id="6" name="Footer Placeholder 5">
            <a:extLst>
              <a:ext uri="{FF2B5EF4-FFF2-40B4-BE49-F238E27FC236}">
                <a16:creationId xmlns:a16="http://schemas.microsoft.com/office/drawing/2014/main" id="{9F36F0F0-311E-AE65-BCC6-9568995FD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92FEDB-DED1-4AB4-9140-099D78A86D8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72973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theme" Target="../theme/theme3.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image" Target="../media/image2.jpeg"/><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image" Target="../media/image1.jpeg"/><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4688BF-986C-3E51-0C08-F08B78C004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39D3A5-3724-C760-BE27-E1857469B7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20EAA-8FF2-C370-F037-46CC2BF025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2688B-88E9-4A97-8D9C-B26096E37BE1}" type="datetimeFigureOut">
              <a:rPr lang="en-US" smtClean="0"/>
              <a:t>2/17/2024</a:t>
            </a:fld>
            <a:endParaRPr lang="en-US"/>
          </a:p>
        </p:txBody>
      </p:sp>
      <p:sp>
        <p:nvSpPr>
          <p:cNvPr id="5" name="Footer Placeholder 4">
            <a:extLst>
              <a:ext uri="{FF2B5EF4-FFF2-40B4-BE49-F238E27FC236}">
                <a16:creationId xmlns:a16="http://schemas.microsoft.com/office/drawing/2014/main" id="{8BB0F95A-342E-B22A-BDBD-761A9B5671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F34931-D78A-D42E-1AD8-5E21B7AB06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F6DD6-5057-4D65-87A3-07CB280C4B3D}" type="slidenum">
              <a:rPr lang="en-US" smtClean="0"/>
              <a:t>‹#›</a:t>
            </a:fld>
            <a:endParaRPr lang="en-US"/>
          </a:p>
        </p:txBody>
      </p:sp>
    </p:spTree>
    <p:extLst>
      <p:ext uri="{BB962C8B-B14F-4D97-AF65-F5344CB8AC3E}">
        <p14:creationId xmlns:p14="http://schemas.microsoft.com/office/powerpoint/2010/main" val="431640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55058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cstate="hq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36461449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1979264697"/>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4.png"/><Relationship Id="rId4" Type="http://schemas.openxmlformats.org/officeDocument/2006/relationships/slide" Target="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30.emf"/><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g"/><Relationship Id="rId14" Type="http://schemas.microsoft.com/office/2007/relationships/hdphoto" Target="../media/hdphoto8.wdp"/></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image" Target="../media/image19.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18.jpg"/><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4.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0.png"/><Relationship Id="rId9" Type="http://schemas.openxmlformats.org/officeDocument/2006/relationships/image" Target="../media/image23.png"/><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jp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28.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25">
            <a:extLst>
              <a:ext uri="{FF2B5EF4-FFF2-40B4-BE49-F238E27FC236}">
                <a16:creationId xmlns:a16="http://schemas.microsoft.com/office/drawing/2014/main" id="{A151F58E-1489-0D36-78E8-F1862130F634}"/>
              </a:ext>
            </a:extLst>
          </p:cNvPr>
          <p:cNvSpPr/>
          <p:nvPr/>
        </p:nvSpPr>
        <p:spPr>
          <a:xfrm>
            <a:off x="68128" y="73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0" name="Picture 9">
            <a:extLst>
              <a:ext uri="{FF2B5EF4-FFF2-40B4-BE49-F238E27FC236}">
                <a16:creationId xmlns:a16="http://schemas.microsoft.com/office/drawing/2014/main" id="{0C41E3F2-5A3C-621B-EF6A-67A42DEC7714}"/>
              </a:ext>
            </a:extLst>
          </p:cNvPr>
          <p:cNvPicPr>
            <a:picLocks noChangeAspect="1"/>
          </p:cNvPicPr>
          <p:nvPr/>
        </p:nvPicPr>
        <p:blipFill>
          <a:blip r:embed="rId3"/>
          <a:stretch>
            <a:fillRect/>
          </a:stretch>
        </p:blipFill>
        <p:spPr>
          <a:xfrm>
            <a:off x="1766902" y="909024"/>
            <a:ext cx="4048095" cy="963251"/>
          </a:xfrm>
          <a:prstGeom prst="rect">
            <a:avLst/>
          </a:prstGeom>
        </p:spPr>
      </p:pic>
      <p:pic>
        <p:nvPicPr>
          <p:cNvPr id="12" name="Picture 11">
            <a:extLst>
              <a:ext uri="{FF2B5EF4-FFF2-40B4-BE49-F238E27FC236}">
                <a16:creationId xmlns:a16="http://schemas.microsoft.com/office/drawing/2014/main" id="{5B55678E-4AF6-0653-8C64-4EE8EDBFC042}"/>
              </a:ext>
            </a:extLst>
          </p:cNvPr>
          <p:cNvPicPr>
            <a:picLocks noChangeAspect="1"/>
          </p:cNvPicPr>
          <p:nvPr/>
        </p:nvPicPr>
        <p:blipFill>
          <a:blip r:embed="rId4"/>
          <a:stretch>
            <a:fillRect/>
          </a:stretch>
        </p:blipFill>
        <p:spPr>
          <a:xfrm>
            <a:off x="415400" y="1550942"/>
            <a:ext cx="6236749" cy="2517866"/>
          </a:xfrm>
          <a:prstGeom prst="rect">
            <a:avLst/>
          </a:prstGeom>
        </p:spPr>
      </p:pic>
    </p:spTree>
    <p:extLst>
      <p:ext uri="{BB962C8B-B14F-4D97-AF65-F5344CB8AC3E}">
        <p14:creationId xmlns:p14="http://schemas.microsoft.com/office/powerpoint/2010/main" val="321324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C8E068A-1644-5BBA-5C69-95EC573D271A}"/>
              </a:ext>
            </a:extLst>
          </p:cNvPr>
          <p:cNvPicPr>
            <a:picLocks noChangeAspect="1"/>
          </p:cNvPicPr>
          <p:nvPr/>
        </p:nvPicPr>
        <p:blipFill>
          <a:blip r:embed="rId3"/>
          <a:stretch>
            <a:fillRect/>
          </a:stretch>
        </p:blipFill>
        <p:spPr>
          <a:xfrm>
            <a:off x="809624" y="1862137"/>
            <a:ext cx="3778729" cy="3767138"/>
          </a:xfrm>
          <a:prstGeom prst="rect">
            <a:avLst/>
          </a:prstGeom>
        </p:spPr>
      </p:pic>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4"/>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5029201" y="1829783"/>
            <a:ext cx="6485860" cy="4185761"/>
          </a:xfrm>
          <a:prstGeom prst="rect">
            <a:avLst/>
          </a:prstGeom>
          <a:solidFill>
            <a:schemeClr val="accent4">
              <a:lumMod val="40000"/>
              <a:lumOff val="60000"/>
            </a:schemeClr>
          </a:solidFill>
          <a:ln w="76200">
            <a:solidFill>
              <a:schemeClr val="tx1"/>
            </a:solidFill>
          </a:ln>
        </p:spPr>
        <p:txBody>
          <a:bodyPr wrap="square">
            <a:spAutoFit/>
          </a:bodyPr>
          <a:lstStyle/>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cổ Tân Ký: Ngôi nhà được xây dựng từ thế kỉ XVIII, vốn là nơi sinh sống của gia đình họ Lê, đã trải qua bảy đời.</a:t>
            </a:r>
            <a:endParaRPr lang="en-US" altLang="en-US" sz="2800" b="1" dirty="0">
              <a:latin typeface="Cambria" panose="02040503050406030204" pitchFamily="18" charset="0"/>
              <a:ea typeface="Cambria" panose="02040503050406030204" pitchFamily="18" charset="0"/>
            </a:endParaRPr>
          </a:p>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được làm từ bởi những nghệ nhân tài hoa từ làng mộc Kim Bồng nổi tiếng của tỉnh Quảng Nam, là sự kết hợp phong cách kiến trúc của ba nước: Việt Nam – Nhật Bản </a:t>
            </a:r>
            <a:endParaRPr lang="en-US" alt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874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3"/>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4629150" y="1829783"/>
            <a:ext cx="6885911" cy="4324261"/>
          </a:xfrm>
          <a:prstGeom prst="rect">
            <a:avLst/>
          </a:prstGeom>
          <a:solidFill>
            <a:schemeClr val="accent4">
              <a:lumMod val="40000"/>
              <a:lumOff val="60000"/>
            </a:schemeClr>
          </a:solidFill>
          <a:ln w="76200">
            <a:solidFill>
              <a:schemeClr val="tx1"/>
            </a:solidFill>
          </a:ln>
        </p:spPr>
        <p:txBody>
          <a:bodyPr wrap="square">
            <a:spAutoFit/>
          </a:bodyPr>
          <a:lstStyle/>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Hội quán Phúc Kiến: Đây được coi là hội quán lớn nhất của người Hoa ở phố cổ Hội An với vẻ đẹp nguy nga, tráng lệ, linh thiêng trong một không gian kiến trúc lớn, đặc sắc kiểu Trung Hoa. Hội quán được xây dựng từ năm 1697 với cấu trúc hoàn toàn bằng gạch.</a:t>
            </a:r>
            <a:endParaRPr lang="en-US" altLang="en-US" sz="2200" b="1" dirty="0">
              <a:solidFill>
                <a:prstClr val="black"/>
              </a:solidFill>
              <a:latin typeface="Cambria" panose="02040503050406030204" pitchFamily="18" charset="0"/>
              <a:ea typeface="Cambria" panose="02040503050406030204" pitchFamily="18" charset="0"/>
            </a:endParaRPr>
          </a:p>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Năm 1757, công trình này được xây dựng lại bằng gạch và mái ngói như hiện nay. Hội quán chính là nơi để những người Hoa ở Hội An gặp gỡ, nhằm tăng cường tinh thần đoàn kết, cùng nhau buôn bán, tương trợ lẫn nhau khi hoạn nạn và cũng là nơi thờ các vị thần của người Hoa.</a:t>
            </a:r>
            <a:endParaRPr kumimoji="0" lang="en-US" alt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4DC36CA-6C9B-2219-BE4F-9F58DFAC44CF}"/>
              </a:ext>
            </a:extLst>
          </p:cNvPr>
          <p:cNvPicPr>
            <a:picLocks noChangeAspect="1"/>
          </p:cNvPicPr>
          <p:nvPr/>
        </p:nvPicPr>
        <p:blipFill>
          <a:blip r:embed="rId4"/>
          <a:stretch>
            <a:fillRect/>
          </a:stretch>
        </p:blipFill>
        <p:spPr>
          <a:xfrm>
            <a:off x="433387" y="2343150"/>
            <a:ext cx="4123164" cy="3019425"/>
          </a:xfrm>
          <a:prstGeom prst="rect">
            <a:avLst/>
          </a:prstGeom>
        </p:spPr>
      </p:pic>
    </p:spTree>
    <p:extLst>
      <p:ext uri="{BB962C8B-B14F-4D97-AF65-F5344CB8AC3E}">
        <p14:creationId xmlns:p14="http://schemas.microsoft.com/office/powerpoint/2010/main" val="65289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D44B97AA-85F1-313A-F1A5-4692577C9B63}"/>
              </a:ext>
            </a:extLst>
          </p:cNvPr>
          <p:cNvPicPr>
            <a:picLocks noChangeAspect="1"/>
          </p:cNvPicPr>
          <p:nvPr/>
        </p:nvPicPr>
        <p:blipFill>
          <a:blip r:embed="rId3"/>
          <a:stretch>
            <a:fillRect/>
          </a:stretch>
        </p:blipFill>
        <p:spPr>
          <a:xfrm>
            <a:off x="1409700" y="952499"/>
            <a:ext cx="8820150" cy="5166833"/>
          </a:xfrm>
          <a:prstGeom prst="rect">
            <a:avLst/>
          </a:prstGeom>
        </p:spPr>
      </p:pic>
    </p:spTree>
    <p:extLst>
      <p:ext uri="{BB962C8B-B14F-4D97-AF65-F5344CB8AC3E}">
        <p14:creationId xmlns:p14="http://schemas.microsoft.com/office/powerpoint/2010/main" val="69026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2600325" y="1343025"/>
            <a:ext cx="83534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Hình Chùa Cầu được in trên tờ tiền Việt Nam có ý nghĩa gì?</a:t>
            </a: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4158195" y="3571876"/>
            <a:ext cx="7624230" cy="2697908"/>
            <a:chOff x="7355303" y="1404642"/>
            <a:chExt cx="4106665" cy="2679165"/>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461631" y="1547009"/>
              <a:ext cx="3942428" cy="253679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Hình Chùa Cầu được in trên tờ tiền Việt Nam là một cách ghi nhận giá trị của di sản, cũng như quảng bá cho di sản Chùa Cầu và phố cổ Hội An.</a:t>
              </a:r>
              <a:endPar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96319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5">
              <a:extLst>
                <a:ext uri="{FF2B5EF4-FFF2-40B4-BE49-F238E27FC236}">
                  <a16:creationId xmlns:a16="http://schemas.microsoft.com/office/drawing/2014/main" id="{BA2581E1-35EC-37A1-B2F9-D215F5F261C2}"/>
                </a:ext>
              </a:extLst>
            </p:cNvPr>
            <p:cNvSpPr>
              <a:spLocks noChangeArrowheads="1"/>
            </p:cNvSpPr>
            <p:nvPr/>
          </p:nvSpPr>
          <p:spPr bwMode="auto">
            <a:xfrm>
              <a:off x="7461631" y="1547010"/>
              <a:ext cx="3942428" cy="20117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Lập và hoàn thành bảng mô tả về một số công trình kiến trúc ở Hội An (theo gợi ý dưới đây).</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9F1BE78E-778B-A2E8-291B-91E3E852D898}"/>
              </a:ext>
            </a:extLst>
          </p:cNvPr>
          <p:cNvPicPr>
            <a:picLocks noChangeAspect="1"/>
          </p:cNvPicPr>
          <p:nvPr/>
        </p:nvPicPr>
        <p:blipFill>
          <a:blip r:embed="rId3"/>
          <a:stretch>
            <a:fillRect/>
          </a:stretch>
        </p:blipFill>
        <p:spPr>
          <a:xfrm>
            <a:off x="1690687" y="2371725"/>
            <a:ext cx="8923655" cy="1752600"/>
          </a:xfrm>
          <a:prstGeom prst="rect">
            <a:avLst/>
          </a:prstGeom>
        </p:spPr>
      </p:pic>
    </p:spTree>
    <p:extLst>
      <p:ext uri="{BB962C8B-B14F-4D97-AF65-F5344CB8AC3E}">
        <p14:creationId xmlns:p14="http://schemas.microsoft.com/office/powerpoint/2010/main" val="226527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9">
            <a:extLst>
              <a:ext uri="{FF2B5EF4-FFF2-40B4-BE49-F238E27FC236}">
                <a16:creationId xmlns:a16="http://schemas.microsoft.com/office/drawing/2014/main" id="{DDFF1BB8-B55C-8F87-8DF3-E9C6AFF00A74}"/>
              </a:ext>
            </a:extLst>
          </p:cNvPr>
          <p:cNvGraphicFramePr>
            <a:graphicFrameLocks noGrp="1"/>
          </p:cNvGraphicFramePr>
          <p:nvPr>
            <p:extLst>
              <p:ext uri="{D42A27DB-BD31-4B8C-83A1-F6EECF244321}">
                <p14:modId xmlns:p14="http://schemas.microsoft.com/office/powerpoint/2010/main" val="3999157370"/>
              </p:ext>
            </p:extLst>
          </p:nvPr>
        </p:nvGraphicFramePr>
        <p:xfrm>
          <a:off x="1133475" y="700616"/>
          <a:ext cx="9753600" cy="5437863"/>
        </p:xfrm>
        <a:graphic>
          <a:graphicData uri="http://schemas.openxmlformats.org/drawingml/2006/table">
            <a:tbl>
              <a:tblPr firstRow="1" bandRow="1">
                <a:tableStyleId>{21E4AEA4-8DFA-4A89-87EB-49C32662AFE0}</a:tableStyleId>
              </a:tblPr>
              <a:tblGrid>
                <a:gridCol w="4419600">
                  <a:extLst>
                    <a:ext uri="{9D8B030D-6E8A-4147-A177-3AD203B41FA5}">
                      <a16:colId xmlns:a16="http://schemas.microsoft.com/office/drawing/2014/main" val="1460385740"/>
                    </a:ext>
                  </a:extLst>
                </a:gridCol>
                <a:gridCol w="5334000">
                  <a:extLst>
                    <a:ext uri="{9D8B030D-6E8A-4147-A177-3AD203B41FA5}">
                      <a16:colId xmlns:a16="http://schemas.microsoft.com/office/drawing/2014/main" val="4000284659"/>
                    </a:ext>
                  </a:extLst>
                </a:gridCol>
              </a:tblGrid>
              <a:tr h="737659">
                <a:tc>
                  <a:txBody>
                    <a:bodyPr/>
                    <a:lstStyle/>
                    <a:p>
                      <a:pPr algn="ctr"/>
                      <a:r>
                        <a:rPr lang="en-US" sz="3600" dirty="0" err="1">
                          <a:solidFill>
                            <a:srgbClr val="002060"/>
                          </a:solidFill>
                        </a:rPr>
                        <a:t>Tên</a:t>
                      </a:r>
                      <a:r>
                        <a:rPr lang="en-US" sz="3600" dirty="0">
                          <a:solidFill>
                            <a:srgbClr val="002060"/>
                          </a:solidFill>
                        </a:rPr>
                        <a:t> </a:t>
                      </a:r>
                      <a:r>
                        <a:rPr lang="en-US" sz="3600" dirty="0" err="1">
                          <a:solidFill>
                            <a:srgbClr val="002060"/>
                          </a:solidFill>
                        </a:rPr>
                        <a:t>công</a:t>
                      </a:r>
                      <a:r>
                        <a:rPr lang="en-US" sz="3600" dirty="0">
                          <a:solidFill>
                            <a:srgbClr val="002060"/>
                          </a:solidFill>
                        </a:rPr>
                        <a:t> </a:t>
                      </a:r>
                      <a:r>
                        <a:rPr lang="en-US" sz="3600" dirty="0" err="1">
                          <a:solidFill>
                            <a:srgbClr val="002060"/>
                          </a:solidFill>
                        </a:rPr>
                        <a:t>trình</a:t>
                      </a:r>
                      <a:r>
                        <a:rPr lang="en-US" sz="3600" dirty="0">
                          <a:solidFill>
                            <a:srgbClr val="002060"/>
                          </a:solidFill>
                        </a:rPr>
                        <a:t> </a:t>
                      </a:r>
                      <a:r>
                        <a:rPr lang="en-US" sz="3600" dirty="0" err="1">
                          <a:solidFill>
                            <a:srgbClr val="002060"/>
                          </a:solidFill>
                        </a:rPr>
                        <a:t>kiến</a:t>
                      </a:r>
                      <a:r>
                        <a:rPr lang="en-US" sz="3600" dirty="0">
                          <a:solidFill>
                            <a:srgbClr val="002060"/>
                          </a:solidFill>
                        </a:rPr>
                        <a:t> </a:t>
                      </a:r>
                      <a:r>
                        <a:rPr lang="en-US" sz="3600" dirty="0" err="1">
                          <a:solidFill>
                            <a:srgbClr val="002060"/>
                          </a:solidFill>
                        </a:rPr>
                        <a:t>trúc</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002060"/>
                          </a:solidFill>
                        </a:rPr>
                        <a:t>Mô</a:t>
                      </a:r>
                      <a:r>
                        <a:rPr lang="en-US" sz="3600" dirty="0">
                          <a:solidFill>
                            <a:srgbClr val="002060"/>
                          </a:solidFill>
                        </a:rPr>
                        <a:t> </a:t>
                      </a:r>
                      <a:r>
                        <a:rPr lang="en-US" sz="3600" dirty="0" err="1">
                          <a:solidFill>
                            <a:srgbClr val="002060"/>
                          </a:solidFill>
                        </a:rPr>
                        <a:t>tả</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9417497"/>
                  </a:ext>
                </a:extLst>
              </a:tr>
              <a:tr h="94911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4510673"/>
                  </a:ext>
                </a:extLst>
              </a:tr>
              <a:tr h="136207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252372"/>
                  </a:ext>
                </a:extLst>
              </a:tr>
              <a:tr h="193795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0700349"/>
                  </a:ext>
                </a:extLst>
              </a:tr>
            </a:tbl>
          </a:graphicData>
        </a:graphic>
      </p:graphicFrame>
      <p:sp>
        <p:nvSpPr>
          <p:cNvPr id="3" name="TextBox 2">
            <a:extLst>
              <a:ext uri="{FF2B5EF4-FFF2-40B4-BE49-F238E27FC236}">
                <a16:creationId xmlns:a16="http://schemas.microsoft.com/office/drawing/2014/main" id="{42FE99EE-18A9-3504-3D6F-DB160C242B60}"/>
              </a:ext>
            </a:extLst>
          </p:cNvPr>
          <p:cNvSpPr txBox="1"/>
          <p:nvPr/>
        </p:nvSpPr>
        <p:spPr>
          <a:xfrm>
            <a:off x="1076325" y="1990725"/>
            <a:ext cx="4019550" cy="646331"/>
          </a:xfrm>
          <a:prstGeom prst="rect">
            <a:avLst/>
          </a:prstGeom>
          <a:noFill/>
        </p:spPr>
        <p:txBody>
          <a:bodyPr wrap="square" rtlCol="0">
            <a:spAutoFit/>
          </a:bodyPr>
          <a:lstStyle/>
          <a:p>
            <a:pPr algn="ctr"/>
            <a:r>
              <a:rPr lang="en-US" sz="3600" dirty="0" err="1"/>
              <a:t>Nhà</a:t>
            </a:r>
            <a:r>
              <a:rPr lang="en-US" sz="3600" dirty="0"/>
              <a:t> </a:t>
            </a:r>
            <a:r>
              <a:rPr lang="en-US" sz="3600" dirty="0" err="1"/>
              <a:t>cổ</a:t>
            </a:r>
            <a:endParaRPr lang="en-US" sz="3600" dirty="0"/>
          </a:p>
        </p:txBody>
      </p:sp>
      <p:sp>
        <p:nvSpPr>
          <p:cNvPr id="5" name="TextBox 4">
            <a:extLst>
              <a:ext uri="{FF2B5EF4-FFF2-40B4-BE49-F238E27FC236}">
                <a16:creationId xmlns:a16="http://schemas.microsoft.com/office/drawing/2014/main" id="{3331CF8E-BBC6-1980-0B75-C53CF8CB5D21}"/>
              </a:ext>
            </a:extLst>
          </p:cNvPr>
          <p:cNvSpPr txBox="1"/>
          <p:nvPr/>
        </p:nvSpPr>
        <p:spPr>
          <a:xfrm>
            <a:off x="5762625" y="1905000"/>
            <a:ext cx="5057775" cy="584775"/>
          </a:xfrm>
          <a:prstGeom prst="rect">
            <a:avLst/>
          </a:prstGeom>
          <a:noFill/>
        </p:spPr>
        <p:txBody>
          <a:bodyPr wrap="square" rtlCol="0">
            <a:spAutoFit/>
          </a:bodyPr>
          <a:lstStyle/>
          <a:p>
            <a:pPr algn="just"/>
            <a:r>
              <a:rPr lang="en-US" sz="3200" dirty="0" err="1"/>
              <a:t>Không</a:t>
            </a:r>
            <a:r>
              <a:rPr lang="en-US" sz="3200" dirty="0"/>
              <a:t> </a:t>
            </a:r>
            <a:r>
              <a:rPr lang="en-US" sz="3200" dirty="0" err="1"/>
              <a:t>gian</a:t>
            </a:r>
            <a:r>
              <a:rPr lang="en-US" sz="3200" dirty="0"/>
              <a:t> chia </a:t>
            </a:r>
            <a:r>
              <a:rPr lang="en-US" sz="3200" dirty="0" err="1"/>
              <a:t>làm</a:t>
            </a:r>
            <a:r>
              <a:rPr lang="en-US" sz="3200" dirty="0"/>
              <a:t> </a:t>
            </a:r>
            <a:r>
              <a:rPr lang="en-US" sz="3200" dirty="0" err="1"/>
              <a:t>ba</a:t>
            </a:r>
            <a:r>
              <a:rPr lang="en-US" sz="3200" dirty="0"/>
              <a:t> </a:t>
            </a:r>
            <a:r>
              <a:rPr lang="en-US" sz="3200" dirty="0" err="1"/>
              <a:t>phần</a:t>
            </a:r>
            <a:endParaRPr lang="en-US" sz="3200" dirty="0"/>
          </a:p>
        </p:txBody>
      </p:sp>
      <p:sp>
        <p:nvSpPr>
          <p:cNvPr id="6" name="TextBox 5">
            <a:extLst>
              <a:ext uri="{FF2B5EF4-FFF2-40B4-BE49-F238E27FC236}">
                <a16:creationId xmlns:a16="http://schemas.microsoft.com/office/drawing/2014/main" id="{291A6201-D36D-6593-ECF7-B682C58CFE46}"/>
              </a:ext>
            </a:extLst>
          </p:cNvPr>
          <p:cNvSpPr txBox="1"/>
          <p:nvPr/>
        </p:nvSpPr>
        <p:spPr>
          <a:xfrm>
            <a:off x="1219199" y="3076575"/>
            <a:ext cx="4257675" cy="584775"/>
          </a:xfrm>
          <a:prstGeom prst="rect">
            <a:avLst/>
          </a:prstGeom>
          <a:noFill/>
        </p:spPr>
        <p:txBody>
          <a:bodyPr wrap="square" rtlCol="0">
            <a:spAutoFit/>
          </a:bodyPr>
          <a:lstStyle/>
          <a:p>
            <a:pPr algn="ctr"/>
            <a:r>
              <a:rPr lang="vi-VN" sz="3200" dirty="0"/>
              <a:t>Hội quán người Hoa</a:t>
            </a:r>
            <a:endParaRPr lang="en-US" sz="3200" dirty="0"/>
          </a:p>
        </p:txBody>
      </p:sp>
      <p:sp>
        <p:nvSpPr>
          <p:cNvPr id="9" name="TextBox 8">
            <a:extLst>
              <a:ext uri="{FF2B5EF4-FFF2-40B4-BE49-F238E27FC236}">
                <a16:creationId xmlns:a16="http://schemas.microsoft.com/office/drawing/2014/main" id="{0B6A6DCA-085C-CCDF-1709-5F271098622C}"/>
              </a:ext>
            </a:extLst>
          </p:cNvPr>
          <p:cNvSpPr txBox="1"/>
          <p:nvPr/>
        </p:nvSpPr>
        <p:spPr>
          <a:xfrm>
            <a:off x="5781676" y="3028950"/>
            <a:ext cx="4905374" cy="1015663"/>
          </a:xfrm>
          <a:prstGeom prst="rect">
            <a:avLst/>
          </a:prstGeom>
          <a:noFill/>
        </p:spPr>
        <p:txBody>
          <a:bodyPr wrap="square" rtlCol="0">
            <a:spAutoFit/>
          </a:bodyPr>
          <a:lstStyle/>
          <a:p>
            <a:pPr algn="just"/>
            <a:r>
              <a:rPr lang="vi-VN" sz="2000" dirty="0"/>
              <a:t>Xây dựng trên nền đất rộng, cao ráo, quay mặt về hướng nam và mang đậm phong cách kiến trúc Trung Hoa.</a:t>
            </a:r>
            <a:endParaRPr lang="en-US" sz="2000" dirty="0"/>
          </a:p>
        </p:txBody>
      </p:sp>
      <p:sp>
        <p:nvSpPr>
          <p:cNvPr id="10" name="TextBox 9">
            <a:extLst>
              <a:ext uri="{FF2B5EF4-FFF2-40B4-BE49-F238E27FC236}">
                <a16:creationId xmlns:a16="http://schemas.microsoft.com/office/drawing/2014/main" id="{51EF31C9-B4D9-4650-CB2E-61AB0508F3D1}"/>
              </a:ext>
            </a:extLst>
          </p:cNvPr>
          <p:cNvSpPr txBox="1"/>
          <p:nvPr/>
        </p:nvSpPr>
        <p:spPr>
          <a:xfrm>
            <a:off x="1295399" y="4619625"/>
            <a:ext cx="4257675" cy="584775"/>
          </a:xfrm>
          <a:prstGeom prst="rect">
            <a:avLst/>
          </a:prstGeom>
          <a:noFill/>
        </p:spPr>
        <p:txBody>
          <a:bodyPr wrap="square" rtlCol="0">
            <a:spAutoFit/>
          </a:bodyPr>
          <a:lstStyle/>
          <a:p>
            <a:pPr algn="ctr"/>
            <a:r>
              <a:rPr lang="vi-VN" sz="3200" dirty="0"/>
              <a:t>Chùa Cầu</a:t>
            </a:r>
            <a:endParaRPr lang="en-US" sz="3200" dirty="0"/>
          </a:p>
        </p:txBody>
      </p:sp>
      <p:sp>
        <p:nvSpPr>
          <p:cNvPr id="11" name="TextBox 10">
            <a:extLst>
              <a:ext uri="{FF2B5EF4-FFF2-40B4-BE49-F238E27FC236}">
                <a16:creationId xmlns:a16="http://schemas.microsoft.com/office/drawing/2014/main" id="{D9CA63F9-634C-8968-6070-A5841601590D}"/>
              </a:ext>
            </a:extLst>
          </p:cNvPr>
          <p:cNvSpPr txBox="1"/>
          <p:nvPr/>
        </p:nvSpPr>
        <p:spPr>
          <a:xfrm>
            <a:off x="5857876" y="4391025"/>
            <a:ext cx="4905374" cy="1569660"/>
          </a:xfrm>
          <a:prstGeom prst="rect">
            <a:avLst/>
          </a:prstGeom>
          <a:noFill/>
        </p:spPr>
        <p:txBody>
          <a:bodyPr wrap="square" rtlCol="0">
            <a:spAutoFit/>
          </a:bodyPr>
          <a:lstStyle/>
          <a:p>
            <a:pPr algn="just"/>
            <a:r>
              <a:rPr lang="vi-VN" sz="2400" dirty="0"/>
              <a:t>Làm bằng gỗ, hình vòng cung, mái lợp ngói âm dương, hai bên đều có hành lang cho du khách dừng chân ngắm cảnh.</a:t>
            </a:r>
            <a:endParaRPr lang="en-US" sz="2400" dirty="0"/>
          </a:p>
        </p:txBody>
      </p:sp>
    </p:spTree>
    <p:extLst>
      <p:ext uri="{BB962C8B-B14F-4D97-AF65-F5344CB8AC3E}">
        <p14:creationId xmlns:p14="http://schemas.microsoft.com/office/powerpoint/2010/main" val="271406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25">
            <a:extLst>
              <a:ext uri="{FF2B5EF4-FFF2-40B4-BE49-F238E27FC236}">
                <a16:creationId xmlns:a16="http://schemas.microsoft.com/office/drawing/2014/main" id="{9BDA8253-AC25-5FF6-72C8-D870F48AD112}"/>
              </a:ext>
            </a:extLst>
          </p:cNvPr>
          <p:cNvSpPr/>
          <p:nvPr/>
        </p:nvSpPr>
        <p:spPr>
          <a:xfrm>
            <a:off x="658678" y="4929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3" name="Picture 2">
            <a:extLst>
              <a:ext uri="{FF2B5EF4-FFF2-40B4-BE49-F238E27FC236}">
                <a16:creationId xmlns:a16="http://schemas.microsoft.com/office/drawing/2014/main" id="{8B569279-6588-9E5E-ED8C-9FC60EA785A4}"/>
              </a:ext>
            </a:extLst>
          </p:cNvPr>
          <p:cNvPicPr>
            <a:picLocks noChangeAspect="1"/>
          </p:cNvPicPr>
          <p:nvPr/>
        </p:nvPicPr>
        <p:blipFill>
          <a:blip r:embed="rId3"/>
          <a:stretch>
            <a:fillRect/>
          </a:stretch>
        </p:blipFill>
        <p:spPr>
          <a:xfrm>
            <a:off x="1305970" y="1058482"/>
            <a:ext cx="6553768" cy="3023878"/>
          </a:xfrm>
          <a:prstGeom prst="rect">
            <a:avLst/>
          </a:prstGeom>
        </p:spPr>
      </p:pic>
    </p:spTree>
    <p:extLst>
      <p:ext uri="{BB962C8B-B14F-4D97-AF65-F5344CB8AC3E}">
        <p14:creationId xmlns:p14="http://schemas.microsoft.com/office/powerpoint/2010/main" val="425767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1">
            <a:extLst>
              <a:ext uri="{FF2B5EF4-FFF2-40B4-BE49-F238E27FC236}">
                <a16:creationId xmlns:a16="http://schemas.microsoft.com/office/drawing/2014/main" id="{40F50934-3312-703D-8892-08D860AA9EFE}"/>
              </a:ext>
            </a:extLst>
          </p:cNvPr>
          <p:cNvSpPr/>
          <p:nvPr/>
        </p:nvSpPr>
        <p:spPr>
          <a:xfrm>
            <a:off x="476251" y="619125"/>
            <a:ext cx="11076910" cy="5305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oogle Shape;71;p2">
            <a:extLst>
              <a:ext uri="{FF2B5EF4-FFF2-40B4-BE49-F238E27FC236}">
                <a16:creationId xmlns:a16="http://schemas.microsoft.com/office/drawing/2014/main" id="{696BF5BD-ABCF-D981-64BA-72D0930264F5}"/>
              </a:ext>
            </a:extLst>
          </p:cNvPr>
          <p:cNvGrpSpPr/>
          <p:nvPr/>
        </p:nvGrpSpPr>
        <p:grpSpPr>
          <a:xfrm rot="-985835">
            <a:off x="1446698" y="2173540"/>
            <a:ext cx="1153636" cy="2102402"/>
            <a:chOff x="5930618" y="1536098"/>
            <a:chExt cx="1609023" cy="2932306"/>
          </a:xfrm>
        </p:grpSpPr>
        <p:grpSp>
          <p:nvGrpSpPr>
            <p:cNvPr id="4" name="Google Shape;72;p2">
              <a:extLst>
                <a:ext uri="{FF2B5EF4-FFF2-40B4-BE49-F238E27FC236}">
                  <a16:creationId xmlns:a16="http://schemas.microsoft.com/office/drawing/2014/main" id="{A1E18B21-4C33-B3A9-E4FF-EB758F2D6C20}"/>
                </a:ext>
              </a:extLst>
            </p:cNvPr>
            <p:cNvGrpSpPr/>
            <p:nvPr/>
          </p:nvGrpSpPr>
          <p:grpSpPr>
            <a:xfrm>
              <a:off x="5930618" y="1536098"/>
              <a:ext cx="1609023" cy="2932306"/>
              <a:chOff x="6208295" y="550435"/>
              <a:chExt cx="1609023" cy="2932306"/>
            </a:xfrm>
          </p:grpSpPr>
          <p:sp>
            <p:nvSpPr>
              <p:cNvPr id="19" name="Google Shape;73;p2">
                <a:extLst>
                  <a:ext uri="{FF2B5EF4-FFF2-40B4-BE49-F238E27FC236}">
                    <a16:creationId xmlns:a16="http://schemas.microsoft.com/office/drawing/2014/main" id="{48F0899B-3C09-BFBA-DC87-E810B33174A4}"/>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74;p2">
                <a:extLst>
                  <a:ext uri="{FF2B5EF4-FFF2-40B4-BE49-F238E27FC236}">
                    <a16:creationId xmlns:a16="http://schemas.microsoft.com/office/drawing/2014/main" id="{430287EB-6DDC-360D-609B-1B82D39B36D8}"/>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75;p2">
                <a:extLst>
                  <a:ext uri="{FF2B5EF4-FFF2-40B4-BE49-F238E27FC236}">
                    <a16:creationId xmlns:a16="http://schemas.microsoft.com/office/drawing/2014/main" id="{944F49E7-C60B-92C8-A34C-2FDAC47AA51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76;p2">
                <a:extLst>
                  <a:ext uri="{FF2B5EF4-FFF2-40B4-BE49-F238E27FC236}">
                    <a16:creationId xmlns:a16="http://schemas.microsoft.com/office/drawing/2014/main" id="{3D4A8E54-924D-214B-D318-6DC6094E800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77;p2">
                <a:extLst>
                  <a:ext uri="{FF2B5EF4-FFF2-40B4-BE49-F238E27FC236}">
                    <a16:creationId xmlns:a16="http://schemas.microsoft.com/office/drawing/2014/main" id="{BCF583CE-7F1B-302C-5FA9-99E44E2D0D79}"/>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8;p2">
                <a:extLst>
                  <a:ext uri="{FF2B5EF4-FFF2-40B4-BE49-F238E27FC236}">
                    <a16:creationId xmlns:a16="http://schemas.microsoft.com/office/drawing/2014/main" id="{9F01CCDC-A6D0-7672-4379-0331975E4013}"/>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9;p2">
                <a:extLst>
                  <a:ext uri="{FF2B5EF4-FFF2-40B4-BE49-F238E27FC236}">
                    <a16:creationId xmlns:a16="http://schemas.microsoft.com/office/drawing/2014/main" id="{CAAB69B4-D37F-53C7-21D8-D7D669D0690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0;p2">
                <a:extLst>
                  <a:ext uri="{FF2B5EF4-FFF2-40B4-BE49-F238E27FC236}">
                    <a16:creationId xmlns:a16="http://schemas.microsoft.com/office/drawing/2014/main" id="{01F24280-4EE8-F3BE-DBB7-C58F62A391E9}"/>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81;p2">
                <a:extLst>
                  <a:ext uri="{FF2B5EF4-FFF2-40B4-BE49-F238E27FC236}">
                    <a16:creationId xmlns:a16="http://schemas.microsoft.com/office/drawing/2014/main" id="{344CF0CE-6F54-486C-D0F7-C77316184BE3}"/>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5" name="Google Shape;82;p2">
              <a:extLst>
                <a:ext uri="{FF2B5EF4-FFF2-40B4-BE49-F238E27FC236}">
                  <a16:creationId xmlns:a16="http://schemas.microsoft.com/office/drawing/2014/main" id="{71D674A6-42EB-295D-951A-C7ADC27FF624}"/>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Google Shape;83;p2">
              <a:extLst>
                <a:ext uri="{FF2B5EF4-FFF2-40B4-BE49-F238E27FC236}">
                  <a16:creationId xmlns:a16="http://schemas.microsoft.com/office/drawing/2014/main" id="{E17B6458-8C58-0FBE-A287-49C55D368240}"/>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84;p2">
              <a:extLst>
                <a:ext uri="{FF2B5EF4-FFF2-40B4-BE49-F238E27FC236}">
                  <a16:creationId xmlns:a16="http://schemas.microsoft.com/office/drawing/2014/main" id="{053CE218-7374-A723-7E76-24CF3CF67519}"/>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85;p2">
              <a:extLst>
                <a:ext uri="{FF2B5EF4-FFF2-40B4-BE49-F238E27FC236}">
                  <a16:creationId xmlns:a16="http://schemas.microsoft.com/office/drawing/2014/main" id="{8AA5BFFB-F7DC-BDFF-B245-A1896063692E}"/>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6;p2">
              <a:extLst>
                <a:ext uri="{FF2B5EF4-FFF2-40B4-BE49-F238E27FC236}">
                  <a16:creationId xmlns:a16="http://schemas.microsoft.com/office/drawing/2014/main" id="{86A073E3-417C-567B-2D30-B605A701A8C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7;p2">
              <a:extLst>
                <a:ext uri="{FF2B5EF4-FFF2-40B4-BE49-F238E27FC236}">
                  <a16:creationId xmlns:a16="http://schemas.microsoft.com/office/drawing/2014/main" id="{8B430EBD-F0F6-6837-6FF5-A483ECAE47EE}"/>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8;p2">
              <a:extLst>
                <a:ext uri="{FF2B5EF4-FFF2-40B4-BE49-F238E27FC236}">
                  <a16:creationId xmlns:a16="http://schemas.microsoft.com/office/drawing/2014/main" id="{511503B6-A1B9-8E8F-0748-C470A60F6CF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9;p2">
              <a:extLst>
                <a:ext uri="{FF2B5EF4-FFF2-40B4-BE49-F238E27FC236}">
                  <a16:creationId xmlns:a16="http://schemas.microsoft.com/office/drawing/2014/main" id="{0C791592-8EE9-5202-98AA-CC8781E655B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90;p2">
              <a:extLst>
                <a:ext uri="{FF2B5EF4-FFF2-40B4-BE49-F238E27FC236}">
                  <a16:creationId xmlns:a16="http://schemas.microsoft.com/office/drawing/2014/main" id="{2C0989CF-05CB-07CF-6F21-627AEF1AA66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28" name="Picture 27">
            <a:extLst>
              <a:ext uri="{FF2B5EF4-FFF2-40B4-BE49-F238E27FC236}">
                <a16:creationId xmlns:a16="http://schemas.microsoft.com/office/drawing/2014/main" id="{BBF502D6-FCE7-315A-A2EF-1EF7D55992DE}"/>
              </a:ext>
            </a:extLst>
          </p:cNvPr>
          <p:cNvPicPr>
            <a:picLocks noChangeAspect="1"/>
          </p:cNvPicPr>
          <p:nvPr/>
        </p:nvPicPr>
        <p:blipFill>
          <a:blip r:embed="rId3"/>
          <a:stretch>
            <a:fillRect/>
          </a:stretch>
        </p:blipFill>
        <p:spPr>
          <a:xfrm>
            <a:off x="3033182" y="2459672"/>
            <a:ext cx="7840136" cy="1481456"/>
          </a:xfrm>
          <a:prstGeom prst="rect">
            <a:avLst/>
          </a:prstGeom>
        </p:spPr>
      </p:pic>
    </p:spTree>
    <p:extLst>
      <p:ext uri="{BB962C8B-B14F-4D97-AF65-F5344CB8AC3E}">
        <p14:creationId xmlns:p14="http://schemas.microsoft.com/office/powerpoint/2010/main" val="283564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ố cổ Hội An">
            <a:hlinkClick r:id="" action="ppaction://media"/>
            <a:extLst>
              <a:ext uri="{FF2B5EF4-FFF2-40B4-BE49-F238E27FC236}">
                <a16:creationId xmlns:a16="http://schemas.microsoft.com/office/drawing/2014/main" id="{5E798545-A721-31EC-93D7-138B512E8B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767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2600325" y="1343025"/>
            <a:ext cx="77819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Em</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hãy</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mô</a:t>
            </a:r>
            <a:r>
              <a:rPr lang="vi-VN"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tả một số nét về Phố cổ Hội An.</a:t>
            </a:r>
            <a:endParaRPr kumimoji="0" lang="en-US" altLang="en-US" sz="54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4158195" y="3571876"/>
            <a:ext cx="7119405" cy="2276474"/>
            <a:chOff x="7355303" y="1404642"/>
            <a:chExt cx="4106665" cy="2260659"/>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461631" y="1547009"/>
              <a:ext cx="3942428" cy="9672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Từ trên cao Hội An như một bức tranh hữu tình với lớp lớp mái ngói rêu phong và con sông Thu Bồn chảy qua thành phố.</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7233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783;p10">
            <a:extLst>
              <a:ext uri="{FF2B5EF4-FFF2-40B4-BE49-F238E27FC236}">
                <a16:creationId xmlns:a16="http://schemas.microsoft.com/office/drawing/2014/main" id="{7B09BF08-CD66-45BA-8480-E74C2F2F5041}"/>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10" name="Google Shape;797;p10">
            <a:hlinkClick r:id="rId3" action="ppaction://hlinksldjump"/>
            <a:extLst>
              <a:ext uri="{FF2B5EF4-FFF2-40B4-BE49-F238E27FC236}">
                <a16:creationId xmlns:a16="http://schemas.microsoft.com/office/drawing/2014/main" id="{F97F9B53-8B52-D858-135E-BB370733A98F}"/>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70;p2">
            <a:extLst>
              <a:ext uri="{FF2B5EF4-FFF2-40B4-BE49-F238E27FC236}">
                <a16:creationId xmlns:a16="http://schemas.microsoft.com/office/drawing/2014/main" id="{77D607B8-F78B-C6B6-8EFB-57D67C62D3B9}"/>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9" name="Google Shape;71;p2">
            <a:extLst>
              <a:ext uri="{FF2B5EF4-FFF2-40B4-BE49-F238E27FC236}">
                <a16:creationId xmlns:a16="http://schemas.microsoft.com/office/drawing/2014/main" id="{5571773F-B464-9BC8-B7C4-AF7D044E3E6B}"/>
              </a:ext>
            </a:extLst>
          </p:cNvPr>
          <p:cNvGrpSpPr/>
          <p:nvPr/>
        </p:nvGrpSpPr>
        <p:grpSpPr>
          <a:xfrm rot="-985835">
            <a:off x="1380022" y="2097341"/>
            <a:ext cx="1153636" cy="2102402"/>
            <a:chOff x="5930618" y="1536098"/>
            <a:chExt cx="1609023" cy="2932306"/>
          </a:xfrm>
        </p:grpSpPr>
        <p:grpSp>
          <p:nvGrpSpPr>
            <p:cNvPr id="30" name="Google Shape;72;p2">
              <a:extLst>
                <a:ext uri="{FF2B5EF4-FFF2-40B4-BE49-F238E27FC236}">
                  <a16:creationId xmlns:a16="http://schemas.microsoft.com/office/drawing/2014/main" id="{C8616BC0-7463-847C-1753-0409DB6DC1DF}"/>
                </a:ext>
              </a:extLst>
            </p:cNvPr>
            <p:cNvGrpSpPr/>
            <p:nvPr/>
          </p:nvGrpSpPr>
          <p:grpSpPr>
            <a:xfrm>
              <a:off x="5930618" y="1536098"/>
              <a:ext cx="1609023" cy="2932306"/>
              <a:chOff x="6208295" y="550435"/>
              <a:chExt cx="1609023" cy="2932306"/>
            </a:xfrm>
          </p:grpSpPr>
          <p:sp>
            <p:nvSpPr>
              <p:cNvPr id="40" name="Google Shape;73;p2">
                <a:extLst>
                  <a:ext uri="{FF2B5EF4-FFF2-40B4-BE49-F238E27FC236}">
                    <a16:creationId xmlns:a16="http://schemas.microsoft.com/office/drawing/2014/main" id="{10D61AFA-4AB6-65DF-FE57-FC8C2781808C}"/>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74;p2">
                <a:extLst>
                  <a:ext uri="{FF2B5EF4-FFF2-40B4-BE49-F238E27FC236}">
                    <a16:creationId xmlns:a16="http://schemas.microsoft.com/office/drawing/2014/main" id="{08312628-E80B-79AE-32B3-56D8C3708512}"/>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75;p2">
                <a:extLst>
                  <a:ext uri="{FF2B5EF4-FFF2-40B4-BE49-F238E27FC236}">
                    <a16:creationId xmlns:a16="http://schemas.microsoft.com/office/drawing/2014/main" id="{A8349346-E704-F165-ADA5-3070C481623B}"/>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76;p2">
                <a:extLst>
                  <a:ext uri="{FF2B5EF4-FFF2-40B4-BE49-F238E27FC236}">
                    <a16:creationId xmlns:a16="http://schemas.microsoft.com/office/drawing/2014/main" id="{D19A6686-E7EE-0AA3-4260-846BD78C1137}"/>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77;p2">
                <a:extLst>
                  <a:ext uri="{FF2B5EF4-FFF2-40B4-BE49-F238E27FC236}">
                    <a16:creationId xmlns:a16="http://schemas.microsoft.com/office/drawing/2014/main" id="{E08174FF-16F1-AEA7-D648-91975EFA0C1D}"/>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5" name="Google Shape;78;p2">
                <a:extLst>
                  <a:ext uri="{FF2B5EF4-FFF2-40B4-BE49-F238E27FC236}">
                    <a16:creationId xmlns:a16="http://schemas.microsoft.com/office/drawing/2014/main" id="{5C3832D1-3B8E-8EE9-BA62-75B6EB337FE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79;p2">
                <a:extLst>
                  <a:ext uri="{FF2B5EF4-FFF2-40B4-BE49-F238E27FC236}">
                    <a16:creationId xmlns:a16="http://schemas.microsoft.com/office/drawing/2014/main" id="{7053B860-E1E7-A92B-7CF1-C50BB176FA3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80;p2">
                <a:extLst>
                  <a:ext uri="{FF2B5EF4-FFF2-40B4-BE49-F238E27FC236}">
                    <a16:creationId xmlns:a16="http://schemas.microsoft.com/office/drawing/2014/main" id="{5773CC10-8A69-54A4-9D87-F1A90E38EAE6}"/>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81;p2">
                <a:extLst>
                  <a:ext uri="{FF2B5EF4-FFF2-40B4-BE49-F238E27FC236}">
                    <a16:creationId xmlns:a16="http://schemas.microsoft.com/office/drawing/2014/main" id="{DF9A245D-E5A9-4AA9-EDF0-793ABBA2705B}"/>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1" name="Google Shape;82;p2">
              <a:extLst>
                <a:ext uri="{FF2B5EF4-FFF2-40B4-BE49-F238E27FC236}">
                  <a16:creationId xmlns:a16="http://schemas.microsoft.com/office/drawing/2014/main" id="{6B270268-D44F-DADC-F495-D8286DF062D1}"/>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83;p2">
              <a:extLst>
                <a:ext uri="{FF2B5EF4-FFF2-40B4-BE49-F238E27FC236}">
                  <a16:creationId xmlns:a16="http://schemas.microsoft.com/office/drawing/2014/main" id="{08498090-193B-D117-0750-E6062AE9A7AD}"/>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84;p2">
              <a:extLst>
                <a:ext uri="{FF2B5EF4-FFF2-40B4-BE49-F238E27FC236}">
                  <a16:creationId xmlns:a16="http://schemas.microsoft.com/office/drawing/2014/main" id="{42AC2D21-6EFB-FE0C-B162-BEB1E139347F}"/>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85;p2">
              <a:extLst>
                <a:ext uri="{FF2B5EF4-FFF2-40B4-BE49-F238E27FC236}">
                  <a16:creationId xmlns:a16="http://schemas.microsoft.com/office/drawing/2014/main" id="{DB5D2319-ED38-45A7-A10E-E1B7E43A4066}"/>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86;p2">
              <a:extLst>
                <a:ext uri="{FF2B5EF4-FFF2-40B4-BE49-F238E27FC236}">
                  <a16:creationId xmlns:a16="http://schemas.microsoft.com/office/drawing/2014/main" id="{9C5B1B6C-4FDA-F6D2-6FD9-2A4DBA2217D6}"/>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87;p2">
              <a:extLst>
                <a:ext uri="{FF2B5EF4-FFF2-40B4-BE49-F238E27FC236}">
                  <a16:creationId xmlns:a16="http://schemas.microsoft.com/office/drawing/2014/main" id="{48996E78-3A2D-6538-C1FE-235FDD4375D2}"/>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88;p2">
              <a:extLst>
                <a:ext uri="{FF2B5EF4-FFF2-40B4-BE49-F238E27FC236}">
                  <a16:creationId xmlns:a16="http://schemas.microsoft.com/office/drawing/2014/main" id="{B6FA5BA5-E9F6-61E5-8A0D-B4A2425CD5B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89;p2">
              <a:extLst>
                <a:ext uri="{FF2B5EF4-FFF2-40B4-BE49-F238E27FC236}">
                  <a16:creationId xmlns:a16="http://schemas.microsoft.com/office/drawing/2014/main" id="{1F5CDE97-F6A7-0128-48E2-5B2CA5335C12}"/>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90;p2">
              <a:extLst>
                <a:ext uri="{FF2B5EF4-FFF2-40B4-BE49-F238E27FC236}">
                  <a16:creationId xmlns:a16="http://schemas.microsoft.com/office/drawing/2014/main" id="{45526204-D95D-45E7-BFD6-D4FB70C2D4E2}"/>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49" name="Picture 48">
            <a:extLst>
              <a:ext uri="{FF2B5EF4-FFF2-40B4-BE49-F238E27FC236}">
                <a16:creationId xmlns:a16="http://schemas.microsoft.com/office/drawing/2014/main" id="{54F48CC9-60EB-3CFA-1C62-4AEBF2C985B2}"/>
              </a:ext>
            </a:extLst>
          </p:cNvPr>
          <p:cNvPicPr>
            <a:picLocks noChangeAspect="1"/>
          </p:cNvPicPr>
          <p:nvPr/>
        </p:nvPicPr>
        <p:blipFill>
          <a:blip r:embed="rId4"/>
          <a:stretch>
            <a:fillRect/>
          </a:stretch>
        </p:blipFill>
        <p:spPr>
          <a:xfrm>
            <a:off x="5061468" y="986329"/>
            <a:ext cx="4535817" cy="3694496"/>
          </a:xfrm>
          <a:prstGeom prst="rect">
            <a:avLst/>
          </a:prstGeom>
        </p:spPr>
      </p:pic>
    </p:spTree>
    <p:extLst>
      <p:ext uri="{BB962C8B-B14F-4D97-AF65-F5344CB8AC3E}">
        <p14:creationId xmlns:p14="http://schemas.microsoft.com/office/powerpoint/2010/main" val="227273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ppt_w</p:attrName>
                                        </p:attrNameLst>
                                      </p:cBhvr>
                                      <p:tavLst>
                                        <p:tav tm="0">
                                          <p:val>
                                            <p:fltVal val="0"/>
                                          </p:val>
                                        </p:tav>
                                        <p:tav tm="100000">
                                          <p:val>
                                            <p:strVal val="#ppt_w"/>
                                          </p:val>
                                        </p:tav>
                                      </p:tavLst>
                                    </p:anim>
                                    <p:anim calcmode="lin" valueType="num">
                                      <p:cBhvr>
                                        <p:cTn id="18" dur="500" fill="hold"/>
                                        <p:tgtEl>
                                          <p:spTgt spid="49"/>
                                        </p:tgtEl>
                                        <p:attrNameLst>
                                          <p:attrName>ppt_h</p:attrName>
                                        </p:attrNameLst>
                                      </p:cBhvr>
                                      <p:tavLst>
                                        <p:tav tm="0">
                                          <p:val>
                                            <p:fltVal val="0"/>
                                          </p:val>
                                        </p:tav>
                                        <p:tav tm="100000">
                                          <p:val>
                                            <p:strVal val="#ppt_h"/>
                                          </p:val>
                                        </p:tav>
                                      </p:tavLst>
                                    </p:anim>
                                    <p:animEffect transition="in" filter="fade">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495924" y="464291"/>
            <a:ext cx="5302771" cy="2308324"/>
          </a:xfrm>
          <a:prstGeom prst="rect">
            <a:avLst/>
          </a:prstGeom>
          <a:noFill/>
        </p:spPr>
        <p:txBody>
          <a:bodyPr wrap="square" rtlCol="0">
            <a:spAutoFit/>
          </a:bodyPr>
          <a:lstStyle/>
          <a:p>
            <a:pPr lvl="0" algn="ctr" defTabSz="457200"/>
            <a:r>
              <a:rPr lang="en-US" sz="4800" b="1">
                <a:solidFill>
                  <a:srgbClr val="002060"/>
                </a:solidFill>
                <a:latin typeface="Tahoma" panose="020B0604030504040204" pitchFamily="34" charset="0"/>
                <a:ea typeface="Tahoma" panose="020B0604030504040204" pitchFamily="34" charset="0"/>
                <a:cs typeface="Tahoma" panose="020B0604030504040204" pitchFamily="34" charset="0"/>
              </a:rPr>
              <a:t>Hoạt động 1: Tìm hiểu phố cổ Hội An</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Rectangle 5">
              <a:extLst>
                <a:ext uri="{FF2B5EF4-FFF2-40B4-BE49-F238E27FC236}">
                  <a16:creationId xmlns:a16="http://schemas.microsoft.com/office/drawing/2014/main" id="{BA2581E1-35EC-37A1-B2F9-D215F5F261C2}"/>
                </a:ext>
              </a:extLst>
            </p:cNvPr>
            <p:cNvSpPr>
              <a:spLocks noChangeArrowheads="1"/>
            </p:cNvSpPr>
            <p:nvPr/>
          </p:nvSpPr>
          <p:spPr bwMode="auto">
            <a:xfrm>
              <a:off x="7461631" y="1547010"/>
              <a:ext cx="3942428" cy="18909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b="1" dirty="0">
                  <a:solidFill>
                    <a:srgbClr val="002060"/>
                  </a:solidFill>
                  <a:latin typeface="Calibri" panose="020F0502020204030204" pitchFamily="34" charset="0"/>
                  <a:cs typeface="Calibri" panose="020F0502020204030204" pitchFamily="34" charset="0"/>
                </a:rPr>
                <a:t>Phố cổ Hội An thuộc tỉnh nào?</a:t>
              </a:r>
              <a:endParaRPr lang="en-US" altLang="en-US" b="1" dirty="0">
                <a:solidFill>
                  <a:srgbClr val="002060"/>
                </a:solidFill>
                <a:latin typeface="Calibri" panose="020F0502020204030204" pitchFamily="34" charset="0"/>
                <a:cs typeface="Calibri" panose="020F0502020204030204" pitchFamily="34" charset="0"/>
              </a:endParaRPr>
            </a:p>
            <a:p>
              <a:pPr algn="just" eaLnBrk="1" hangingPunct="1">
                <a:spcBef>
                  <a:spcPct val="20000"/>
                </a:spcBef>
              </a:pPr>
              <a:r>
                <a:rPr lang="en-US" altLang="en-US" b="1" dirty="0" err="1">
                  <a:solidFill>
                    <a:srgbClr val="002060"/>
                  </a:solidFill>
                  <a:latin typeface="Calibri" panose="020F0502020204030204" pitchFamily="34" charset="0"/>
                  <a:cs typeface="Calibri" panose="020F0502020204030204" pitchFamily="34" charset="0"/>
                </a:rPr>
                <a:t>Phố</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cổ</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Hội</a:t>
              </a:r>
              <a:r>
                <a:rPr lang="en-US" altLang="en-US" b="1" dirty="0">
                  <a:solidFill>
                    <a:srgbClr val="002060"/>
                  </a:solidFill>
                  <a:latin typeface="Calibri" panose="020F0502020204030204" pitchFamily="34" charset="0"/>
                  <a:cs typeface="Calibri" panose="020F0502020204030204" pitchFamily="34" charset="0"/>
                </a:rPr>
                <a:t> An </a:t>
              </a:r>
              <a:r>
                <a:rPr lang="en-US" altLang="en-US" b="1" dirty="0" err="1">
                  <a:solidFill>
                    <a:srgbClr val="002060"/>
                  </a:solidFill>
                  <a:latin typeface="Calibri" panose="020F0502020204030204" pitchFamily="34" charset="0"/>
                  <a:cs typeface="Calibri" panose="020F0502020204030204" pitchFamily="34" charset="0"/>
                </a:rPr>
                <a:t>có</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đặc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điểm</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gì</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về</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mặt</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địa</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hình</a:t>
              </a:r>
              <a:r>
                <a:rPr lang="en-US" altLang="en-US" b="1" dirty="0">
                  <a:solidFill>
                    <a:srgbClr val="002060"/>
                  </a:solidFill>
                  <a:latin typeface="Calibri" panose="020F0502020204030204" pitchFamily="34" charset="0"/>
                  <a:cs typeface="Calibri" panose="020F0502020204030204" pitchFamily="34" charset="0"/>
                </a:rPr>
                <a:t>? </a:t>
              </a:r>
            </a:p>
          </p:txBody>
        </p:sp>
      </p:gr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2889181" y="1557958"/>
            <a:ext cx="6334125" cy="4914900"/>
          </a:xfrm>
          <a:prstGeom prst="rect">
            <a:avLst/>
          </a:prstGeom>
        </p:spPr>
      </p:pic>
    </p:spTree>
    <p:extLst>
      <p:ext uri="{BB962C8B-B14F-4D97-AF65-F5344CB8AC3E}">
        <p14:creationId xmlns:p14="http://schemas.microsoft.com/office/powerpoint/2010/main" val="334962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469831" y="1390651"/>
            <a:ext cx="4885623" cy="3790950"/>
          </a:xfrm>
          <a:prstGeom prst="rect">
            <a:avLst/>
          </a:prstGeom>
        </p:spPr>
      </p:pic>
      <p:sp>
        <p:nvSpPr>
          <p:cNvPr id="2" name="Rectangle 22">
            <a:extLst>
              <a:ext uri="{FF2B5EF4-FFF2-40B4-BE49-F238E27FC236}">
                <a16:creationId xmlns:a16="http://schemas.microsoft.com/office/drawing/2014/main" id="{5D92B18F-2E35-1C0B-E572-FC88D01B4543}"/>
              </a:ext>
            </a:extLst>
          </p:cNvPr>
          <p:cNvSpPr>
            <a:spLocks noChangeArrowheads="1"/>
          </p:cNvSpPr>
          <p:nvPr/>
        </p:nvSpPr>
        <p:spPr bwMode="auto">
          <a:xfrm>
            <a:off x="5647541" y="968795"/>
            <a:ext cx="5639584" cy="50167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marL="571500" indent="-571500" algn="just">
              <a:buFont typeface="Arial" panose="020B0604020202020204" pitchFamily="34" charset="0"/>
              <a:buChar char="•"/>
            </a:pPr>
            <a:r>
              <a:rPr lang="vi-VN" altLang="en-US" sz="3200" b="1" dirty="0">
                <a:solidFill>
                  <a:schemeClr val="tx1"/>
                </a:solidFill>
                <a:latin typeface="Cambria" panose="02040503050406030204" pitchFamily="18" charset="0"/>
                <a:ea typeface="Cambria" panose="02040503050406030204" pitchFamily="18" charset="0"/>
              </a:rPr>
              <a:t>Phố cổ Hội An</a:t>
            </a:r>
            <a:r>
              <a:rPr lang="en-US" altLang="en-US" sz="3200" b="1" dirty="0">
                <a:solidFill>
                  <a:schemeClr val="tx1"/>
                </a:solidFill>
                <a:latin typeface="Cambria" panose="02040503050406030204" pitchFamily="18" charset="0"/>
                <a:ea typeface="Cambria" panose="02040503050406030204" pitchFamily="18" charset="0"/>
              </a:rPr>
              <a:t>:</a:t>
            </a:r>
            <a:r>
              <a:rPr lang="vi-VN" altLang="en-US" sz="3200" b="1" dirty="0">
                <a:solidFill>
                  <a:schemeClr val="tx1"/>
                </a:solidFill>
                <a:latin typeface="Cambria" panose="02040503050406030204" pitchFamily="18" charset="0"/>
                <a:ea typeface="Cambria" panose="02040503050406030204" pitchFamily="18" charset="0"/>
              </a:rPr>
              <a:t> </a:t>
            </a:r>
            <a:r>
              <a:rPr lang="vi-VN" altLang="en-US" sz="3200" dirty="0">
                <a:solidFill>
                  <a:schemeClr val="tx1"/>
                </a:solidFill>
                <a:latin typeface="Cambria" panose="02040503050406030204" pitchFamily="18" charset="0"/>
                <a:ea typeface="Cambria" panose="02040503050406030204" pitchFamily="18" charset="0"/>
              </a:rPr>
              <a:t>thuộc tỉnh Quảng Nam; </a:t>
            </a:r>
            <a:endParaRPr lang="en-US" altLang="en-US" sz="3200" dirty="0">
              <a:solidFill>
                <a:schemeClr val="tx1"/>
              </a:solidFill>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altLang="en-US" sz="3200" b="1" dirty="0">
                <a:latin typeface="Cambria" panose="02040503050406030204" pitchFamily="18" charset="0"/>
                <a:ea typeface="Cambria" panose="02040503050406030204" pitchFamily="18" charset="0"/>
              </a:rPr>
              <a:t>Địa hình: </a:t>
            </a:r>
            <a:r>
              <a:rPr lang="vi-VN" altLang="en-US" sz="3200" dirty="0">
                <a:latin typeface="Cambria" panose="02040503050406030204" pitchFamily="18" charset="0"/>
                <a:ea typeface="Cambria" panose="02040503050406030204" pitchFamily="18" charset="0"/>
              </a:rPr>
              <a:t>bằng phẳng, nằm ở hạ lưu sông Thu Bồn, giáp biển</a:t>
            </a:r>
            <a:r>
              <a:rPr lang="en-US" altLang="en-US" sz="3200" dirty="0">
                <a:latin typeface="Cambria" panose="02040503050406030204" pitchFamily="18" charset="0"/>
                <a:ea typeface="Cambria" panose="02040503050406030204" pitchFamily="18" charset="0"/>
              </a:rPr>
              <a:t> </a:t>
            </a:r>
            <a:r>
              <a:rPr lang="vi-VN" altLang="en-US" sz="3200" dirty="0">
                <a:latin typeface="Cambria" panose="02040503050406030204" pitchFamily="18" charset="0"/>
                <a:ea typeface="Cambria" panose="02040503050406030204" pitchFamily="18" charset="0"/>
              </a:rPr>
              <a:t>thuận lợi cho việc giao thương nên từ xưa các thương nhân ở một số nước đã sớm đến đây buôn bán</a:t>
            </a:r>
            <a:r>
              <a:rPr lang="en-US" altLang="en-US" sz="3200" dirty="0">
                <a:latin typeface="Cambria" panose="02040503050406030204" pitchFamily="18" charset="0"/>
                <a:ea typeface="Cambria" panose="02040503050406030204" pitchFamily="18" charset="0"/>
              </a:rPr>
              <a:t>. V</a:t>
            </a:r>
            <a:r>
              <a:rPr lang="vi-VN" altLang="en-US" sz="3200" dirty="0">
                <a:latin typeface="Cambria" panose="02040503050406030204" pitchFamily="18" charset="0"/>
                <a:ea typeface="Cambria" panose="02040503050406030204" pitchFamily="18" charset="0"/>
              </a:rPr>
              <a:t>ì thế Hội An sớm trở thành một thương cảng lớn. </a:t>
            </a:r>
            <a:endParaRPr lang="en-US" altLang="en-US" sz="3200" dirty="0">
              <a:solidFill>
                <a:schemeClr val="tx1"/>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273E532-6232-36A2-429E-64D87F826A7A}"/>
              </a:ext>
            </a:extLst>
          </p:cNvPr>
          <p:cNvSpPr/>
          <p:nvPr/>
        </p:nvSpPr>
        <p:spPr>
          <a:xfrm>
            <a:off x="2047875" y="3238500"/>
            <a:ext cx="352425"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4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8D3B4588-8C87-A51E-A80E-4229E3D5CF36}"/>
              </a:ext>
            </a:extLst>
          </p:cNvPr>
          <p:cNvGrpSpPr/>
          <p:nvPr/>
        </p:nvGrpSpPr>
        <p:grpSpPr>
          <a:xfrm>
            <a:off x="463839" y="3034067"/>
            <a:ext cx="4618301" cy="3457858"/>
            <a:chOff x="187614" y="3557942"/>
            <a:chExt cx="4618301" cy="3457858"/>
          </a:xfrm>
        </p:grpSpPr>
        <p:sp>
          <p:nvSpPr>
            <p:cNvPr id="4" name="Text Box 21">
              <a:extLst>
                <a:ext uri="{FF2B5EF4-FFF2-40B4-BE49-F238E27FC236}">
                  <a16:creationId xmlns:a16="http://schemas.microsoft.com/office/drawing/2014/main" id="{22CE9427-CA58-F1C8-F815-372CAA7BD2B4}"/>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2" descr="C:\Users\HP\Desktop\16659604.jpg">
              <a:extLst>
                <a:ext uri="{FF2B5EF4-FFF2-40B4-BE49-F238E27FC236}">
                  <a16:creationId xmlns:a16="http://schemas.microsoft.com/office/drawing/2014/main" id="{3C64F14D-E5A5-D642-AE13-A5315D0C8F14}"/>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vector-illustration-boy-reading-book-260nw-560852614.jpg">
              <a:extLst>
                <a:ext uri="{FF2B5EF4-FFF2-40B4-BE49-F238E27FC236}">
                  <a16:creationId xmlns:a16="http://schemas.microsoft.com/office/drawing/2014/main" id="{3C5111B0-1E1D-A526-8BDE-A070B93240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BE3F13D9-4EB9-6684-3908-FD62A200E4B3}"/>
              </a:ext>
            </a:extLst>
          </p:cNvPr>
          <p:cNvSpPr txBox="1"/>
          <p:nvPr/>
        </p:nvSpPr>
        <p:spPr>
          <a:xfrm>
            <a:off x="3940681" y="505143"/>
            <a:ext cx="7346444"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200" b="1" dirty="0">
                <a:latin typeface="Cambria" panose="02040503050406030204" pitchFamily="18" charset="0"/>
                <a:ea typeface="Cambria" panose="02040503050406030204" pitchFamily="18" charset="0"/>
              </a:rPr>
              <a:t>Quan </a:t>
            </a:r>
            <a:r>
              <a:rPr lang="en-US" altLang="en-US" sz="3200" b="1" dirty="0" err="1">
                <a:latin typeface="Cambria" panose="02040503050406030204" pitchFamily="18" charset="0"/>
                <a:ea typeface="Cambria" panose="02040503050406030204" pitchFamily="18" charset="0"/>
              </a:rPr>
              <a:t>sát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hình</a:t>
            </a:r>
            <a:r>
              <a:rPr lang="en-US" altLang="en-US" sz="3200" b="1" dirty="0">
                <a:latin typeface="Cambria" panose="02040503050406030204" pitchFamily="18" charset="0"/>
                <a:ea typeface="Cambria" panose="02040503050406030204" pitchFamily="18" charset="0"/>
              </a:rPr>
              <a:t> 3,4 </a:t>
            </a:r>
            <a:r>
              <a:rPr lang="en-US" altLang="en-US" sz="3200" b="1" dirty="0" err="1">
                <a:latin typeface="Cambria" panose="02040503050406030204" pitchFamily="18" charset="0"/>
                <a:ea typeface="Cambria" panose="02040503050406030204" pitchFamily="18" charset="0"/>
              </a:rPr>
              <a:t>đọc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thông</a:t>
            </a:r>
            <a:r>
              <a:rPr lang="en-US" altLang="en-US" sz="3200" b="1" dirty="0">
                <a:latin typeface="Cambria" panose="02040503050406030204" pitchFamily="18" charset="0"/>
                <a:ea typeface="Cambria" panose="02040503050406030204" pitchFamily="18" charset="0"/>
              </a:rPr>
              <a:t> tin,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lời</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câu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hỏi</a:t>
            </a:r>
            <a:r>
              <a:rPr lang="en-US" altLang="en-US" sz="3200" b="1" dirty="0">
                <a:latin typeface="Cambria" panose="02040503050406030204" pitchFamily="18" charset="0"/>
                <a:ea typeface="Cambria" panose="02040503050406030204" pitchFamily="18" charset="0"/>
              </a:rPr>
              <a:t>:</a:t>
            </a:r>
          </a:p>
          <a:p>
            <a:pPr marL="457200" indent="-457200" algn="just">
              <a:spcBef>
                <a:spcPct val="50000"/>
              </a:spcBef>
              <a:buFont typeface="Arial" panose="020B0604020202020204" pitchFamily="34" charset="0"/>
              <a:buChar char="•"/>
            </a:pPr>
            <a:r>
              <a:rPr lang="en-US" altLang="en-US" sz="3200" b="1" dirty="0" err="1">
                <a:latin typeface="Cambria" panose="02040503050406030204" pitchFamily="18" charset="0"/>
                <a:ea typeface="Cambria" panose="02040503050406030204" pitchFamily="18" charset="0"/>
              </a:rPr>
              <a:t>Kể</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tên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mô</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một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số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công</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trình</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kiến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trúc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tiêu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biểu</a:t>
            </a:r>
            <a:r>
              <a:rPr lang="en-US" altLang="en-US" sz="3200" b="1" dirty="0">
                <a:latin typeface="Cambria" panose="02040503050406030204" pitchFamily="18" charset="0"/>
                <a:ea typeface="Cambria" panose="02040503050406030204" pitchFamily="18" charset="0"/>
              </a:rPr>
              <a:t> ở </a:t>
            </a:r>
            <a:r>
              <a:rPr lang="en-US" altLang="en-US" sz="3200" b="1" dirty="0" err="1">
                <a:latin typeface="Cambria" panose="02040503050406030204" pitchFamily="18" charset="0"/>
                <a:ea typeface="Cambria" panose="02040503050406030204" pitchFamily="18" charset="0"/>
              </a:rPr>
              <a:t>phố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cổ</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Hội</a:t>
            </a:r>
            <a:r>
              <a:rPr lang="en-US" altLang="en-US" sz="3200" b="1" dirty="0">
                <a:latin typeface="Cambria" panose="02040503050406030204" pitchFamily="18" charset="0"/>
                <a:ea typeface="Cambria" panose="02040503050406030204" pitchFamily="18" charset="0"/>
              </a:rPr>
              <a:t> An.</a:t>
            </a:r>
          </a:p>
        </p:txBody>
      </p:sp>
    </p:spTree>
    <p:extLst>
      <p:ext uri="{BB962C8B-B14F-4D97-AF65-F5344CB8AC3E}">
        <p14:creationId xmlns:p14="http://schemas.microsoft.com/office/powerpoint/2010/main" val="164439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544</Words>
  <Application>Microsoft Office PowerPoint</Application>
  <PresentationFormat>Widescreen</PresentationFormat>
  <Paragraphs>28</Paragraphs>
  <Slides>18</Slides>
  <Notes>2</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18</vt:i4>
      </vt:variant>
    </vt:vector>
  </HeadingPairs>
  <TitlesOfParts>
    <vt:vector size="32" baseType="lpstr">
      <vt:lpstr>微软雅黑</vt:lpstr>
      <vt:lpstr>宋体</vt:lpstr>
      <vt:lpstr>Arial</vt:lpstr>
      <vt:lpstr>Calibri</vt:lpstr>
      <vt:lpstr>Calibri Light</vt:lpstr>
      <vt:lpstr>Cambria</vt:lpstr>
      <vt:lpstr>Georgia</vt:lpstr>
      <vt:lpstr>Handlee</vt:lpstr>
      <vt:lpstr>Tahoma</vt:lpstr>
      <vt:lpstr>Times New Roman</vt:lpstr>
      <vt:lpstr>Office Theme</vt:lpstr>
      <vt:lpstr>1_Office Theme</vt:lpstr>
      <vt:lpstr>6_Office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TKA</cp:lastModifiedBy>
  <cp:revision>20</cp:revision>
  <dcterms:created xsi:type="dcterms:W3CDTF">2023-11-14T11:45:06Z</dcterms:created>
  <dcterms:modified xsi:type="dcterms:W3CDTF">2024-02-17T13:44:23Z</dcterms:modified>
</cp:coreProperties>
</file>