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12/10/2023</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12/10/2023</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602</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Handlee</vt:lpstr>
      <vt:lpstr>微软雅黑</vt:lpstr>
      <vt:lpstr>Arial</vt:lpstr>
      <vt:lpstr>Calibri</vt:lpstr>
      <vt:lpstr>Calibri Light</vt:lpstr>
      <vt:lpstr>Cambria</vt:lpstr>
      <vt:lpstr>Georgia</vt:lpstr>
      <vt:lpstr>Tahoma</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2023-11-14T11:45:06Z</dcterms:created>
  <dcterms:modified xsi:type="dcterms:W3CDTF">2023-12-10T01:22:02Z</dcterms:modified>
</cp:coreProperties>
</file>