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5" r:id="rId4"/>
    <p:sldMasterId id="2147483700" r:id="rId5"/>
    <p:sldMasterId id="2147483734" r:id="rId6"/>
  </p:sldMasterIdLst>
  <p:notesMasterIdLst>
    <p:notesMasterId r:id="rId32"/>
  </p:notesMasterIdLst>
  <p:sldIdLst>
    <p:sldId id="464" r:id="rId7"/>
    <p:sldId id="283" r:id="rId8"/>
    <p:sldId id="304" r:id="rId9"/>
    <p:sldId id="297" r:id="rId10"/>
    <p:sldId id="301" r:id="rId11"/>
    <p:sldId id="336" r:id="rId12"/>
    <p:sldId id="338" r:id="rId13"/>
    <p:sldId id="470" r:id="rId14"/>
    <p:sldId id="471" r:id="rId15"/>
    <p:sldId id="472" r:id="rId16"/>
    <p:sldId id="473" r:id="rId17"/>
    <p:sldId id="339" r:id="rId18"/>
    <p:sldId id="474" r:id="rId19"/>
    <p:sldId id="475" r:id="rId20"/>
    <p:sldId id="477" r:id="rId21"/>
    <p:sldId id="298" r:id="rId22"/>
    <p:sldId id="387" r:id="rId23"/>
    <p:sldId id="467" r:id="rId24"/>
    <p:sldId id="476" r:id="rId25"/>
    <p:sldId id="315" r:id="rId26"/>
    <p:sldId id="316" r:id="rId27"/>
    <p:sldId id="317" r:id="rId28"/>
    <p:sldId id="318" r:id="rId29"/>
    <p:sldId id="319" r:id="rId30"/>
    <p:sldId id="4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F70ED-68A7-4FFD-ADEF-E6EC9EA41017}" type="slidenum">
              <a:rPr lang="en-US" smtClean="0"/>
              <a:t>1</a:t>
            </a:fld>
            <a:endParaRPr lang="en-US"/>
          </a:p>
        </p:txBody>
      </p:sp>
    </p:spTree>
    <p:extLst>
      <p:ext uri="{BB962C8B-B14F-4D97-AF65-F5344CB8AC3E}">
        <p14:creationId xmlns:p14="http://schemas.microsoft.com/office/powerpoint/2010/main" val="283664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68036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6846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62572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5111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jpe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30329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5" name="Footer Placeholder 4">
            <a:extLst>
              <a:ext uri="{FF2B5EF4-FFF2-40B4-BE49-F238E27FC236}">
                <a16:creationId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5" name="Footer Placeholder 4">
            <a:extLst>
              <a:ext uri="{FF2B5EF4-FFF2-40B4-BE49-F238E27FC236}">
                <a16:creationId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5" name="Footer Placeholder 4">
            <a:extLst>
              <a:ext uri="{FF2B5EF4-FFF2-40B4-BE49-F238E27FC236}">
                <a16:creationId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6" name="Footer Placeholder 5">
            <a:extLst>
              <a:ext uri="{FF2B5EF4-FFF2-40B4-BE49-F238E27FC236}">
                <a16:creationId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8" name="Footer Placeholder 7">
            <a:extLst>
              <a:ext uri="{FF2B5EF4-FFF2-40B4-BE49-F238E27FC236}">
                <a16:creationId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4" name="Footer Placeholder 3">
            <a:extLst>
              <a:ext uri="{FF2B5EF4-FFF2-40B4-BE49-F238E27FC236}">
                <a16:creationId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3" name="Footer Placeholder 2">
            <a:extLst>
              <a:ext uri="{FF2B5EF4-FFF2-40B4-BE49-F238E27FC236}">
                <a16:creationId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6" name="Footer Placeholder 5">
            <a:extLst>
              <a:ext uri="{FF2B5EF4-FFF2-40B4-BE49-F238E27FC236}">
                <a16:creationId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6" name="Footer Placeholder 5">
            <a:extLst>
              <a:ext uri="{FF2B5EF4-FFF2-40B4-BE49-F238E27FC236}">
                <a16:creationId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2/17/2024</a:t>
            </a:fld>
            <a:endParaRPr lang="en-US"/>
          </a:p>
        </p:txBody>
      </p:sp>
      <p:sp>
        <p:nvSpPr>
          <p:cNvPr id="5" name="Footer Placeholder 4">
            <a:extLst>
              <a:ext uri="{FF2B5EF4-FFF2-40B4-BE49-F238E27FC236}">
                <a16:creationId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9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985302"/>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85575"/>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03432588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722329141"/>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68589454"/>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32909588"/>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0725922"/>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8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82672501"/>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855065070"/>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39347150"/>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99569521"/>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45748"/>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3"/>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6"/>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841860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6318767" y="3802884"/>
            <a:ext cx="4704000" cy="10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6318767" y="1968717"/>
            <a:ext cx="5324800" cy="1789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3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2" y="2"/>
            <a:ext cx="12191996" cy="6857999"/>
          </a:xfrm>
          <a:prstGeom prst="rect">
            <a:avLst/>
          </a:prstGeom>
          <a:noFill/>
          <a:ln>
            <a:noFill/>
          </a:ln>
        </p:spPr>
      </p:pic>
      <p:sp>
        <p:nvSpPr>
          <p:cNvPr id="1192" name="Google Shape;1192;p24"/>
          <p:cNvSpPr/>
          <p:nvPr/>
        </p:nvSpPr>
        <p:spPr>
          <a:xfrm rot="10800000" flipH="1">
            <a:off x="4639569" y="5206364"/>
            <a:ext cx="1417473" cy="788739"/>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1043570" y="5251256"/>
            <a:ext cx="4219860" cy="1606869"/>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10850154" y="202694"/>
            <a:ext cx="1609273" cy="89546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9953735" y="886472"/>
            <a:ext cx="896439" cy="49881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547220" y="3413371"/>
            <a:ext cx="164341" cy="207005"/>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11272512" y="2261947"/>
            <a:ext cx="164347" cy="207028"/>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421777" y="329988"/>
            <a:ext cx="164355" cy="207013"/>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338145" y="5720766"/>
            <a:ext cx="164352" cy="207012"/>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11834156" y="4833242"/>
            <a:ext cx="164347" cy="20700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9480099" y="5478202"/>
            <a:ext cx="3623524" cy="1379793"/>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565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2072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9696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2/17/2024</a:t>
            </a:fld>
            <a:endParaRPr lang="en-US"/>
          </a:p>
        </p:txBody>
      </p:sp>
      <p:sp>
        <p:nvSpPr>
          <p:cNvPr id="5" name="Footer Placeholder 4">
            <a:extLst>
              <a:ext uri="{FF2B5EF4-FFF2-40B4-BE49-F238E27FC236}">
                <a16:creationId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4032421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90649"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847120">
            <a:off x="10048241" y="1077087"/>
            <a:ext cx="686875"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9689336" y="4772951"/>
            <a:ext cx="215238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106667" y="182800"/>
            <a:ext cx="195922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246374" y="4372213"/>
            <a:ext cx="1618860"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0" y="26054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0800000">
            <a:off x="5061605"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2"/>
          <p:cNvGrpSpPr/>
          <p:nvPr/>
        </p:nvGrpSpPr>
        <p:grpSpPr>
          <a:xfrm>
            <a:off x="246367" y="5424801"/>
            <a:ext cx="775192"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656133" y="2063734"/>
            <a:ext cx="589667"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rot="4884482">
            <a:off x="357899"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06680" y="5649981"/>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96633" y="3833767"/>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2"/>
          <p:cNvGrpSpPr/>
          <p:nvPr/>
        </p:nvGrpSpPr>
        <p:grpSpPr>
          <a:xfrm>
            <a:off x="2023967" y="5510149"/>
            <a:ext cx="931643"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1106667" y="3128307"/>
            <a:ext cx="624448"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2"/>
          <p:cNvSpPr/>
          <p:nvPr/>
        </p:nvSpPr>
        <p:spPr>
          <a:xfrm>
            <a:off x="3335101" y="59677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150567"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438897"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596233" y="5967734"/>
            <a:ext cx="411000"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rot="8999956">
            <a:off x="10904379" y="96913"/>
            <a:ext cx="775175"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2"/>
          <p:cNvGrpSpPr/>
          <p:nvPr/>
        </p:nvGrpSpPr>
        <p:grpSpPr>
          <a:xfrm>
            <a:off x="8550662" y="275221"/>
            <a:ext cx="931615"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a:off x="9879088" y="2614345"/>
            <a:ext cx="1554283"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a:off x="10026867" y="4060666"/>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849735" y="564636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8346747" y="62119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31635"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txBox="1">
            <a:spLocks noGrp="1"/>
          </p:cNvSpPr>
          <p:nvPr>
            <p:ph type="ctrTitle"/>
          </p:nvPr>
        </p:nvSpPr>
        <p:spPr>
          <a:xfrm>
            <a:off x="2898233" y="1845467"/>
            <a:ext cx="6338400"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1" name="Google Shape;141;p2"/>
          <p:cNvSpPr txBox="1">
            <a:spLocks noGrp="1"/>
          </p:cNvSpPr>
          <p:nvPr>
            <p:ph type="subTitle" idx="1"/>
          </p:nvPr>
        </p:nvSpPr>
        <p:spPr>
          <a:xfrm>
            <a:off x="3528800" y="4678233"/>
            <a:ext cx="5077200"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2730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7400"/>
              <a:buNone/>
              <a:defRPr sz="9866"/>
            </a:lvl2pPr>
            <a:lvl3pPr lvl="2" algn="ctr">
              <a:spcBef>
                <a:spcPts val="0"/>
              </a:spcBef>
              <a:spcAft>
                <a:spcPts val="0"/>
              </a:spcAft>
              <a:buSzPts val="7400"/>
              <a:buNone/>
              <a:defRPr sz="9866"/>
            </a:lvl3pPr>
            <a:lvl4pPr lvl="3" algn="ctr">
              <a:spcBef>
                <a:spcPts val="0"/>
              </a:spcBef>
              <a:spcAft>
                <a:spcPts val="0"/>
              </a:spcAft>
              <a:buSzPts val="7400"/>
              <a:buNone/>
              <a:defRPr sz="9866"/>
            </a:lvl4pPr>
            <a:lvl5pPr lvl="4" algn="ctr">
              <a:spcBef>
                <a:spcPts val="0"/>
              </a:spcBef>
              <a:spcAft>
                <a:spcPts val="0"/>
              </a:spcAft>
              <a:buSzPts val="7400"/>
              <a:buNone/>
              <a:defRPr sz="9866"/>
            </a:lvl5pPr>
            <a:lvl6pPr lvl="5" algn="ctr">
              <a:spcBef>
                <a:spcPts val="0"/>
              </a:spcBef>
              <a:spcAft>
                <a:spcPts val="0"/>
              </a:spcAft>
              <a:buSzPts val="7400"/>
              <a:buNone/>
              <a:defRPr sz="9866"/>
            </a:lvl6pPr>
            <a:lvl7pPr lvl="6" algn="ctr">
              <a:spcBef>
                <a:spcPts val="0"/>
              </a:spcBef>
              <a:spcAft>
                <a:spcPts val="0"/>
              </a:spcAft>
              <a:buSzPts val="7400"/>
              <a:buNone/>
              <a:defRPr sz="9866"/>
            </a:lvl7pPr>
            <a:lvl8pPr lvl="7" algn="ctr">
              <a:spcBef>
                <a:spcPts val="0"/>
              </a:spcBef>
              <a:spcAft>
                <a:spcPts val="0"/>
              </a:spcAft>
              <a:buSzPts val="7400"/>
              <a:buNone/>
              <a:defRPr sz="9866"/>
            </a:lvl8pPr>
            <a:lvl9pPr lvl="8" algn="ctr">
              <a:spcBef>
                <a:spcPts val="0"/>
              </a:spcBef>
              <a:spcAft>
                <a:spcPts val="0"/>
              </a:spcAft>
              <a:buSzPts val="7400"/>
              <a:buNone/>
              <a:defRPr sz="9866"/>
            </a:lvl9pPr>
          </a:lstStyle>
          <a:p>
            <a:endParaRPr/>
          </a:p>
        </p:txBody>
      </p:sp>
    </p:spTree>
    <p:extLst>
      <p:ext uri="{BB962C8B-B14F-4D97-AF65-F5344CB8AC3E}">
        <p14:creationId xmlns:p14="http://schemas.microsoft.com/office/powerpoint/2010/main" val="2032558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1400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8033" y="3425967"/>
            <a:ext cx="433760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2000" y="1530767"/>
            <a:ext cx="3428800"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10" name="Google Shape;810;p21"/>
          <p:cNvSpPr/>
          <p:nvPr/>
        </p:nvSpPr>
        <p:spPr>
          <a:xfrm rot="10800000">
            <a:off x="11337671"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11340968"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21"/>
          <p:cNvSpPr/>
          <p:nvPr/>
        </p:nvSpPr>
        <p:spPr>
          <a:xfrm>
            <a:off x="11026633"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21"/>
          <p:cNvSpPr/>
          <p:nvPr/>
        </p:nvSpPr>
        <p:spPr>
          <a:xfrm>
            <a:off x="11241049" y="1072936"/>
            <a:ext cx="376668"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1"/>
          <p:cNvSpPr/>
          <p:nvPr/>
        </p:nvSpPr>
        <p:spPr>
          <a:xfrm rot="-2401151">
            <a:off x="10738932" y="5759755"/>
            <a:ext cx="299861"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21"/>
          <p:cNvSpPr/>
          <p:nvPr/>
        </p:nvSpPr>
        <p:spPr>
          <a:xfrm>
            <a:off x="661200" y="2732818"/>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21"/>
          <p:cNvGrpSpPr/>
          <p:nvPr/>
        </p:nvGrpSpPr>
        <p:grpSpPr>
          <a:xfrm>
            <a:off x="573379" y="356767"/>
            <a:ext cx="1465440"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1"/>
          <p:cNvSpPr/>
          <p:nvPr/>
        </p:nvSpPr>
        <p:spPr>
          <a:xfrm>
            <a:off x="-5832" y="1479344"/>
            <a:ext cx="964973"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2386336" y="323900"/>
            <a:ext cx="292763"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604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705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8"/>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28"/>
          <p:cNvSpPr/>
          <p:nvPr/>
        </p:nvSpPr>
        <p:spPr>
          <a:xfrm>
            <a:off x="0" y="1894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28"/>
          <p:cNvSpPr/>
          <p:nvPr/>
        </p:nvSpPr>
        <p:spPr>
          <a:xfrm rot="10800000">
            <a:off x="7584639"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2" name="Google Shape;992;p28"/>
          <p:cNvGrpSpPr/>
          <p:nvPr/>
        </p:nvGrpSpPr>
        <p:grpSpPr>
          <a:xfrm>
            <a:off x="246367" y="5424801"/>
            <a:ext cx="775192"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8"/>
          <p:cNvGrpSpPr/>
          <p:nvPr/>
        </p:nvGrpSpPr>
        <p:grpSpPr>
          <a:xfrm>
            <a:off x="11233684" y="6132567"/>
            <a:ext cx="589667"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 name="Google Shape;1016;p28"/>
          <p:cNvSpPr/>
          <p:nvPr/>
        </p:nvSpPr>
        <p:spPr>
          <a:xfrm rot="4884482">
            <a:off x="1976766" y="429792"/>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8"/>
          <p:cNvSpPr/>
          <p:nvPr/>
        </p:nvSpPr>
        <p:spPr>
          <a:xfrm>
            <a:off x="772747" y="45165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8"/>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9" name="Google Shape;1019;p28"/>
          <p:cNvGrpSpPr/>
          <p:nvPr/>
        </p:nvGrpSpPr>
        <p:grpSpPr>
          <a:xfrm>
            <a:off x="1114251" y="3128307"/>
            <a:ext cx="624448"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28"/>
          <p:cNvSpPr/>
          <p:nvPr/>
        </p:nvSpPr>
        <p:spPr>
          <a:xfrm>
            <a:off x="2385104" y="62085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8"/>
          <p:cNvGrpSpPr/>
          <p:nvPr/>
        </p:nvGrpSpPr>
        <p:grpSpPr>
          <a:xfrm rot="8999956">
            <a:off x="10904379" y="96913"/>
            <a:ext cx="775175"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7" name="Google Shape;1037;p28"/>
          <p:cNvSpPr/>
          <p:nvPr/>
        </p:nvSpPr>
        <p:spPr>
          <a:xfrm>
            <a:off x="9183213" y="936065"/>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5674484" y="722629"/>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9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5573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8028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7.png"/><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26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81061"/>
      </p:ext>
    </p:extLst>
  </p:cSld>
  <p:clrMap bg1="lt1" tx1="dk1" bg2="lt2" tx2="dk2" accent1="accent1" accent2="accent2" accent3="accent3" accent4="accent4" accent5="accent5" accent6="accent6" hlink="hlink" folHlink="folHlink"/>
  <p:sldLayoutIdLst>
    <p:sldLayoutId id="2147483684"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269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80">
          <p15:clr>
            <a:srgbClr val="00FF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02674462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23.sv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41.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2.xml"/><Relationship Id="rId5" Type="http://schemas.openxmlformats.org/officeDocument/2006/relationships/image" Target="../media/image44.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30.xm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audio" Target="../media/media1.mp3"/><Relationship Id="rId16" Type="http://schemas.openxmlformats.org/officeDocument/2006/relationships/image" Target="../media/image58.png"/><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notesSlide" Target="../notesSlides/notesSlide3.xml"/><Relationship Id="rId9" Type="http://schemas.openxmlformats.org/officeDocument/2006/relationships/image" Target="../media/image51.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12"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3.jpeg"/><Relationship Id="rId11" Type="http://schemas.openxmlformats.org/officeDocument/2006/relationships/image" Target="../media/image50.png"/><Relationship Id="rId5" Type="http://schemas.openxmlformats.org/officeDocument/2006/relationships/image" Target="../media/image62.png"/><Relationship Id="rId10" Type="http://schemas.openxmlformats.org/officeDocument/2006/relationships/image" Target="../media/image52.png"/><Relationship Id="rId4" Type="http://schemas.openxmlformats.org/officeDocument/2006/relationships/image" Target="../media/image61.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5.jpeg"/><Relationship Id="rId12"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50.png"/><Relationship Id="rId4" Type="http://schemas.openxmlformats.org/officeDocument/2006/relationships/image" Target="../media/image61.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63.jpeg"/><Relationship Id="rId11" Type="http://schemas.openxmlformats.org/officeDocument/2006/relationships/image" Target="../media/image65.jpe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26.xml"/><Relationship Id="rId7" Type="http://schemas.openxmlformats.org/officeDocument/2006/relationships/image" Target="../media/image49.png"/><Relationship Id="rId12" Type="http://schemas.openxmlformats.org/officeDocument/2006/relationships/image" Target="../media/image54.png"/><Relationship Id="rId2" Type="http://schemas.microsoft.com/office/2007/relationships/media" Target="../media/media2.mp3"/><Relationship Id="rId16" Type="http://schemas.openxmlformats.org/officeDocument/2006/relationships/image" Target="../media/image58.png"/><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68.png"/><Relationship Id="rId9" Type="http://schemas.openxmlformats.org/officeDocument/2006/relationships/image" Target="../media/image51.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27.png"/><Relationship Id="rId18" Type="http://schemas.openxmlformats.org/officeDocument/2006/relationships/image" Target="../media/image92.svg"/><Relationship Id="rId3" Type="http://schemas.openxmlformats.org/officeDocument/2006/relationships/image" Target="../media/image15.svg"/><Relationship Id="rId21" Type="http://schemas.openxmlformats.org/officeDocument/2006/relationships/image" Target="../media/image74.png"/><Relationship Id="rId7" Type="http://schemas.openxmlformats.org/officeDocument/2006/relationships/image" Target="../media/image14.png"/><Relationship Id="rId12" Type="http://schemas.openxmlformats.org/officeDocument/2006/relationships/image" Target="../media/image88.svg"/><Relationship Id="rId17" Type="http://schemas.openxmlformats.org/officeDocument/2006/relationships/image" Target="../media/image73.png"/><Relationship Id="rId2" Type="http://schemas.openxmlformats.org/officeDocument/2006/relationships/image" Target="../media/image13.png"/><Relationship Id="rId16" Type="http://schemas.openxmlformats.org/officeDocument/2006/relationships/image" Target="../media/image90.svg"/><Relationship Id="rId20" Type="http://schemas.openxmlformats.org/officeDocument/2006/relationships/image" Target="../media/image23.svg"/><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41.svg"/><Relationship Id="rId15" Type="http://schemas.openxmlformats.org/officeDocument/2006/relationships/image" Target="../media/image72.png"/><Relationship Id="rId10" Type="http://schemas.openxmlformats.org/officeDocument/2006/relationships/image" Target="../media/image43.svg"/><Relationship Id="rId19" Type="http://schemas.openxmlformats.org/officeDocument/2006/relationships/image" Target="../media/image18.png"/><Relationship Id="rId4" Type="http://schemas.openxmlformats.org/officeDocument/2006/relationships/image" Target="../media/image29.png"/><Relationship Id="rId9" Type="http://schemas.openxmlformats.org/officeDocument/2006/relationships/image" Target="../media/image30.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41.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43" name="Picture 18">
            <a:extLst>
              <a:ext uri="{FF2B5EF4-FFF2-40B4-BE49-F238E27FC236}">
                <a16:creationId xmlns:a16="http://schemas.microsoft.com/office/drawing/2014/main" id="{D8D827C4-C0AF-4E55-99CB-03C3B3410116}"/>
              </a:ext>
            </a:extLst>
          </p:cNvPr>
          <p:cNvPicPr>
            <a:picLocks noChangeAspect="1"/>
          </p:cNvPicPr>
          <p:nvPr/>
        </p:nvPicPr>
        <p:blipFill>
          <a:blip r:embed="rId5" cstate="hqprint">
            <a:lum contrast="2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8070" y="3086101"/>
            <a:ext cx="3228913" cy="3787580"/>
          </a:xfrm>
          <a:prstGeom prst="rect">
            <a:avLst/>
          </a:prstGeom>
        </p:spPr>
      </p:pic>
      <p:pic>
        <p:nvPicPr>
          <p:cNvPr id="3" name="Picture 2" descr="A skull with a mushroom&#10;&#10;Description automatically generated">
            <a:extLst>
              <a:ext uri="{FF2B5EF4-FFF2-40B4-BE49-F238E27FC236}">
                <a16:creationId xmlns:a16="http://schemas.microsoft.com/office/drawing/2014/main" id="{29CD86A6-814D-78F0-850D-E4DFED5CC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5908" y="2499691"/>
            <a:ext cx="4813852" cy="4813852"/>
          </a:xfrm>
          <a:prstGeom prst="rect">
            <a:avLst/>
          </a:prstGeom>
        </p:spPr>
      </p:pic>
      <p:pic>
        <p:nvPicPr>
          <p:cNvPr id="5" name="Picture 4">
            <a:extLst>
              <a:ext uri="{FF2B5EF4-FFF2-40B4-BE49-F238E27FC236}">
                <a16:creationId xmlns:a16="http://schemas.microsoft.com/office/drawing/2014/main" id="{73CF781A-F268-CBD7-D668-458BDBD0E650}"/>
              </a:ext>
            </a:extLst>
          </p:cNvPr>
          <p:cNvPicPr>
            <a:picLocks noChangeAspect="1"/>
          </p:cNvPicPr>
          <p:nvPr/>
        </p:nvPicPr>
        <p:blipFill>
          <a:blip r:embed="rId8"/>
          <a:stretch>
            <a:fillRect/>
          </a:stretch>
        </p:blipFill>
        <p:spPr>
          <a:xfrm>
            <a:off x="2239472" y="202767"/>
            <a:ext cx="6096528" cy="786452"/>
          </a:xfrm>
          <a:prstGeom prst="rect">
            <a:avLst/>
          </a:prstGeom>
        </p:spPr>
      </p:pic>
      <p:pic>
        <p:nvPicPr>
          <p:cNvPr id="6" name="Picture 5">
            <a:extLst>
              <a:ext uri="{FF2B5EF4-FFF2-40B4-BE49-F238E27FC236}">
                <a16:creationId xmlns:a16="http://schemas.microsoft.com/office/drawing/2014/main" id="{3742A7CC-AE77-00F7-723A-30A235E24194}"/>
              </a:ext>
            </a:extLst>
          </p:cNvPr>
          <p:cNvPicPr>
            <a:picLocks noChangeAspect="1"/>
          </p:cNvPicPr>
          <p:nvPr/>
        </p:nvPicPr>
        <p:blipFill>
          <a:blip r:embed="rId9"/>
          <a:stretch>
            <a:fillRect/>
          </a:stretch>
        </p:blipFill>
        <p:spPr>
          <a:xfrm>
            <a:off x="0" y="1452643"/>
            <a:ext cx="11949196" cy="2523963"/>
          </a:xfrm>
          <a:prstGeom prst="rect">
            <a:avLst/>
          </a:prstGeom>
        </p:spPr>
      </p:pic>
      <p:pic>
        <p:nvPicPr>
          <p:cNvPr id="8" name="Picture 7">
            <a:extLst>
              <a:ext uri="{FF2B5EF4-FFF2-40B4-BE49-F238E27FC236}">
                <a16:creationId xmlns:a16="http://schemas.microsoft.com/office/drawing/2014/main" id="{CB71848D-B254-DDC9-6F93-D968CF8D5EED}"/>
              </a:ext>
            </a:extLst>
          </p:cNvPr>
          <p:cNvPicPr>
            <a:picLocks noChangeAspect="1"/>
          </p:cNvPicPr>
          <p:nvPr/>
        </p:nvPicPr>
        <p:blipFill>
          <a:blip r:embed="rId10"/>
          <a:stretch>
            <a:fillRect/>
          </a:stretch>
        </p:blipFill>
        <p:spPr>
          <a:xfrm>
            <a:off x="651042" y="272763"/>
            <a:ext cx="1993565" cy="749873"/>
          </a:xfrm>
          <a:prstGeom prst="rect">
            <a:avLst/>
          </a:prstGeom>
        </p:spPr>
      </p:pic>
    </p:spTree>
    <p:extLst>
      <p:ext uri="{BB962C8B-B14F-4D97-AF65-F5344CB8AC3E}">
        <p14:creationId xmlns:p14="http://schemas.microsoft.com/office/powerpoint/2010/main" val="242213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gây những tác hại gì đến thực phẩm và sức khỏe con người?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àm hỏng thực phẩm không dùng được nữ</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 N</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ếu con người ăn phải gây ngộ độc, tiêu chảy nôn mửa, choáng váng gây hại đến sức khỏe con 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0529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101840" y="1651047"/>
            <a:ext cx="7060920" cy="25538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a16="http://schemas.microsoft.com/office/drawing/2014/main" id="{D647DCD1-EBAE-46BA-95FD-2FEA3537D7D0}"/>
              </a:ext>
            </a:extLst>
          </p:cNvPr>
          <p:cNvSpPr/>
          <p:nvPr/>
        </p:nvSpPr>
        <p:spPr>
          <a:xfrm>
            <a:off x="797138" y="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9640" name="Text Box 8">
            <a:extLst>
              <a:ext uri="{FF2B5EF4-FFF2-40B4-BE49-F238E27FC236}">
                <a16:creationId xmlns:a16="http://schemas.microsoft.com/office/drawing/2014/main" id="{2929B582-39C7-47A6-94C2-3325B6C6112C}"/>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3,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 name="Text Box 3">
            <a:extLst>
              <a:ext uri="{FF2B5EF4-FFF2-40B4-BE49-F238E27FC236}">
                <a16:creationId xmlns:a16="http://schemas.microsoft.com/office/drawing/2014/main" id="{EEF5AAF7-B309-5A5E-75D4-6AE7478BB326}"/>
              </a:ext>
            </a:extLst>
          </p:cNvPr>
          <p:cNvSpPr txBox="1">
            <a:spLocks noChangeArrowheads="1"/>
          </p:cNvSpPr>
          <p:nvPr/>
        </p:nvSpPr>
        <p:spPr bwMode="auto">
          <a:xfrm>
            <a:off x="1181099" y="619125"/>
            <a:ext cx="107727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r>
              <a:rPr lang="en-US" sz="3200" i="0" dirty="0" err="1">
                <a:solidFill>
                  <a:srgbClr val="002060"/>
                </a:solidFill>
                <a:effectLst/>
                <a:latin typeface="Cambria" panose="02040503050406030204" pitchFamily="18" charset="0"/>
                <a:ea typeface="Cambria" panose="02040503050406030204" pitchFamily="18" charset="0"/>
              </a:rPr>
              <a:t>Những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nguyên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nhân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nào</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có</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thể</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gây</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hỏng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thực</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phẩm</a:t>
            </a:r>
            <a:r>
              <a:rPr lang="en-US" sz="3200" i="0" dirty="0">
                <a:solidFill>
                  <a:srgbClr val="002060"/>
                </a:solidFill>
                <a:effectLst/>
                <a:latin typeface="Cambria" panose="02040503050406030204" pitchFamily="18" charset="0"/>
                <a:ea typeface="Cambria" panose="02040503050406030204" pitchFamily="18" charset="0"/>
              </a:rPr>
              <a:t>?</a:t>
            </a:r>
            <a:endParaRPr kumimoji="0" lang="en-US" alt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393CF57-1861-0918-730B-55F202215634}"/>
              </a:ext>
            </a:extLst>
          </p:cNvPr>
          <p:cNvPicPr>
            <a:picLocks noChangeAspect="1"/>
          </p:cNvPicPr>
          <p:nvPr/>
        </p:nvPicPr>
        <p:blipFill>
          <a:blip r:embed="rId2"/>
          <a:stretch>
            <a:fillRect/>
          </a:stretch>
        </p:blipFill>
        <p:spPr>
          <a:xfrm>
            <a:off x="1462087" y="1495424"/>
            <a:ext cx="9053513" cy="4559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fade">
                                      <p:cBhvr>
                                        <p:cTn id="12" dur="1000"/>
                                        <p:tgtEl>
                                          <p:spTgt spid="69640"/>
                                        </p:tgtEl>
                                      </p:cBhvr>
                                    </p:animEffect>
                                    <p:anim calcmode="lin" valueType="num">
                                      <p:cBhvr>
                                        <p:cTn id="13" dur="1000" fill="hold"/>
                                        <p:tgtEl>
                                          <p:spTgt spid="69640"/>
                                        </p:tgtEl>
                                        <p:attrNameLst>
                                          <p:attrName>ppt_x</p:attrName>
                                        </p:attrNameLst>
                                      </p:cBhvr>
                                      <p:tavLst>
                                        <p:tav tm="0">
                                          <p:val>
                                            <p:strVal val="#ppt_x"/>
                                          </p:val>
                                        </p:tav>
                                        <p:tav tm="100000">
                                          <p:val>
                                            <p:strVal val="#ppt_x"/>
                                          </p:val>
                                        </p:tav>
                                      </p:tavLst>
                                    </p:anim>
                                    <p:anim calcmode="lin" valueType="num">
                                      <p:cBhvr>
                                        <p:cTn id="14" dur="1000" fill="hold"/>
                                        <p:tgtEl>
                                          <p:spTgt spid="696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08846" y="997655"/>
            <a:ext cx="10316379"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chô</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任意多边形: 形状 40">
            <a:extLst>
              <a:ext uri="{FF2B5EF4-FFF2-40B4-BE49-F238E27FC236}">
                <a16:creationId xmlns:a16="http://schemas.microsoft.com/office/drawing/2014/main" id="{FD3686AF-4B65-A20A-B27F-181888A91CAA}"/>
              </a:ext>
            </a:extLst>
          </p:cNvPr>
          <p:cNvSpPr/>
          <p:nvPr/>
        </p:nvSpPr>
        <p:spPr>
          <a:xfrm>
            <a:off x="797138" y="0"/>
            <a:ext cx="10826537" cy="8763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 Box 8">
            <a:extLst>
              <a:ext uri="{FF2B5EF4-FFF2-40B4-BE49-F238E27FC236}">
                <a16:creationId xmlns:a16="http://schemas.microsoft.com/office/drawing/2014/main" id="{54A99737-D7DB-79FC-A27E-779C32AB42ED}"/>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1D64862-EDDC-A082-6D61-476C32F730C2}"/>
              </a:ext>
            </a:extLst>
          </p:cNvPr>
          <p:cNvPicPr>
            <a:picLocks noChangeAspect="1"/>
          </p:cNvPicPr>
          <p:nvPr/>
        </p:nvPicPr>
        <p:blipFill>
          <a:blip r:embed="rId2"/>
          <a:stretch>
            <a:fillRect/>
          </a:stretch>
        </p:blipFill>
        <p:spPr>
          <a:xfrm>
            <a:off x="2967037" y="1147762"/>
            <a:ext cx="6256062" cy="5329238"/>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75521" y="540455"/>
            <a:ext cx="10316379"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Những cách bảo quản thực phẩm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có tác dụng gì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Những cách bảo quản thực phẩm </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giữ được thực phẩm lâu hơn và loại bỏ hoàn toàn không khí có trong thực phẩm.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1672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Các 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540709"/>
            <a:ext cx="4133850" cy="29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3665" y="1594472"/>
            <a:ext cx="10382060"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Muốn có thực phẩm không bị nấm mốc ta cần tránh để nơi nhiệt độ cao, độ ẩm cao để tránh thực phẩm hỏng.</a:t>
            </a:r>
          </a:p>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Có nhiều cách để bảo quản thực phẩm để giữ được đồ tươi và dùng được lâu hơn như để trong tủ lạnh, phơi khô, hoặc sấy khô các loại thực phẩm, hút chân không thực phẩm.</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754297"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Tìm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hiểu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và</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chia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sẻ</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cách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bảo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quản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thực</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phẩm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ở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gia</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đình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em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2383603" y="2847975"/>
            <a:ext cx="7299035" cy="2799527"/>
          </a:xfrm>
          <a:prstGeom prst="wedgeRoundRectCallout">
            <a:avLst>
              <a:gd name="adj1" fmla="val 55247"/>
              <a:gd name="adj2" fmla="val -14393"/>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tủ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ngăn mát trái cây, rau củ để ăn trong tuần; </a:t>
            </a: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đông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gồm thịt, cá trong ngăn đông để sử dụng trong vài tuần.</a:t>
            </a:r>
          </a:p>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Làm khô: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phơi khô hành tỏi dưới ánh nắng mặt trời, phơi khô thóc lúa.</a:t>
            </a:r>
            <a:endParaRPr kumimoji="0" lang="en-US" sz="28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2" name="Picture 1">
            <a:extLst>
              <a:ext uri="{FF2B5EF4-FFF2-40B4-BE49-F238E27FC236}">
                <a16:creationId xmlns:a16="http://schemas.microsoft.com/office/drawing/2014/main" id="{45C3988E-4841-7706-A1D1-1F334FBF4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02" y="1295400"/>
            <a:ext cx="7419639" cy="4601041"/>
          </a:xfrm>
          <a:prstGeom prst="rect">
            <a:avLst/>
          </a:prstGeom>
        </p:spPr>
      </p:pic>
      <p:pic>
        <p:nvPicPr>
          <p:cNvPr id="7" name="Picture 6">
            <a:extLst>
              <a:ext uri="{FF2B5EF4-FFF2-40B4-BE49-F238E27FC236}">
                <a16:creationId xmlns:a16="http://schemas.microsoft.com/office/drawing/2014/main" id="{A42EF01D-A513-88DC-B9D4-2B21013EA534}"/>
              </a:ext>
            </a:extLst>
          </p:cNvPr>
          <p:cNvPicPr>
            <a:picLocks noChangeAspect="1"/>
          </p:cNvPicPr>
          <p:nvPr/>
        </p:nvPicPr>
        <p:blipFill>
          <a:blip r:embed="rId6"/>
          <a:stretch>
            <a:fillRect/>
          </a:stretch>
        </p:blipFill>
        <p:spPr>
          <a:xfrm>
            <a:off x="2250697" y="2989623"/>
            <a:ext cx="5785605" cy="1926503"/>
          </a:xfrm>
          <a:prstGeom prst="rect">
            <a:avLst/>
          </a:prstGeom>
        </p:spPr>
      </p:pic>
    </p:spTree>
    <p:extLst>
      <p:ext uri="{BB962C8B-B14F-4D97-AF65-F5344CB8AC3E}">
        <p14:creationId xmlns:p14="http://schemas.microsoft.com/office/powerpoint/2010/main" val="266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a16="http://schemas.microsoft.com/office/drawing/2014/main" id="{28231E35-A2A7-4C20-A926-20EF6F0694D9}"/>
              </a:ext>
            </a:extLst>
          </p:cNvPr>
          <p:cNvSpPr/>
          <p:nvPr/>
        </p:nvSpPr>
        <p:spPr>
          <a:xfrm>
            <a:off x="1287583" y="1261598"/>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9DA654D4-7B0E-8503-EF24-5E98A354A2EF}"/>
              </a:ext>
            </a:extLst>
          </p:cNvPr>
          <p:cNvPicPr>
            <a:picLocks noChangeAspect="1"/>
          </p:cNvPicPr>
          <p:nvPr/>
        </p:nvPicPr>
        <p:blipFill>
          <a:blip r:embed="rId4"/>
          <a:stretch>
            <a:fillRect/>
          </a:stretch>
        </p:blipFill>
        <p:spPr>
          <a:xfrm>
            <a:off x="1968276" y="2304203"/>
            <a:ext cx="8083997" cy="1944793"/>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2" y="1258314"/>
            <a:ext cx="1798569" cy="217068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140" y="791429"/>
            <a:ext cx="2155720" cy="62865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3820" y="704697"/>
            <a:ext cx="1480533" cy="62865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9"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grpSp>
        <p:nvGrpSpPr>
          <p:cNvPr id="19" name="Group 18"/>
          <p:cNvGrpSpPr/>
          <p:nvPr/>
        </p:nvGrpSpPr>
        <p:grpSpPr>
          <a:xfrm>
            <a:off x="2273494" y="240293"/>
            <a:ext cx="7987031" cy="2850515"/>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914377">
                <a:defRPr/>
              </a:pPr>
              <a:r>
                <a:rPr lang="vi-VN"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Dành huy hiệu cùng Doraemon</a:t>
              </a:r>
              <a:endParaRPr lang="en-US"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27035" y="-66284"/>
            <a:ext cx="812800" cy="8128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0" name="Picture 19"/>
          <p:cNvPicPr/>
          <p:nvPr/>
        </p:nvPicPr>
        <p:blipFill>
          <a:blip r:embed="rId7">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6" name="Rounded Rectangle 25"/>
          <p:cNvSpPr/>
          <p:nvPr/>
        </p:nvSpPr>
        <p:spPr>
          <a:xfrm>
            <a:off x="1381125" y="470535"/>
            <a:ext cx="9830753"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b="1" dirty="0">
                <a:solidFill>
                  <a:prstClr val="black"/>
                </a:solidFill>
                <a:latin typeface="Calibri" panose="020F0502020204030204" pitchFamily="34" charset="0"/>
                <a:cs typeface="Calibri" panose="020F0502020204030204" pitchFamily="34" charset="0"/>
                <a:sym typeface="Arial"/>
              </a:rPr>
              <a:t>Nấm mốc mọc trên thực phẩm thường có màu gì?</a:t>
            </a: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2849" y="3326766"/>
            <a:ext cx="2133463" cy="3284191"/>
          </a:xfrm>
          <a:prstGeom prst="rect">
            <a:avLst/>
          </a:prstGeom>
        </p:spPr>
      </p:pic>
      <p:sp>
        <p:nvSpPr>
          <p:cNvPr id="17" name="Rounded Rectangle 16"/>
          <p:cNvSpPr/>
          <p:nvPr/>
        </p:nvSpPr>
        <p:spPr>
          <a:xfrm>
            <a:off x="4862966" y="3851757"/>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Đỏ</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8580477" y="3865721"/>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Tím</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4862966"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Xanh</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8" name="Rounded Rectangle 27"/>
          <p:cNvSpPr/>
          <p:nvPr/>
        </p:nvSpPr>
        <p:spPr>
          <a:xfrm>
            <a:off x="8580477"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Vàng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xit" presetSubtype="10" fill="hold" grpId="2" nodeType="clickEffect">
                                  <p:stCondLst>
                                    <p:cond delay="0"/>
                                  </p:stCondLst>
                                  <p:childTnLst>
                                    <p:animEffect transition="out" filter="randombar(horizontal)">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4" presetClass="exit" presetSubtype="10" fill="hold" grpId="2" nodeType="withEffect">
                                  <p:stCondLst>
                                    <p:cond delay="0"/>
                                  </p:stCondLst>
                                  <p:childTnLst>
                                    <p:animEffect transition="out" filter="randombar(horizont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4" presetClass="exit" presetSubtype="10" fill="hold" grpId="2" nodeType="withEffect">
                                  <p:stCondLst>
                                    <p:cond delay="0"/>
                                  </p:stCondLst>
                                  <p:childTnLst>
                                    <p:animEffect transition="out" filter="randombar(horizontal)">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846580" y="443229"/>
            <a:ext cx="81991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Calibri" panose="020F0502020204030204" pitchFamily="34" charset="0"/>
                <a:cs typeface="Calibri" panose="020F0502020204030204" pitchFamily="34" charset="0"/>
                <a:sym typeface="Arial"/>
              </a:rPr>
              <a:t>T</a:t>
            </a:r>
            <a:r>
              <a:rPr lang="vi-VN" sz="3600" b="1" dirty="0">
                <a:solidFill>
                  <a:prstClr val="black"/>
                </a:solidFill>
                <a:latin typeface="Calibri" panose="020F0502020204030204" pitchFamily="34" charset="0"/>
                <a:cs typeface="Calibri" panose="020F0502020204030204" pitchFamily="34" charset="0"/>
                <a:sym typeface="Arial"/>
              </a:rPr>
              <a:t>hực phẩm đã bị nhiễm nấm mốc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có</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đặc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điểm</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gì</a:t>
            </a:r>
            <a:r>
              <a:rPr lang="en-US" sz="3600" b="1" dirty="0">
                <a:solidFill>
                  <a:prstClr val="black"/>
                </a:solidFill>
                <a:latin typeface="Calibri" panose="020F0502020204030204" pitchFamily="34" charset="0"/>
                <a:cs typeface="Calibri" panose="020F0502020204030204" pitchFamily="34" charset="0"/>
                <a:sym typeface="Arial"/>
              </a:rPr>
              <a:t>?</a:t>
            </a:r>
            <a:endParaRPr lang="en-US" sz="36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1"/>
          <a:stretch>
            <a:fillRect/>
          </a:stretch>
        </p:blipFill>
        <p:spPr>
          <a:xfrm>
            <a:off x="2779410" y="3557302"/>
            <a:ext cx="2133463" cy="3284191"/>
          </a:xfrm>
          <a:prstGeom prst="rect">
            <a:avLst/>
          </a:prstGeom>
        </p:spPr>
      </p:pic>
      <p:pic>
        <p:nvPicPr>
          <p:cNvPr id="20" name="Picture 19"/>
          <p:cNvPicPr/>
          <p:nvPr/>
        </p:nvPicPr>
        <p:blipFill>
          <a:blip r:embed="rId12">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sp>
        <p:nvSpPr>
          <p:cNvPr id="17" name="Rounded Rectangle 16"/>
          <p:cNvSpPr/>
          <p:nvPr/>
        </p:nvSpPr>
        <p:spPr>
          <a:xfrm>
            <a:off x="125030" y="3691564"/>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28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2800" b="1" dirty="0">
                <a:solidFill>
                  <a:srgbClr val="056141">
                    <a:lumMod val="75000"/>
                  </a:srgbClr>
                </a:solidFill>
                <a:ea typeface="Calibri" panose="020F0502020204030204" pitchFamily="34" charset="0"/>
                <a:cs typeface="Calibri" panose="020F0502020204030204" pitchFamily="34" charset="0"/>
                <a:sym typeface="Arial"/>
              </a:rPr>
              <a:t>có màu đốm trắng hoặc đốm đen, xanh </a:t>
            </a:r>
            <a:endParaRPr lang="en-US" sz="28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7395803" y="5339713"/>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3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125030" y="5184766"/>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vi-VN" sz="3200" b="1" dirty="0">
                <a:solidFill>
                  <a:srgbClr val="056141">
                    <a:lumMod val="75000"/>
                  </a:srgbClr>
                </a:solidFill>
                <a:ea typeface="Calibri" panose="020F0502020204030204" pitchFamily="34" charset="0"/>
                <a:cs typeface="Calibri" panose="020F0502020204030204" pitchFamily="34" charset="0"/>
                <a:sym typeface="Arial"/>
              </a:rPr>
              <a:t>đồ ăn bị chua, thay đổi mùi vị</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6" name="Rounded Rectangle 25"/>
          <p:cNvSpPr/>
          <p:nvPr/>
        </p:nvSpPr>
        <p:spPr>
          <a:xfrm>
            <a:off x="7481528" y="3756016"/>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B</a:t>
            </a: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Đồ</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ăn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vi-VN" sz="3200" b="1" dirty="0">
                <a:solidFill>
                  <a:srgbClr val="056141">
                    <a:lumMod val="75000"/>
                  </a:srgbClr>
                </a:solidFill>
                <a:ea typeface="Calibri" panose="020F0502020204030204" pitchFamily="34" charset="0"/>
                <a:cs typeface="Calibri" panose="020F0502020204030204" pitchFamily="34" charset="0"/>
                <a:sym typeface="Arial"/>
              </a:rPr>
              <a:t>mềm nhũn ra, ẩm ướt.</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grpId="2" nodeType="clickEffect">
                                  <p:stCondLst>
                                    <p:cond delay="0"/>
                                  </p:stCondLst>
                                  <p:childTnLst>
                                    <p:animEffect transition="out" filter="randombar(horizontal)">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4" presetClass="exit" presetSubtype="10" fill="hold" grpId="2" nodeType="withEffect">
                                  <p:stCondLst>
                                    <p:cond delay="0"/>
                                  </p:stCondLst>
                                  <p:childTnLst>
                                    <p:animEffect transition="out" filter="randombar(horizontal)">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4" presetClass="exit" presetSubtype="10" fill="hold" grpId="2" nodeType="withEffect">
                                  <p:stCondLst>
                                    <p:cond delay="0"/>
                                  </p:stCondLst>
                                  <p:childTnLst>
                                    <p:animEffect transition="out" filter="randombar(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636"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1" name="Picture 20"/>
          <p:cNvPicPr/>
          <p:nvPr/>
        </p:nvPicPr>
        <p:blipFill>
          <a:blip r:embed="rId7"/>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507491" y="442811"/>
            <a:ext cx="91770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black"/>
                </a:solidFill>
                <a:latin typeface="Calibri" panose="020F0502020204030204" pitchFamily="34" charset="0"/>
                <a:cs typeface="Calibri" panose="020F0502020204030204" pitchFamily="34" charset="0"/>
                <a:sym typeface="Arial"/>
              </a:rPr>
              <a:t>Con </a:t>
            </a:r>
            <a:r>
              <a:rPr lang="en-US" sz="3733" b="1" dirty="0" err="1">
                <a:solidFill>
                  <a:prstClr val="black"/>
                </a:solidFill>
                <a:latin typeface="Calibri" panose="020F0502020204030204" pitchFamily="34" charset="0"/>
                <a:cs typeface="Calibri" panose="020F0502020204030204" pitchFamily="34" charset="0"/>
                <a:sym typeface="Arial"/>
              </a:rPr>
              <a:t>người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ăn</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phải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nấm</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mốc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gây</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tác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hại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gì</a:t>
            </a:r>
            <a:r>
              <a:rPr lang="en-US" sz="3733" b="1" dirty="0">
                <a:solidFill>
                  <a:prstClr val="black"/>
                </a:solidFill>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5433790" y="3501406"/>
            <a:ext cx="2133463" cy="3284191"/>
          </a:xfrm>
          <a:prstGeom prst="rect">
            <a:avLst/>
          </a:prstGeom>
        </p:spPr>
      </p:pic>
      <p:sp>
        <p:nvSpPr>
          <p:cNvPr id="16" name="Rounded Rectangle 15"/>
          <p:cNvSpPr/>
          <p:nvPr/>
        </p:nvSpPr>
        <p:spPr>
          <a:xfrm>
            <a:off x="373150" y="369189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3200" b="1" dirty="0">
                <a:solidFill>
                  <a:srgbClr val="056141">
                    <a:lumMod val="75000"/>
                  </a:srgbClr>
                </a:solidFill>
                <a:ea typeface="Calibri" panose="020F0502020204030204" pitchFamily="34" charset="0"/>
                <a:cs typeface="Calibri" panose="020F0502020204030204" pitchFamily="34" charset="0"/>
                <a:sym typeface="Arial"/>
              </a:rPr>
              <a:t>ngộ độc, tiêu chảy</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7" name="Rounded Rectangle 16"/>
          <p:cNvSpPr/>
          <p:nvPr/>
        </p:nvSpPr>
        <p:spPr>
          <a:xfrm>
            <a:off x="4090661" y="3705863"/>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vi-VN" sz="3200" b="1" dirty="0">
                <a:solidFill>
                  <a:srgbClr val="056141">
                    <a:lumMod val="75000"/>
                  </a:srgbClr>
                </a:solidFill>
                <a:ea typeface="Calibri" panose="020F0502020204030204" pitchFamily="34" charset="0"/>
                <a:cs typeface="Calibri" panose="020F0502020204030204" pitchFamily="34" charset="0"/>
                <a:sym typeface="Arial"/>
              </a:rPr>
              <a:t>nôn mửa, choáng váng </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1343025" y="5137475"/>
            <a:ext cx="3965533" cy="104425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2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pic>
        <p:nvPicPr>
          <p:cNvPr id="109" name="Picture 108"/>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12192000" y="5464812"/>
            <a:ext cx="1402080" cy="1322705"/>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4" y="-49760"/>
            <a:ext cx="1798569" cy="2170687"/>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520" y="366351"/>
            <a:ext cx="2155720" cy="628651"/>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200" y="279619"/>
            <a:ext cx="1480533" cy="628651"/>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20"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2564" y="987438"/>
            <a:ext cx="4859392" cy="1012749"/>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dirty="0">
                <a:solidFill>
                  <a:srgbClr val="FA2448"/>
                </a:solidFill>
                <a:latin typeface="Calibri" panose="020F0502020204030204" pitchFamily="34" charset="0"/>
                <a:cs typeface="Calibri" panose="020F0502020204030204" pitchFamily="34" charset="0"/>
                <a:sym typeface="Arial"/>
              </a:rPr>
              <a:t>Các b</a:t>
            </a:r>
            <a:r>
              <a:rPr lang="en-US" sz="4000" dirty="0" err="1">
                <a:solidFill>
                  <a:srgbClr val="FA2448"/>
                </a:solidFill>
                <a:latin typeface="Calibri" panose="020F0502020204030204" pitchFamily="34" charset="0"/>
                <a:cs typeface="Calibri" panose="020F0502020204030204" pitchFamily="34" charset="0"/>
                <a:sym typeface="Arial"/>
              </a:rPr>
              <a:t>ạn</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thật</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là</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giỏi</a:t>
            </a:r>
            <a:r>
              <a:rPr lang="en-US" sz="4000" dirty="0">
                <a:solidFill>
                  <a:srgbClr val="FA2448"/>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8" name="任意多边形: 形状 47">
            <a:extLst>
              <a:ext uri="{FF2B5EF4-FFF2-40B4-BE49-F238E27FC236}">
                <a16:creationId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pic>
        <p:nvPicPr>
          <p:cNvPr id="29" name="Picture 3">
            <a:extLst>
              <a:ext uri="{FF2B5EF4-FFF2-40B4-BE49-F238E27FC236}">
                <a16:creationId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a16="http://schemas.microsoft.com/office/drawing/2014/main" id="{36149496-BF2C-44E6-8746-DA9D64A905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a16="http://schemas.microsoft.com/office/drawing/2014/main" id="{EEFCEB1A-8DD9-4A26-970D-7B88BAA9F56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pic>
        <p:nvPicPr>
          <p:cNvPr id="22" name="Picture 2">
            <a:extLst>
              <a:ext uri="{FF2B5EF4-FFF2-40B4-BE49-F238E27FC236}">
                <a16:creationId xmlns:a16="http://schemas.microsoft.com/office/drawing/2014/main"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a16="http://schemas.microsoft.com/office/drawing/2014/main" id="{0A3D03C1-DAE2-4A8C-8275-8FFED050316B}"/>
              </a:ext>
            </a:extLst>
          </p:cNvPr>
          <p:cNvPicPr>
            <a:picLocks noChangeAspect="1"/>
          </p:cNvPicPr>
          <p:nvPr/>
        </p:nvPicPr>
        <p:blipFill>
          <a:blip r:embed="rId15" cstate="hqprint">
            <a:lum contrast="20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a16="http://schemas.microsoft.com/office/drawing/2014/main" id="{5CEFF88D-ED03-4F63-B4EF-AF6B53EAB959}"/>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3" name="Picture 2">
            <a:extLst>
              <a:ext uri="{FF2B5EF4-FFF2-40B4-BE49-F238E27FC236}">
                <a16:creationId xmlns:a16="http://schemas.microsoft.com/office/drawing/2014/main" id="{A5D3F918-A922-90E6-655E-4051B2A109F5}"/>
              </a:ext>
            </a:extLst>
          </p:cNvPr>
          <p:cNvPicPr>
            <a:picLocks noChangeAspect="1"/>
          </p:cNvPicPr>
          <p:nvPr/>
        </p:nvPicPr>
        <p:blipFill>
          <a:blip r:embed="rId21"/>
          <a:stretch>
            <a:fillRect/>
          </a:stretch>
        </p:blipFill>
        <p:spPr>
          <a:xfrm>
            <a:off x="1557528" y="1095722"/>
            <a:ext cx="8791194" cy="780356"/>
          </a:xfrm>
          <a:prstGeom prst="rect">
            <a:avLst/>
          </a:prstGeom>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23" presetClass="entr" presetSubtype="28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3*#ppt_w"/>
                                          </p:val>
                                        </p:tav>
                                        <p:tav tm="100000">
                                          <p:val>
                                            <p:strVal val="#ppt_w"/>
                                          </p:val>
                                        </p:tav>
                                      </p:tavLst>
                                    </p:anim>
                                    <p:anim calcmode="lin" valueType="num">
                                      <p:cBhvr>
                                        <p:cTn id="15" dur="500" fill="hold"/>
                                        <p:tgtEl>
                                          <p:spTgt spid="48"/>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4/3*#ppt_w"/>
                                          </p:val>
                                        </p:tav>
                                        <p:tav tm="100000">
                                          <p:val>
                                            <p:strVal val="#ppt_w"/>
                                          </p:val>
                                        </p:tav>
                                      </p:tavLst>
                                    </p:anim>
                                    <p:anim calcmode="lin" valueType="num">
                                      <p:cBhvr>
                                        <p:cTn id="19" dur="500" fill="hold"/>
                                        <p:tgtEl>
                                          <p:spTgt spid="21"/>
                                        </p:tgtEl>
                                        <p:attrNameLst>
                                          <p:attrName>ppt_h</p:attrName>
                                        </p:attrNameLst>
                                      </p:cBhvr>
                                      <p:tavLst>
                                        <p:tav tm="0">
                                          <p:val>
                                            <p:strVal val="4/3*#ppt_h"/>
                                          </p:val>
                                        </p:tav>
                                        <p:tav tm="100000">
                                          <p:val>
                                            <p:strVal val="#ppt_h"/>
                                          </p:val>
                                        </p:tav>
                                      </p:tavLst>
                                    </p:anim>
                                  </p:childTnLst>
                                </p:cTn>
                              </p:par>
                            </p:childTnLst>
                          </p:cTn>
                        </p:par>
                        <p:par>
                          <p:cTn id="20" fill="hold">
                            <p:stCondLst>
                              <p:cond delay="1000"/>
                            </p:stCondLst>
                            <p:childTnLst>
                              <p:par>
                                <p:cTn id="21" presetID="6" presetClass="emph" presetSubtype="0" fill="hold" grpId="1" nodeType="afterEffect">
                                  <p:stCondLst>
                                    <p:cond delay="0"/>
                                  </p:stCondLst>
                                  <p:childTnLst>
                                    <p:animScale>
                                      <p:cBhvr>
                                        <p:cTn id="22" dur="500" fill="hold"/>
                                        <p:tgtEl>
                                          <p:spTgt spid="21"/>
                                        </p:tgtEl>
                                      </p:cBhvr>
                                      <p:by x="2000000" y="2000000"/>
                                    </p:animScale>
                                  </p:childTnLst>
                                </p:cTn>
                              </p:par>
                              <p:par>
                                <p:cTn id="23" presetID="10" presetClass="exit" presetSubtype="0" fill="hold" grpId="2"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id="{45DC9A99-6A84-4A64-9A19-6ABBC86B11FA}"/>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409984" y="1840906"/>
            <a:ext cx="4277076" cy="5017094"/>
          </a:xfrm>
          <a:prstGeom prst="rect">
            <a:avLst/>
          </a:prstGeom>
        </p:spPr>
      </p:pic>
      <p:sp>
        <p:nvSpPr>
          <p:cNvPr id="8" name="任意多边形: 形状 40">
            <a:extLst>
              <a:ext uri="{FF2B5EF4-FFF2-40B4-BE49-F238E27FC236}">
                <a16:creationId xmlns:a16="http://schemas.microsoft.com/office/drawing/2014/main" id="{17CF7802-7C20-4C2B-974E-9652A26C5F4B}"/>
              </a:ext>
            </a:extLst>
          </p:cNvPr>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5122" name="Text Box 2">
            <a:extLst>
              <a:ext uri="{FF2B5EF4-FFF2-40B4-BE49-F238E27FC236}">
                <a16:creationId xmlns:a16="http://schemas.microsoft.com/office/drawing/2014/main" id="{F7176C10-7D99-4A8C-8F85-43F7BBCC86B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5123" name="Text Box 3">
            <a:extLst>
              <a:ext uri="{FF2B5EF4-FFF2-40B4-BE49-F238E27FC236}">
                <a16:creationId xmlns:a16="http://schemas.microsoft.com/office/drawing/2014/main" id="{6D722588-5AA0-42A2-B0CE-C79D37A2C56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mn-lt"/>
              <a:ea typeface="+mn-ea"/>
              <a:cs typeface="+mn-cs"/>
            </a:endParaRPr>
          </a:p>
        </p:txBody>
      </p:sp>
      <p:sp>
        <p:nvSpPr>
          <p:cNvPr id="5124" name="Text Box 7">
            <a:extLst>
              <a:ext uri="{FF2B5EF4-FFF2-40B4-BE49-F238E27FC236}">
                <a16:creationId xmlns:a16="http://schemas.microsoft.com/office/drawing/2014/main" id="{93154878-444C-4587-B2DD-35908F6A22D4}"/>
              </a:ext>
            </a:extLst>
          </p:cNvPr>
          <p:cNvSpPr txBox="1">
            <a:spLocks noChangeArrowheads="1"/>
          </p:cNvSpPr>
          <p:nvPr/>
        </p:nvSpPr>
        <p:spPr bwMode="auto">
          <a:xfrm>
            <a:off x="1905000" y="3581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FFFF00"/>
              </a:solidFill>
              <a:effectLst/>
              <a:uLnTx/>
              <a:uFillTx/>
              <a:latin typeface="+mn-lt"/>
              <a:ea typeface="+mn-ea"/>
              <a:cs typeface="+mn-cs"/>
            </a:endParaRPr>
          </a:p>
        </p:txBody>
      </p:sp>
      <p:sp>
        <p:nvSpPr>
          <p:cNvPr id="80906" name="Text Box 10">
            <a:extLst>
              <a:ext uri="{FF2B5EF4-FFF2-40B4-BE49-F238E27FC236}">
                <a16:creationId xmlns:a16="http://schemas.microsoft.com/office/drawing/2014/main" id="{70302E56-051F-4B51-A51A-574CA612901D}"/>
              </a:ext>
            </a:extLst>
          </p:cNvPr>
          <p:cNvSpPr txBox="1">
            <a:spLocks noChangeArrowheads="1"/>
          </p:cNvSpPr>
          <p:nvPr/>
        </p:nvSpPr>
        <p:spPr bwMode="auto">
          <a:xfrm>
            <a:off x="3616334" y="583843"/>
            <a:ext cx="838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eaLnBrk="1" hangingPunct="1"/>
            <a:r>
              <a:rPr lang="en-US" altLang="en-US" sz="3600" dirty="0" err="1">
                <a:solidFill>
                  <a:srgbClr val="002060"/>
                </a:solidFill>
                <a:latin typeface="+mn-lt"/>
              </a:rPr>
              <a:t>Hãy</a:t>
            </a:r>
            <a:r>
              <a:rPr lang="en-US" altLang="en-US" sz="3600" dirty="0">
                <a:solidFill>
                  <a:srgbClr val="002060"/>
                </a:solidFill>
                <a:latin typeface="+mn-lt"/>
              </a:rPr>
              <a:t> </a:t>
            </a:r>
            <a:r>
              <a:rPr lang="en-US" altLang="en-US" sz="3600" dirty="0" err="1">
                <a:solidFill>
                  <a:srgbClr val="002060"/>
                </a:solidFill>
                <a:latin typeface="+mn-lt"/>
              </a:rPr>
              <a:t>kể</a:t>
            </a:r>
            <a:r>
              <a:rPr lang="en-US" altLang="en-US" sz="3600" dirty="0">
                <a:solidFill>
                  <a:srgbClr val="002060"/>
                </a:solidFill>
                <a:latin typeface="+mn-lt"/>
              </a:rPr>
              <a:t> </a:t>
            </a:r>
            <a:r>
              <a:rPr lang="en-US" altLang="en-US" sz="3600" dirty="0" err="1">
                <a:solidFill>
                  <a:srgbClr val="002060"/>
                </a:solidFill>
                <a:latin typeface="+mn-lt"/>
              </a:rPr>
              <a:t>tên</a:t>
            </a:r>
            <a:r>
              <a:rPr lang="en-US" altLang="en-US" sz="3600" dirty="0">
                <a:solidFill>
                  <a:srgbClr val="002060"/>
                </a:solidFill>
                <a:latin typeface="+mn-lt"/>
              </a:rPr>
              <a:t> </a:t>
            </a:r>
            <a:r>
              <a:rPr lang="en-US" altLang="en-US" sz="3600" dirty="0" err="1">
                <a:solidFill>
                  <a:srgbClr val="002060"/>
                </a:solidFill>
                <a:latin typeface="+mn-lt"/>
              </a:rPr>
              <a:t>những</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gây</a:t>
            </a:r>
            <a:r>
              <a:rPr lang="en-US" altLang="en-US" sz="3600" dirty="0">
                <a:solidFill>
                  <a:srgbClr val="002060"/>
                </a:solidFill>
                <a:latin typeface="+mn-lt"/>
              </a:rPr>
              <a:t> </a:t>
            </a:r>
            <a:r>
              <a:rPr lang="en-US" altLang="en-US" sz="3600" dirty="0" err="1">
                <a:solidFill>
                  <a:srgbClr val="002060"/>
                </a:solidFill>
                <a:latin typeface="+mn-lt"/>
              </a:rPr>
              <a:t>hỏng</a:t>
            </a:r>
            <a:r>
              <a:rPr lang="en-US" altLang="en-US" sz="3600" dirty="0">
                <a:solidFill>
                  <a:srgbClr val="002060"/>
                </a:solidFill>
                <a:latin typeface="+mn-lt"/>
              </a:rPr>
              <a:t> </a:t>
            </a:r>
            <a:r>
              <a:rPr lang="en-US" altLang="en-US" sz="3600" dirty="0" err="1">
                <a:solidFill>
                  <a:srgbClr val="002060"/>
                </a:solidFill>
                <a:latin typeface="+mn-lt"/>
              </a:rPr>
              <a:t>thực</a:t>
            </a:r>
            <a:r>
              <a:rPr lang="en-US" altLang="en-US" sz="3600" dirty="0">
                <a:solidFill>
                  <a:srgbClr val="002060"/>
                </a:solidFill>
                <a:latin typeface="+mn-lt"/>
              </a:rPr>
              <a:t> </a:t>
            </a:r>
            <a:r>
              <a:rPr lang="en-US" altLang="en-US" sz="3600" dirty="0" err="1">
                <a:solidFill>
                  <a:srgbClr val="002060"/>
                </a:solidFill>
                <a:latin typeface="+mn-lt"/>
              </a:rPr>
              <a:t>phẩm</a:t>
            </a:r>
            <a:r>
              <a:rPr lang="en-US" altLang="en-US" sz="3600" dirty="0">
                <a:solidFill>
                  <a:srgbClr val="002060"/>
                </a:solidFill>
                <a:latin typeface="+mn-lt"/>
              </a:rPr>
              <a:t> </a:t>
            </a:r>
            <a:r>
              <a:rPr lang="en-US" altLang="en-US" sz="3600" dirty="0" err="1">
                <a:solidFill>
                  <a:srgbClr val="002060"/>
                </a:solidFill>
                <a:latin typeface="+mn-lt"/>
              </a:rPr>
              <a:t>hoặc</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độc</a:t>
            </a:r>
            <a:r>
              <a:rPr lang="en-US" altLang="en-US" sz="3600" dirty="0">
                <a:solidFill>
                  <a:srgbClr val="002060"/>
                </a:solidFill>
                <a:latin typeface="+mn-lt"/>
              </a:rPr>
              <a:t> </a:t>
            </a:r>
            <a:r>
              <a:rPr lang="en-US" altLang="en-US" sz="3600" dirty="0" err="1">
                <a:solidFill>
                  <a:srgbClr val="002060"/>
                </a:solidFill>
                <a:latin typeface="+mn-lt"/>
              </a:rPr>
              <a:t>mà</a:t>
            </a:r>
            <a:r>
              <a:rPr lang="en-US" altLang="en-US" sz="3600" dirty="0">
                <a:solidFill>
                  <a:srgbClr val="002060"/>
                </a:solidFill>
                <a:latin typeface="+mn-lt"/>
              </a:rPr>
              <a:t> </a:t>
            </a:r>
            <a:r>
              <a:rPr lang="en-US" altLang="en-US" sz="3600" dirty="0" err="1">
                <a:solidFill>
                  <a:srgbClr val="002060"/>
                </a:solidFill>
                <a:latin typeface="+mn-lt"/>
              </a:rPr>
              <a:t>em</a:t>
            </a:r>
            <a:r>
              <a:rPr lang="en-US" altLang="en-US" sz="3600" dirty="0">
                <a:solidFill>
                  <a:srgbClr val="002060"/>
                </a:solidFill>
                <a:latin typeface="+mn-lt"/>
              </a:rPr>
              <a:t> </a:t>
            </a:r>
            <a:r>
              <a:rPr lang="en-US" altLang="en-US" sz="3600" dirty="0" err="1">
                <a:solidFill>
                  <a:srgbClr val="002060"/>
                </a:solidFill>
                <a:latin typeface="+mn-lt"/>
              </a:rPr>
              <a:t>biết</a:t>
            </a:r>
            <a:r>
              <a:rPr lang="en-US" altLang="en-US" sz="3600" dirty="0">
                <a:solidFill>
                  <a:srgbClr val="002060"/>
                </a:solidFill>
                <a:latin typeface="+mn-lt"/>
              </a:rPr>
              <a:t>.</a:t>
            </a:r>
            <a:endParaRPr kumimoji="0" lang="en-US" altLang="en-US" sz="3600" b="1" i="0" u="none" strike="noStrike" kern="1200" cap="none" spc="0" normalizeH="0" baseline="0" noProof="0" dirty="0">
              <a:ln>
                <a:noFill/>
              </a:ln>
              <a:solidFill>
                <a:srgbClr val="002060"/>
              </a:solidFill>
              <a:effectLst/>
              <a:uLnTx/>
              <a:uFillTx/>
              <a:latin typeface="+mn-lt"/>
            </a:endParaRPr>
          </a:p>
        </p:txBody>
      </p:sp>
      <p:sp>
        <p:nvSpPr>
          <p:cNvPr id="80907" name="Text Box 11">
            <a:extLst>
              <a:ext uri="{FF2B5EF4-FFF2-40B4-BE49-F238E27FC236}">
                <a16:creationId xmlns:a16="http://schemas.microsoft.com/office/drawing/2014/main" id="{369F2DAC-FF78-436F-BAE7-977E494C67DF}"/>
              </a:ext>
            </a:extLst>
          </p:cNvPr>
          <p:cNvSpPr txBox="1">
            <a:spLocks noChangeArrowheads="1"/>
          </p:cNvSpPr>
          <p:nvPr/>
        </p:nvSpPr>
        <p:spPr bwMode="auto">
          <a:xfrm>
            <a:off x="4833146" y="2358315"/>
            <a:ext cx="6615904" cy="2862322"/>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eaLnBrk="1" hangingPunct="1">
              <a:defRPr/>
            </a:pPr>
            <a:r>
              <a:rPr lang="en-US" altLang="en-US" sz="3600" dirty="0" err="1">
                <a:solidFill>
                  <a:srgbClr val="FF0000"/>
                </a:solidFill>
                <a:latin typeface="+mn-lt"/>
              </a:rPr>
              <a:t>Một</a:t>
            </a:r>
            <a:r>
              <a:rPr lang="en-US" altLang="en-US" sz="3600" dirty="0">
                <a:solidFill>
                  <a:srgbClr val="FF0000"/>
                </a:solidFill>
                <a:latin typeface="+mn-lt"/>
              </a:rPr>
              <a:t> </a:t>
            </a:r>
            <a:r>
              <a:rPr lang="en-US" altLang="en-US" sz="3600" dirty="0" err="1">
                <a:solidFill>
                  <a:srgbClr val="FF0000"/>
                </a:solidFill>
                <a:latin typeface="+mn-lt"/>
              </a:rPr>
              <a:t>số</a:t>
            </a:r>
            <a:r>
              <a:rPr lang="en-US" altLang="en-US" sz="3600" dirty="0">
                <a:solidFill>
                  <a:srgbClr val="FF0000"/>
                </a:solidFill>
                <a:latin typeface="+mn-lt"/>
              </a:rPr>
              <a:t> </a:t>
            </a:r>
            <a:r>
              <a:rPr lang="en-US" altLang="en-US" sz="3600" dirty="0" err="1">
                <a:solidFill>
                  <a:srgbClr val="FF0000"/>
                </a:solidFill>
                <a:latin typeface="+mn-lt"/>
              </a:rPr>
              <a:t>loại</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gây</a:t>
            </a:r>
            <a:r>
              <a:rPr lang="en-US" altLang="en-US" sz="3600" dirty="0">
                <a:solidFill>
                  <a:srgbClr val="FF0000"/>
                </a:solidFill>
                <a:latin typeface="+mn-lt"/>
              </a:rPr>
              <a:t> </a:t>
            </a:r>
            <a:r>
              <a:rPr lang="en-US" altLang="en-US" sz="3600" dirty="0" err="1">
                <a:solidFill>
                  <a:srgbClr val="FF0000"/>
                </a:solidFill>
                <a:latin typeface="+mn-lt"/>
              </a:rPr>
              <a:t>hỏng</a:t>
            </a:r>
            <a:r>
              <a:rPr lang="en-US" altLang="en-US" sz="3600" dirty="0">
                <a:solidFill>
                  <a:srgbClr val="FF0000"/>
                </a:solidFill>
                <a:latin typeface="+mn-lt"/>
              </a:rPr>
              <a:t> </a:t>
            </a:r>
            <a:r>
              <a:rPr lang="en-US" altLang="en-US" sz="3600" dirty="0" err="1">
                <a:solidFill>
                  <a:srgbClr val="FF0000"/>
                </a:solidFill>
                <a:latin typeface="+mn-lt"/>
              </a:rPr>
              <a:t>thực</a:t>
            </a:r>
            <a:r>
              <a:rPr lang="en-US" altLang="en-US" sz="3600" dirty="0">
                <a:solidFill>
                  <a:srgbClr val="FF0000"/>
                </a:solidFill>
                <a:latin typeface="+mn-lt"/>
              </a:rPr>
              <a:t> </a:t>
            </a:r>
            <a:r>
              <a:rPr lang="en-US" altLang="en-US" sz="3600" dirty="0" err="1">
                <a:solidFill>
                  <a:srgbClr val="FF0000"/>
                </a:solidFill>
                <a:latin typeface="+mn-lt"/>
              </a:rPr>
              <a:t>phẩm</a:t>
            </a:r>
            <a:r>
              <a:rPr lang="en-US" altLang="en-US" sz="3600" dirty="0">
                <a:solidFill>
                  <a:srgbClr val="FF0000"/>
                </a:solidFill>
                <a:latin typeface="+mn-lt"/>
              </a:rPr>
              <a:t> </a:t>
            </a:r>
            <a:r>
              <a:rPr lang="en-US" altLang="en-US" sz="3600" dirty="0" err="1">
                <a:solidFill>
                  <a:srgbClr val="FF0000"/>
                </a:solidFill>
                <a:latin typeface="+mn-lt"/>
              </a:rPr>
              <a:t>hoặc</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mốc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 </a:t>
            </a:r>
            <a:r>
              <a:rPr lang="en-US" altLang="en-US" sz="3600" dirty="0" err="1">
                <a:solidFill>
                  <a:srgbClr val="FF0000"/>
                </a:solidFill>
                <a:latin typeface="+mn-lt"/>
              </a:rPr>
              <a:t>tán</a:t>
            </a:r>
            <a:r>
              <a:rPr lang="en-US" altLang="en-US" sz="3600" dirty="0">
                <a:solidFill>
                  <a:srgbClr val="FF0000"/>
                </a:solidFill>
                <a:latin typeface="+mn-lt"/>
              </a:rPr>
              <a:t> </a:t>
            </a:r>
            <a:r>
              <a:rPr lang="en-US" altLang="en-US" sz="3600" dirty="0" err="1">
                <a:solidFill>
                  <a:srgbClr val="FF0000"/>
                </a:solidFill>
                <a:latin typeface="+mn-lt"/>
              </a:rPr>
              <a:t>trắng</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mũ</a:t>
            </a:r>
            <a:r>
              <a:rPr lang="en-US" altLang="en-US" sz="3600" dirty="0">
                <a:solidFill>
                  <a:srgbClr val="FF0000"/>
                </a:solidFill>
                <a:latin typeface="+mn-lt"/>
              </a:rPr>
              <a:t> </a:t>
            </a:r>
            <a:r>
              <a:rPr lang="en-US" altLang="en-US" sz="3600" dirty="0" err="1">
                <a:solidFill>
                  <a:srgbClr val="FF0000"/>
                </a:solidFill>
                <a:latin typeface="+mn-lt"/>
              </a:rPr>
              <a:t>khía</a:t>
            </a:r>
            <a:r>
              <a:rPr lang="en-US" altLang="en-US" sz="3600" dirty="0">
                <a:solidFill>
                  <a:srgbClr val="FF0000"/>
                </a:solidFill>
                <a:latin typeface="+mn-lt"/>
              </a:rPr>
              <a:t> </a:t>
            </a:r>
            <a:r>
              <a:rPr lang="en-US" altLang="en-US" sz="3600" dirty="0" err="1">
                <a:solidFill>
                  <a:srgbClr val="FF0000"/>
                </a:solidFill>
                <a:latin typeface="+mn-lt"/>
              </a:rPr>
              <a:t>nâu</a:t>
            </a:r>
            <a:r>
              <a:rPr lang="en-US" altLang="en-US" sz="3600" dirty="0">
                <a:solidFill>
                  <a:srgbClr val="FF0000"/>
                </a:solidFill>
                <a:latin typeface="+mn-lt"/>
              </a:rPr>
              <a:t> </a:t>
            </a:r>
            <a:r>
              <a:rPr lang="en-US" altLang="en-US" sz="3600" dirty="0" err="1">
                <a:solidFill>
                  <a:srgbClr val="FF0000"/>
                </a:solidFill>
                <a:latin typeface="+mn-lt"/>
              </a:rPr>
              <a:t>xám</a:t>
            </a:r>
            <a:r>
              <a:rPr lang="en-US" altLang="en-US" sz="3600" dirty="0">
                <a:solidFill>
                  <a:srgbClr val="FF0000"/>
                </a:solidFill>
                <a:latin typeface="+mn-lt"/>
              </a:rPr>
              <a:t>.</a:t>
            </a:r>
            <a:endParaRPr kumimoji="0" lang="en-US" altLang="en-US" sz="3600" b="1" i="0" u="none" strike="noStrike" kern="1200" cap="none" spc="0" normalizeH="0" baseline="0" noProof="0" dirty="0">
              <a:ln>
                <a:noFill/>
              </a:ln>
              <a:solidFill>
                <a:srgbClr val="FF0000"/>
              </a:solidFill>
              <a:effectLst/>
              <a:uLnTx/>
              <a:uFillTx/>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0906">
                                            <p:txEl>
                                              <p:pRg st="0" end="0"/>
                                            </p:txEl>
                                          </p:spTgt>
                                        </p:tgtEl>
                                        <p:attrNameLst>
                                          <p:attrName>style.visibility</p:attrName>
                                        </p:attrNameLst>
                                      </p:cBhvr>
                                      <p:to>
                                        <p:strVal val="visible"/>
                                      </p:to>
                                    </p:set>
                                    <p:animEffect transition="in" filter="box(in)">
                                      <p:cBhvr>
                                        <p:cTn id="17" dur="500"/>
                                        <p:tgtEl>
                                          <p:spTgt spid="8090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bg/>
                                          </p:spTgt>
                                        </p:tgtEl>
                                        <p:attrNameLst>
                                          <p:attrName>style.visibility</p:attrName>
                                        </p:attrNameLst>
                                      </p:cBhvr>
                                      <p:to>
                                        <p:strVal val="visible"/>
                                      </p:to>
                                    </p:set>
                                    <p:animEffect transition="in" filter="wipe(left)">
                                      <p:cBhvr>
                                        <p:cTn id="22" dur="500"/>
                                        <p:tgtEl>
                                          <p:spTgt spid="80907">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0" end="0"/>
                                            </p:txEl>
                                          </p:spTgt>
                                        </p:tgtEl>
                                        <p:attrNameLst>
                                          <p:attrName>style.visibility</p:attrName>
                                        </p:attrNameLst>
                                      </p:cBhvr>
                                      <p:to>
                                        <p:strVal val="visible"/>
                                      </p:to>
                                    </p:set>
                                    <p:animEffect transition="in" filter="wipe(left)">
                                      <p:cBhvr>
                                        <p:cTn id="27" dur="500"/>
                                        <p:tgtEl>
                                          <p:spTgt spid="8090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1" end="1"/>
                                            </p:txEl>
                                          </p:spTgt>
                                        </p:tgtEl>
                                        <p:attrNameLst>
                                          <p:attrName>style.visibility</p:attrName>
                                        </p:attrNameLst>
                                      </p:cBhvr>
                                      <p:to>
                                        <p:strVal val="visible"/>
                                      </p:to>
                                    </p:set>
                                    <p:animEffect transition="in" filter="wipe(left)">
                                      <p:cBhvr>
                                        <p:cTn id="32" dur="500"/>
                                        <p:tgtEl>
                                          <p:spTgt spid="8090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2" end="2"/>
                                            </p:txEl>
                                          </p:spTgt>
                                        </p:tgtEl>
                                        <p:attrNameLst>
                                          <p:attrName>style.visibility</p:attrName>
                                        </p:attrNameLst>
                                      </p:cBhvr>
                                      <p:to>
                                        <p:strVal val="visible"/>
                                      </p:to>
                                    </p:set>
                                    <p:animEffect transition="in" filter="wipe(left)">
                                      <p:cBhvr>
                                        <p:cTn id="37" dur="500"/>
                                        <p:tgtEl>
                                          <p:spTgt spid="8090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0907">
                                            <p:txEl>
                                              <p:pRg st="3" end="3"/>
                                            </p:txEl>
                                          </p:spTgt>
                                        </p:tgtEl>
                                        <p:attrNameLst>
                                          <p:attrName>style.visibility</p:attrName>
                                        </p:attrNameLst>
                                      </p:cBhvr>
                                      <p:to>
                                        <p:strVal val="visible"/>
                                      </p:to>
                                    </p:set>
                                    <p:animEffect transition="in" filter="wipe(left)">
                                      <p:cBhvr>
                                        <p:cTn id="42" dur="500"/>
                                        <p:tgtEl>
                                          <p:spTgt spid="80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3" name="Picture 2">
            <a:extLst>
              <a:ext uri="{FF2B5EF4-FFF2-40B4-BE49-F238E27FC236}">
                <a16:creationId xmlns:a16="http://schemas.microsoft.com/office/drawing/2014/main" id="{38CD6277-E4B2-771E-23DC-93C1AD908AE3}"/>
              </a:ext>
            </a:extLst>
          </p:cNvPr>
          <p:cNvPicPr>
            <a:picLocks noChangeAspect="1"/>
          </p:cNvPicPr>
          <p:nvPr/>
        </p:nvPicPr>
        <p:blipFill>
          <a:blip r:embed="rId5"/>
          <a:stretch>
            <a:fillRect/>
          </a:stretch>
        </p:blipFill>
        <p:spPr>
          <a:xfrm>
            <a:off x="2669810" y="1558506"/>
            <a:ext cx="5480779" cy="3798137"/>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244715" y="2098722"/>
            <a:ext cx="7060920" cy="1940957"/>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5400" b="1" spc="100" dirty="0" err="1">
                <a:ln w="12700">
                  <a:solidFill>
                    <a:srgbClr val="000000"/>
                  </a:solidFill>
                </a:ln>
                <a:solidFill>
                  <a:srgbClr val="FF0000"/>
                </a:solidFill>
                <a:latin typeface="+mn-lt"/>
              </a:rPr>
              <a:t>Hoạt</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động</a:t>
            </a:r>
            <a:r>
              <a:rPr lang="en-US" altLang="zh-CN" sz="5400" b="1" spc="100" dirty="0">
                <a:ln w="12700">
                  <a:solidFill>
                    <a:srgbClr val="000000"/>
                  </a:solidFill>
                </a:ln>
                <a:solidFill>
                  <a:srgbClr val="FF0000"/>
                </a:solidFill>
                <a:latin typeface="+mn-lt"/>
              </a:rPr>
              <a:t> 1: </a:t>
            </a:r>
            <a:r>
              <a:rPr lang="en-US" altLang="zh-CN" sz="5400" b="1" spc="100" dirty="0" err="1">
                <a:ln w="12700">
                  <a:solidFill>
                    <a:srgbClr val="000000"/>
                  </a:solidFill>
                </a:ln>
                <a:solidFill>
                  <a:srgbClr val="FF0000"/>
                </a:solidFill>
                <a:latin typeface="+mn-lt"/>
              </a:rPr>
              <a:t>Nấm</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gây</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hỏng</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thực</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phẩm</a:t>
            </a:r>
            <a:r>
              <a:rPr lang="en-US" altLang="zh-CN" sz="5400" b="1" spc="100" dirty="0">
                <a:ln w="12700">
                  <a:solidFill>
                    <a:srgbClr val="000000"/>
                  </a:solidFill>
                </a:ln>
                <a:solidFill>
                  <a:srgbClr val="FF0000"/>
                </a:solidFill>
                <a:latin typeface="+mn-lt"/>
              </a:rPr>
              <a:t> </a:t>
            </a:r>
            <a:endParaRPr kumimoji="0" lang="zh-CN" altLang="en-US" sz="5400" b="1" i="0" u="none" strike="noStrike" kern="1200" cap="none" spc="100" normalizeH="0" baseline="0" noProof="0" dirty="0">
              <a:ln w="12700">
                <a:solidFill>
                  <a:srgbClr val="000000"/>
                </a:solidFill>
              </a:ln>
              <a:solidFill>
                <a:srgbClr val="FF0000"/>
              </a:solidFill>
              <a:effectLst/>
              <a:uLnTx/>
              <a:uFillTx/>
              <a:latin typeface="+mn-lt"/>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519">
            <a:extLst>
              <a:ext uri="{FF2B5EF4-FFF2-40B4-BE49-F238E27FC236}">
                <a16:creationId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7" name="TextBox 516">
            <a:extLst>
              <a:ext uri="{FF2B5EF4-FFF2-40B4-BE49-F238E27FC236}">
                <a16:creationId xmlns:a16="http://schemas.microsoft.com/office/drawing/2014/main" id="{E70BD642-9C8F-4C5E-9EF9-52EE589B425F}"/>
              </a:ext>
            </a:extLst>
          </p:cNvPr>
          <p:cNvSpPr txBox="1"/>
          <p:nvPr/>
        </p:nvSpPr>
        <p:spPr>
          <a:xfrm>
            <a:off x="669796" y="713931"/>
            <a:ext cx="11093579" cy="5509200"/>
          </a:xfrm>
          <a:prstGeom prst="rect">
            <a:avLst/>
          </a:prstGeom>
          <a:solidFill>
            <a:schemeClr val="accent4">
              <a:lumMod val="20000"/>
              <a:lumOff val="80000"/>
            </a:schemeClr>
          </a:solidFill>
        </p:spPr>
        <p:txBody>
          <a:bodyPr wrap="square">
            <a:spAutoFit/>
          </a:bodyPr>
          <a:lstStyle/>
          <a:p>
            <a:pPr lvl="0" algn="just">
              <a:spcBef>
                <a:spcPct val="50000"/>
              </a:spcBef>
              <a:defRPr/>
            </a:pPr>
            <a:r>
              <a:rPr lang="vi-VN" altLang="en-US" sz="4400" dirty="0">
                <a:solidFill>
                  <a:prstClr val="black"/>
                </a:solidFill>
                <a:latin typeface="Cambria" panose="02040503050406030204" pitchFamily="18" charset="0"/>
                <a:ea typeface="Cambria" panose="02040503050406030204" pitchFamily="18" charset="0"/>
              </a:rPr>
              <a:t>Thực phẩm nếu không bảo quản đúng cách dễ bị nhiễm nấm mốc. Nấm mốc có thể làm thay đổi màu sắc, hình dạng, mùi vị của thực phẩm, tạo ra độc tố có hại cho sức khoẻ của con người. Sử dụng các loại thực phẩm bị nhiễm nấm mốc gây tác hại cho gan, thận, gây rối loạn tiêu hoá, có thể gây ung thư, thậm chí dẫn đến tử vong.</a:t>
            </a:r>
          </a:p>
        </p:txBody>
      </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p:cTn id="7" dur="500" fill="hold"/>
                                        <p:tgtEl>
                                          <p:spTgt spid="517"/>
                                        </p:tgtEl>
                                        <p:attrNameLst>
                                          <p:attrName>ppt_w</p:attrName>
                                        </p:attrNameLst>
                                      </p:cBhvr>
                                      <p:tavLst>
                                        <p:tav tm="0">
                                          <p:val>
                                            <p:fltVal val="0"/>
                                          </p:val>
                                        </p:tav>
                                        <p:tav tm="100000">
                                          <p:val>
                                            <p:strVal val="#ppt_w"/>
                                          </p:val>
                                        </p:tav>
                                      </p:tavLst>
                                    </p:anim>
                                    <p:anim calcmode="lin" valueType="num">
                                      <p:cBhvr>
                                        <p:cTn id="8" dur="500" fill="hold"/>
                                        <p:tgtEl>
                                          <p:spTgt spid="517"/>
                                        </p:tgtEl>
                                        <p:attrNameLst>
                                          <p:attrName>ppt_h</p:attrName>
                                        </p:attrNameLst>
                                      </p:cBhvr>
                                      <p:tavLst>
                                        <p:tav tm="0">
                                          <p:val>
                                            <p:fltVal val="0"/>
                                          </p:val>
                                        </p:tav>
                                        <p:tav tm="100000">
                                          <p:val>
                                            <p:strVal val="#ppt_h"/>
                                          </p:val>
                                        </p:tav>
                                      </p:tavLst>
                                    </p:anim>
                                    <p:animEffect transition="in" filter="fade">
                                      <p:cBhvr>
                                        <p:cTn id="9"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a16="http://schemas.microsoft.com/office/drawing/2014/main" id="{377F71F5-F6E7-9596-37CC-83D39BB26068}"/>
              </a:ext>
            </a:extLst>
          </p:cNvPr>
          <p:cNvSpPr txBox="1">
            <a:spLocks noChangeArrowheads="1"/>
          </p:cNvSpPr>
          <p:nvPr/>
        </p:nvSpPr>
        <p:spPr bwMode="auto">
          <a:xfrm>
            <a:off x="523875" y="150648"/>
            <a:ext cx="11068050" cy="1600438"/>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spcBef>
                <a:spcPct val="50000"/>
              </a:spcBef>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spcBef>
                <a:spcPct val="50000"/>
              </a:spcBef>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712B54D-F562-5AFA-1E33-C7382A6DEDA6}"/>
              </a:ext>
            </a:extLst>
          </p:cNvPr>
          <p:cNvPicPr>
            <a:picLocks noChangeAspect="1"/>
          </p:cNvPicPr>
          <p:nvPr/>
        </p:nvPicPr>
        <p:blipFill>
          <a:blip r:embed="rId2"/>
          <a:stretch>
            <a:fillRect/>
          </a:stretch>
        </p:blipFill>
        <p:spPr>
          <a:xfrm>
            <a:off x="400050" y="1928812"/>
            <a:ext cx="6288138" cy="2538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EE7DCC83-1A5D-4E7F-66F9-8804C79E09C5}"/>
              </a:ext>
            </a:extLst>
          </p:cNvPr>
          <p:cNvPicPr>
            <a:picLocks noChangeAspect="1"/>
          </p:cNvPicPr>
          <p:nvPr/>
        </p:nvPicPr>
        <p:blipFill>
          <a:blip r:embed="rId3"/>
          <a:stretch>
            <a:fillRect/>
          </a:stretch>
        </p:blipFill>
        <p:spPr>
          <a:xfrm>
            <a:off x="6724650" y="3949881"/>
            <a:ext cx="4914900" cy="249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95192441-8B7C-BBB2-BAB3-3E482DE5A8FF}"/>
              </a:ext>
            </a:extLst>
          </p:cNvPr>
          <p:cNvSpPr txBox="1"/>
          <p:nvPr/>
        </p:nvSpPr>
        <p:spPr>
          <a:xfrm>
            <a:off x="466724" y="4701052"/>
            <a:ext cx="5591175"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26B0A8-A0BB-6A25-5EB5-8C1597E0389E}"/>
              </a:ext>
            </a:extLst>
          </p:cNvPr>
          <p:cNvSpPr txBox="1"/>
          <p:nvPr/>
        </p:nvSpPr>
        <p:spPr>
          <a:xfrm>
            <a:off x="6915150" y="2738902"/>
            <a:ext cx="4714875" cy="1077218"/>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Q</a:t>
            </a:r>
            <a:r>
              <a:rPr lang="vi-VN" sz="32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200" b="1" dirty="0">
                <a:solidFill>
                  <a:srgbClr val="002060"/>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1986331" y="2230176"/>
            <a:ext cx="8949631" cy="1323439"/>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xanh</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descr="Định lượng nấm men, nấm mốc trong thực phẩm">
            <a:extLst>
              <a:ext uri="{FF2B5EF4-FFF2-40B4-BE49-F238E27FC236}">
                <a16:creationId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4" y="3791544"/>
            <a:ext cx="4638675" cy="26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a16="http://schemas.microsoft.com/office/drawing/2014/main" id="{DAF61DD2-2898-C4D8-4E77-5F0100A5332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43724" y="3835400"/>
            <a:ext cx="3838575" cy="255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Trên thực phẩm có 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u đốm tr</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777</Words>
  <Application>Microsoft Office PowerPoint</Application>
  <PresentationFormat>Widescreen</PresentationFormat>
  <Paragraphs>55</Paragraphs>
  <Slides>25</Slides>
  <Notes>6</Notes>
  <HiddenSlides>0</HiddenSlides>
  <MMClips>2</MMClips>
  <ScaleCrop>false</ScaleCrop>
  <HeadingPairs>
    <vt:vector size="6" baseType="variant">
      <vt:variant>
        <vt:lpstr>Fonts Used</vt:lpstr>
      </vt:variant>
      <vt:variant>
        <vt:i4>27</vt:i4>
      </vt:variant>
      <vt:variant>
        <vt:lpstr>Theme</vt:lpstr>
      </vt:variant>
      <vt:variant>
        <vt:i4>6</vt:i4>
      </vt:variant>
      <vt:variant>
        <vt:lpstr>Slide Titles</vt:lpstr>
      </vt:variant>
      <vt:variant>
        <vt:i4>25</vt:i4>
      </vt:variant>
    </vt:vector>
  </HeadingPairs>
  <TitlesOfParts>
    <vt:vector size="58" baseType="lpstr">
      <vt:lpstr>微软雅黑</vt:lpstr>
      <vt:lpstr>.VnTime</vt:lpstr>
      <vt:lpstr>Amatic SC</vt:lpstr>
      <vt:lpstr>Anaheim</vt:lpstr>
      <vt:lpstr>Arial</vt:lpstr>
      <vt:lpstr>Arial Black</vt:lpstr>
      <vt:lpstr>Baloo 2</vt:lpstr>
      <vt:lpstr>Calibri</vt:lpstr>
      <vt:lpstr>Calibri Light</vt:lpstr>
      <vt:lpstr>Cambria</vt:lpstr>
      <vt:lpstr>等线</vt:lpstr>
      <vt:lpstr>等线 Light</vt:lpstr>
      <vt:lpstr>Didact Gothic</vt:lpstr>
      <vt:lpstr>Lato Hairline</vt:lpstr>
      <vt:lpstr>Lato Light</vt:lpstr>
      <vt:lpstr>Lato Regular</vt:lpstr>
      <vt:lpstr>Livvic</vt:lpstr>
      <vt:lpstr>Nunito</vt:lpstr>
      <vt:lpstr>Pattaya</vt:lpstr>
      <vt:lpstr>Ranchers</vt:lpstr>
      <vt:lpstr>Roboto Condensed Light</vt:lpstr>
      <vt:lpstr>Rubik</vt:lpstr>
      <vt:lpstr>Tahoma</vt:lpstr>
      <vt:lpstr>Times New Roman</vt:lpstr>
      <vt:lpstr>思源黑体 CN Bold</vt:lpstr>
      <vt:lpstr>方正卡通简体</vt:lpstr>
      <vt:lpstr>方正少儿简体</vt:lpstr>
      <vt:lpstr>Office 主题​​</vt:lpstr>
      <vt:lpstr>1_Office Theme</vt:lpstr>
      <vt:lpstr>Theme74</vt:lpstr>
      <vt:lpstr>1_Office 主题​​</vt:lpstr>
      <vt:lpstr>Science Subject for Pre-K: Observe insect life by Slidesgo</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37</cp:revision>
  <dcterms:created xsi:type="dcterms:W3CDTF">2023-11-11T06:14:58Z</dcterms:created>
  <dcterms:modified xsi:type="dcterms:W3CDTF">2024-02-17T13:54:24Z</dcterms:modified>
</cp:coreProperties>
</file>