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3" r:id="rId4"/>
    <p:sldMasterId id="2147483709" r:id="rId5"/>
    <p:sldMasterId id="2147483721" r:id="rId6"/>
  </p:sldMasterIdLst>
  <p:notesMasterIdLst>
    <p:notesMasterId r:id="rId27"/>
  </p:notesMasterIdLst>
  <p:sldIdLst>
    <p:sldId id="263" r:id="rId7"/>
    <p:sldId id="265" r:id="rId8"/>
    <p:sldId id="266" r:id="rId9"/>
    <p:sldId id="267" r:id="rId10"/>
    <p:sldId id="268" r:id="rId11"/>
    <p:sldId id="274" r:id="rId12"/>
    <p:sldId id="332" r:id="rId13"/>
    <p:sldId id="320" r:id="rId14"/>
    <p:sldId id="327" r:id="rId15"/>
    <p:sldId id="2007577321" r:id="rId16"/>
    <p:sldId id="2007577318" r:id="rId17"/>
    <p:sldId id="333" r:id="rId18"/>
    <p:sldId id="2007577319" r:id="rId19"/>
    <p:sldId id="2007577322" r:id="rId20"/>
    <p:sldId id="2007577324" r:id="rId21"/>
    <p:sldId id="2007577325" r:id="rId22"/>
    <p:sldId id="3312" r:id="rId23"/>
    <p:sldId id="2007577320" r:id="rId24"/>
    <p:sldId id="295"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0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E5C5C-5D5C-475C-97C4-56A865721590}"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46586-ACAC-463A-B8A2-792676F40096}" type="slidenum">
              <a:rPr lang="en-US" smtClean="0"/>
              <a:t>‹#›</a:t>
            </a:fld>
            <a:endParaRPr lang="en-US"/>
          </a:p>
        </p:txBody>
      </p:sp>
    </p:spTree>
    <p:extLst>
      <p:ext uri="{BB962C8B-B14F-4D97-AF65-F5344CB8AC3E}">
        <p14:creationId xmlns:p14="http://schemas.microsoft.com/office/powerpoint/2010/main" val="1596703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73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66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571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2623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738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915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8371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46CDB-C79E-42A0-8153-203025C867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58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3"/>
        <p:cNvGrpSpPr/>
        <p:nvPr/>
      </p:nvGrpSpPr>
      <p:grpSpPr>
        <a:xfrm>
          <a:off x="0" y="0"/>
          <a:ext cx="0" cy="0"/>
          <a:chOff x="0" y="0"/>
          <a:chExt cx="0" cy="0"/>
        </a:xfrm>
      </p:grpSpPr>
      <p:sp>
        <p:nvSpPr>
          <p:cNvPr id="4044" name="Google Shape;4044;gddba04b644_0_1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5" name="Google Shape;4045;gddba04b644_0_1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8817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8275207"/>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23804982"/>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15976293"/>
      </p:ext>
    </p:extLst>
  </p:cSld>
  <p:clrMapOvr>
    <a:masterClrMapping/>
  </p:clrMapOvr>
  <p:transition spd="slow" advClick="0" advTm="1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제목 및 내용">
    <p:spTree>
      <p:nvGrpSpPr>
        <p:cNvPr id="1" name=""/>
        <p:cNvGrpSpPr/>
        <p:nvPr/>
      </p:nvGrpSpPr>
      <p:grpSpPr>
        <a:xfrm>
          <a:off x="0" y="0"/>
          <a:ext cx="0" cy="0"/>
          <a:chOff x="0" y="0"/>
          <a:chExt cx="0" cy="0"/>
        </a:xfrm>
      </p:grpSpPr>
      <p:pic>
        <p:nvPicPr>
          <p:cNvPr id="8" name="그림 7"/>
          <p:cNvPicPr>
            <a:picLocks noChangeAspect="1"/>
          </p:cNvPicPr>
          <p:nvPr userDrawn="1"/>
        </p:nvPicPr>
        <p:blipFill rotWithShape="1">
          <a:blip r:embed="rId2">
            <a:extLst>
              <a:ext uri="{28A0092B-C50C-407E-A947-70E740481C1C}">
                <a14:useLocalDpi xmlns:a14="http://schemas.microsoft.com/office/drawing/2010/main" val="0"/>
              </a:ext>
            </a:extLst>
          </a:blip>
          <a:srcRect t="9205" b="78915"/>
          <a:stretch/>
        </p:blipFill>
        <p:spPr>
          <a:xfrm>
            <a:off x="0" y="3"/>
            <a:ext cx="12192000" cy="1086303"/>
          </a:xfrm>
          <a:prstGeom prst="rect">
            <a:avLst/>
          </a:prstGeom>
        </p:spPr>
      </p:pic>
      <p:sp>
        <p:nvSpPr>
          <p:cNvPr id="4" name="직사각형 3"/>
          <p:cNvSpPr/>
          <p:nvPr userDrawn="1"/>
        </p:nvSpPr>
        <p:spPr>
          <a:xfrm flipV="1">
            <a:off x="0" y="1129660"/>
            <a:ext cx="12192000" cy="48000"/>
          </a:xfrm>
          <a:prstGeom prst="rect">
            <a:avLst/>
          </a:prstGeom>
          <a:solidFill>
            <a:srgbClr val="80B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377"/>
            <a:endParaRPr lang="ko-KR" altLang="en-US" sz="2400">
              <a:solidFill>
                <a:prstClr val="white"/>
              </a:solidFill>
            </a:endParaRPr>
          </a:p>
        </p:txBody>
      </p:sp>
      <p:sp>
        <p:nvSpPr>
          <p:cNvPr id="5" name="텍스트 개체 틀 4"/>
          <p:cNvSpPr>
            <a:spLocks noGrp="1"/>
          </p:cNvSpPr>
          <p:nvPr userDrawn="1">
            <p:ph type="body" sz="quarter" idx="11" hasCustomPrompt="1"/>
          </p:nvPr>
        </p:nvSpPr>
        <p:spPr>
          <a:xfrm>
            <a:off x="335361" y="787805"/>
            <a:ext cx="10753195" cy="441531"/>
          </a:xfrm>
          <a:prstGeom prst="rect">
            <a:avLst/>
          </a:prstGeom>
        </p:spPr>
        <p:txBody>
          <a:bodyPr lIns="0" tIns="0" rIns="0" bIns="0"/>
          <a:lstStyle>
            <a:lvl1pPr marL="0" indent="0">
              <a:lnSpc>
                <a:spcPct val="80000"/>
              </a:lnSpc>
              <a:buNone/>
              <a:defRPr sz="2667" b="0" baseline="0">
                <a:latin typeface="Calibri" panose="020F0502020204030204" pitchFamily="34" charset="0"/>
              </a:defRPr>
            </a:lvl1pPr>
          </a:lstStyle>
          <a:p>
            <a:pPr lvl="0"/>
            <a:r>
              <a:rPr lang="en-US" altLang="ko-KR"/>
              <a:t>Slide sub title</a:t>
            </a:r>
            <a:endParaRPr lang="ko-KR" altLang="en-US"/>
          </a:p>
        </p:txBody>
      </p:sp>
      <p:sp>
        <p:nvSpPr>
          <p:cNvPr id="6" name="텍스트 개체 틀 4"/>
          <p:cNvSpPr>
            <a:spLocks noGrp="1"/>
          </p:cNvSpPr>
          <p:nvPr userDrawn="1">
            <p:ph type="body" sz="quarter" idx="12" hasCustomPrompt="1"/>
          </p:nvPr>
        </p:nvSpPr>
        <p:spPr>
          <a:xfrm>
            <a:off x="335361" y="205515"/>
            <a:ext cx="10753195" cy="711200"/>
          </a:xfrm>
          <a:prstGeom prst="rect">
            <a:avLst/>
          </a:prstGeom>
        </p:spPr>
        <p:txBody>
          <a:bodyPr lIns="0" tIns="0" rIns="0" bIns="0"/>
          <a:lstStyle>
            <a:lvl1pPr marL="0" indent="0">
              <a:lnSpc>
                <a:spcPct val="80000"/>
              </a:lnSpc>
              <a:buNone/>
              <a:defRPr sz="4800" b="1">
                <a:latin typeface="Calibri" panose="020F0502020204030204" pitchFamily="34" charset="0"/>
              </a:defRPr>
            </a:lvl1pPr>
          </a:lstStyle>
          <a:p>
            <a:pPr lvl="0"/>
            <a:r>
              <a:rPr lang="en-US" altLang="ko-KR"/>
              <a:t>Slide main title</a:t>
            </a:r>
            <a:endParaRPr lang="ko-KR" altLang="en-US"/>
          </a:p>
        </p:txBody>
      </p:sp>
    </p:spTree>
    <p:extLst>
      <p:ext uri="{BB962C8B-B14F-4D97-AF65-F5344CB8AC3E}">
        <p14:creationId xmlns:p14="http://schemas.microsoft.com/office/powerpoint/2010/main" val="138094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796139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143743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46277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3892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6600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4088361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88498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88633735"/>
      </p:ext>
    </p:extLst>
  </p:cSld>
  <p:clrMapOvr>
    <a:masterClrMapping/>
  </p:clrMapOvr>
  <p:transition spd="slow" advClick="0" advTm="100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3045717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1735905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2072436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E0E3ED9-BA21-47C0-B7E5-DE041A01C6FA}" type="datetimeFigureOut">
              <a:rPr lang="en-US" smtClean="0"/>
              <a:t>2/22/2024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33309D9-DB2D-4F0A-A609-70D6BE1AB080}" type="slidenum">
              <a:rPr lang="en-US" smtClean="0"/>
              <a:t>‹#›</a:t>
            </a:fld>
            <a:endParaRPr lang="en-US"/>
          </a:p>
        </p:txBody>
      </p:sp>
    </p:spTree>
    <p:extLst>
      <p:ext uri="{BB962C8B-B14F-4D97-AF65-F5344CB8AC3E}">
        <p14:creationId xmlns:p14="http://schemas.microsoft.com/office/powerpoint/2010/main" val="505391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12192000" cy="6858000"/>
          </a:xfrm>
          <a:prstGeom prst="rect">
            <a:avLst/>
          </a:prstGeom>
          <a:noFill/>
          <a:ln>
            <a:noFill/>
          </a:ln>
        </p:spPr>
      </p:pic>
      <p:sp>
        <p:nvSpPr>
          <p:cNvPr id="10" name="Google Shape;10;p2"/>
          <p:cNvSpPr txBox="1">
            <a:spLocks noGrp="1"/>
          </p:cNvSpPr>
          <p:nvPr>
            <p:ph type="ctrTitle"/>
          </p:nvPr>
        </p:nvSpPr>
        <p:spPr>
          <a:xfrm>
            <a:off x="2589400" y="1865432"/>
            <a:ext cx="7013200" cy="2175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6667"/>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2745600" y="4558768"/>
            <a:ext cx="6700800" cy="27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24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2" name="Google Shape;12;p2"/>
          <p:cNvGrpSpPr/>
          <p:nvPr/>
        </p:nvGrpSpPr>
        <p:grpSpPr>
          <a:xfrm>
            <a:off x="7056647" y="5173786"/>
            <a:ext cx="5135269" cy="1684175"/>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 name="Google Shape;15;p2"/>
          <p:cNvGrpSpPr/>
          <p:nvPr/>
        </p:nvGrpSpPr>
        <p:grpSpPr>
          <a:xfrm rot="10800000" flipH="1">
            <a:off x="7056738" y="14998"/>
            <a:ext cx="5135269" cy="1684175"/>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471117" y="5173801"/>
            <a:ext cx="959667" cy="1052300"/>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 name="Google Shape;35;p2"/>
          <p:cNvGrpSpPr/>
          <p:nvPr/>
        </p:nvGrpSpPr>
        <p:grpSpPr>
          <a:xfrm rot="-949166">
            <a:off x="466877" y="2286180"/>
            <a:ext cx="589092" cy="1086891"/>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 name="Google Shape;42;p2"/>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5730185" y="258467"/>
            <a:ext cx="731633" cy="798133"/>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rot="699672">
            <a:off x="10857715" y="2896039"/>
            <a:ext cx="766671" cy="1065943"/>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7" name="Google Shape;67;p2"/>
          <p:cNvGrpSpPr/>
          <p:nvPr/>
        </p:nvGrpSpPr>
        <p:grpSpPr>
          <a:xfrm>
            <a:off x="10872785" y="4548751"/>
            <a:ext cx="1064167" cy="1459267"/>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 name="Google Shape;71;p2"/>
          <p:cNvGrpSpPr/>
          <p:nvPr/>
        </p:nvGrpSpPr>
        <p:grpSpPr>
          <a:xfrm>
            <a:off x="4948034" y="5770667"/>
            <a:ext cx="2295933" cy="2175767"/>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 name="Google Shape;97;p2"/>
          <p:cNvSpPr/>
          <p:nvPr/>
        </p:nvSpPr>
        <p:spPr>
          <a:xfrm rot="3022529">
            <a:off x="10919550" y="2078558"/>
            <a:ext cx="642983" cy="66767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4698511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00" name="Google Shape;100;p3"/>
          <p:cNvSpPr txBox="1">
            <a:spLocks noGrp="1"/>
          </p:cNvSpPr>
          <p:nvPr>
            <p:ph type="title"/>
          </p:nvPr>
        </p:nvSpPr>
        <p:spPr>
          <a:xfrm>
            <a:off x="2743200" y="3549389"/>
            <a:ext cx="6705600" cy="548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000">
                <a:solidFill>
                  <a:schemeClr val="accent5"/>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01" name="Google Shape;101;p3"/>
          <p:cNvSpPr txBox="1">
            <a:spLocks noGrp="1"/>
          </p:cNvSpPr>
          <p:nvPr>
            <p:ph type="subTitle" idx="1"/>
          </p:nvPr>
        </p:nvSpPr>
        <p:spPr>
          <a:xfrm>
            <a:off x="4049600" y="4566429"/>
            <a:ext cx="4092800" cy="526800"/>
          </a:xfrm>
          <a:prstGeom prst="rect">
            <a:avLst/>
          </a:prstGeom>
        </p:spPr>
        <p:txBody>
          <a:bodyPr spcFirstLastPara="1" wrap="square" lIns="91425" tIns="91425" rIns="91425" bIns="91425" anchor="ctr" anchorCtr="0">
            <a:noAutofit/>
          </a:bodyPr>
          <a:lstStyle>
            <a:lvl1pPr lvl="0" algn="ctr">
              <a:spcBef>
                <a:spcPts val="0"/>
              </a:spcBef>
              <a:spcAft>
                <a:spcPts val="0"/>
              </a:spcAft>
              <a:buSzPts val="1600"/>
              <a:buNone/>
              <a:defRPr sz="2133"/>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102" name="Google Shape;102;p3"/>
          <p:cNvSpPr txBox="1">
            <a:spLocks noGrp="1"/>
          </p:cNvSpPr>
          <p:nvPr>
            <p:ph type="title" idx="2" hasCustomPrompt="1"/>
          </p:nvPr>
        </p:nvSpPr>
        <p:spPr>
          <a:xfrm>
            <a:off x="5534584" y="2105971"/>
            <a:ext cx="11900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3" name="Google Shape;103;p3"/>
          <p:cNvGrpSpPr/>
          <p:nvPr/>
        </p:nvGrpSpPr>
        <p:grpSpPr>
          <a:xfrm rot="5400000">
            <a:off x="-1725535" y="3460519"/>
            <a:ext cx="5135269" cy="1684175"/>
            <a:chOff x="238125" y="548775"/>
            <a:chExt cx="2842400" cy="932200"/>
          </a:xfrm>
        </p:grpSpPr>
        <p:sp>
          <p:nvSpPr>
            <p:cNvPr id="104" name="Google Shape;104;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3"/>
          <p:cNvGrpSpPr/>
          <p:nvPr/>
        </p:nvGrpSpPr>
        <p:grpSpPr>
          <a:xfrm rot="10800000">
            <a:off x="7056732" y="-14"/>
            <a:ext cx="5135269" cy="1684175"/>
            <a:chOff x="238125" y="548775"/>
            <a:chExt cx="2842400" cy="932200"/>
          </a:xfrm>
        </p:grpSpPr>
        <p:sp>
          <p:nvSpPr>
            <p:cNvPr id="107" name="Google Shape;107;p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952801" flipH="1">
            <a:off x="5085318" y="-1983993"/>
            <a:ext cx="2021367" cy="41226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 name="Google Shape;110;p3"/>
          <p:cNvGrpSpPr/>
          <p:nvPr/>
        </p:nvGrpSpPr>
        <p:grpSpPr>
          <a:xfrm rot="693926">
            <a:off x="10876048" y="5270888"/>
            <a:ext cx="730001" cy="1049525"/>
            <a:chOff x="1400150" y="2031300"/>
            <a:chExt cx="494000" cy="710225"/>
          </a:xfrm>
        </p:grpSpPr>
        <p:sp>
          <p:nvSpPr>
            <p:cNvPr id="111" name="Google Shape;111;p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 name="Google Shape;119;p3"/>
          <p:cNvGrpSpPr/>
          <p:nvPr/>
        </p:nvGrpSpPr>
        <p:grpSpPr>
          <a:xfrm>
            <a:off x="344485" y="305484"/>
            <a:ext cx="1064167" cy="1459267"/>
            <a:chOff x="532675" y="3247050"/>
            <a:chExt cx="798125" cy="1094450"/>
          </a:xfrm>
        </p:grpSpPr>
        <p:sp>
          <p:nvSpPr>
            <p:cNvPr id="120" name="Google Shape;120;p3"/>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3"/>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 name="Google Shape;123;p3"/>
          <p:cNvGrpSpPr/>
          <p:nvPr/>
        </p:nvGrpSpPr>
        <p:grpSpPr>
          <a:xfrm>
            <a:off x="578052" y="2367218"/>
            <a:ext cx="597033" cy="596233"/>
            <a:chOff x="5760700" y="2457850"/>
            <a:chExt cx="447775" cy="447175"/>
          </a:xfrm>
        </p:grpSpPr>
        <p:sp>
          <p:nvSpPr>
            <p:cNvPr id="124" name="Google Shape;124;p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 name="Google Shape;129;p3"/>
          <p:cNvGrpSpPr/>
          <p:nvPr/>
        </p:nvGrpSpPr>
        <p:grpSpPr>
          <a:xfrm rot="-395414">
            <a:off x="533769" y="5369325"/>
            <a:ext cx="685609" cy="1055900"/>
            <a:chOff x="3189975" y="2019850"/>
            <a:chExt cx="463950" cy="714525"/>
          </a:xfrm>
        </p:grpSpPr>
        <p:sp>
          <p:nvSpPr>
            <p:cNvPr id="130" name="Google Shape;130;p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 name="Google Shape;138;p3"/>
          <p:cNvGrpSpPr/>
          <p:nvPr/>
        </p:nvGrpSpPr>
        <p:grpSpPr>
          <a:xfrm>
            <a:off x="5730185" y="5733500"/>
            <a:ext cx="731633" cy="798133"/>
            <a:chOff x="5261300" y="4859875"/>
            <a:chExt cx="548725" cy="598600"/>
          </a:xfrm>
        </p:grpSpPr>
        <p:sp>
          <p:nvSpPr>
            <p:cNvPr id="139" name="Google Shape;139;p3"/>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3"/>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3"/>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3"/>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3"/>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 name="Google Shape;147;p3"/>
          <p:cNvGrpSpPr/>
          <p:nvPr/>
        </p:nvGrpSpPr>
        <p:grpSpPr>
          <a:xfrm>
            <a:off x="10577500" y="305484"/>
            <a:ext cx="1327067" cy="933533"/>
            <a:chOff x="2038000" y="2627075"/>
            <a:chExt cx="995300" cy="700150"/>
          </a:xfrm>
        </p:grpSpPr>
        <p:sp>
          <p:nvSpPr>
            <p:cNvPr id="148" name="Google Shape;148;p3"/>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3"/>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3"/>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3"/>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3"/>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3"/>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3"/>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3"/>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9238159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33" y="0"/>
            <a:ext cx="12192000" cy="6858000"/>
          </a:xfrm>
          <a:prstGeom prst="rect">
            <a:avLst/>
          </a:prstGeom>
          <a:noFill/>
          <a:ln>
            <a:noFill/>
          </a:ln>
        </p:spPr>
      </p:pic>
      <p:sp>
        <p:nvSpPr>
          <p:cNvPr id="158" name="Google Shape;158;p4"/>
          <p:cNvSpPr txBox="1">
            <a:spLocks noGrp="1"/>
          </p:cNvSpPr>
          <p:nvPr>
            <p:ph type="title"/>
          </p:nvPr>
        </p:nvSpPr>
        <p:spPr>
          <a:xfrm>
            <a:off x="950967" y="731520"/>
            <a:ext cx="10290000" cy="3928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950967" y="1362200"/>
            <a:ext cx="10290000" cy="47704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SzPts val="1200"/>
              <a:buAutoNum type="arabicPeriod"/>
              <a:defRPr sz="1733"/>
            </a:lvl1pPr>
            <a:lvl2pPr marL="1219170" lvl="1" indent="-440256" rtl="0">
              <a:spcBef>
                <a:spcPts val="0"/>
              </a:spcBef>
              <a:spcAft>
                <a:spcPts val="0"/>
              </a:spcAft>
              <a:buSzPts val="1600"/>
              <a:buAutoNum type="alphaLcPeriod"/>
              <a:defRPr/>
            </a:lvl2pPr>
            <a:lvl3pPr marL="1828754" lvl="2" indent="-440256" rtl="0">
              <a:spcBef>
                <a:spcPts val="0"/>
              </a:spcBef>
              <a:spcAft>
                <a:spcPts val="0"/>
              </a:spcAft>
              <a:buSzPts val="1600"/>
              <a:buAutoNum type="romanLcPeriod"/>
              <a:defRPr/>
            </a:lvl3pPr>
            <a:lvl4pPr marL="2438339" lvl="3" indent="-440256" rtl="0">
              <a:spcBef>
                <a:spcPts val="0"/>
              </a:spcBef>
              <a:spcAft>
                <a:spcPts val="0"/>
              </a:spcAft>
              <a:buSzPts val="1600"/>
              <a:buAutoNum type="arabicPeriod"/>
              <a:defRPr/>
            </a:lvl4pPr>
            <a:lvl5pPr marL="3047924" lvl="4" indent="-440256" rtl="0">
              <a:spcBef>
                <a:spcPts val="0"/>
              </a:spcBef>
              <a:spcAft>
                <a:spcPts val="0"/>
              </a:spcAft>
              <a:buSzPts val="1600"/>
              <a:buAutoNum type="alphaLcPeriod"/>
              <a:defRPr/>
            </a:lvl5pPr>
            <a:lvl6pPr marL="3657509" lvl="5" indent="-440256" rtl="0">
              <a:spcBef>
                <a:spcPts val="0"/>
              </a:spcBef>
              <a:spcAft>
                <a:spcPts val="0"/>
              </a:spcAft>
              <a:buSzPts val="1600"/>
              <a:buAutoNum type="romanLcPeriod"/>
              <a:defRPr/>
            </a:lvl6pPr>
            <a:lvl7pPr marL="4267093" lvl="6" indent="-440256" rtl="0">
              <a:spcBef>
                <a:spcPts val="0"/>
              </a:spcBef>
              <a:spcAft>
                <a:spcPts val="0"/>
              </a:spcAft>
              <a:buSzPts val="1600"/>
              <a:buAutoNum type="arabicPeriod"/>
              <a:defRPr/>
            </a:lvl7pPr>
            <a:lvl8pPr marL="4876678" lvl="7" indent="-440256" rtl="0">
              <a:spcBef>
                <a:spcPts val="0"/>
              </a:spcBef>
              <a:spcAft>
                <a:spcPts val="0"/>
              </a:spcAft>
              <a:buSzPts val="1600"/>
              <a:buAutoNum type="alphaLcPeriod"/>
              <a:defRPr/>
            </a:lvl8pPr>
            <a:lvl9pPr marL="5486263" lvl="8" indent="-440256"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81743" y="2446919"/>
            <a:ext cx="805468" cy="1058675"/>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 name="Google Shape;175;p4"/>
          <p:cNvGrpSpPr/>
          <p:nvPr/>
        </p:nvGrpSpPr>
        <p:grpSpPr>
          <a:xfrm rot="-669090">
            <a:off x="245264" y="5391286"/>
            <a:ext cx="725285" cy="880449"/>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4"/>
          <p:cNvSpPr/>
          <p:nvPr/>
        </p:nvSpPr>
        <p:spPr>
          <a:xfrm rot="7888966" flipH="1">
            <a:off x="11281724" y="-1238559"/>
            <a:ext cx="2021083" cy="41220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 name="Google Shape;205;p4"/>
          <p:cNvGrpSpPr/>
          <p:nvPr/>
        </p:nvGrpSpPr>
        <p:grpSpPr>
          <a:xfrm rot="693926">
            <a:off x="11229181" y="2623522"/>
            <a:ext cx="730001" cy="1049525"/>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4"/>
          <p:cNvGrpSpPr/>
          <p:nvPr/>
        </p:nvGrpSpPr>
        <p:grpSpPr>
          <a:xfrm>
            <a:off x="10875201" y="5733500"/>
            <a:ext cx="731633" cy="798133"/>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4"/>
          <p:cNvGrpSpPr/>
          <p:nvPr/>
        </p:nvGrpSpPr>
        <p:grpSpPr>
          <a:xfrm flipH="1">
            <a:off x="3528366" y="6118486"/>
            <a:ext cx="5135269" cy="1684175"/>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 name="Google Shape;226;p4"/>
          <p:cNvGrpSpPr/>
          <p:nvPr/>
        </p:nvGrpSpPr>
        <p:grpSpPr>
          <a:xfrm>
            <a:off x="358633" y="252551"/>
            <a:ext cx="1327067" cy="933533"/>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613117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5"/>
        <p:cNvGrpSpPr/>
        <p:nvPr/>
      </p:nvGrpSpPr>
      <p:grpSpPr>
        <a:xfrm>
          <a:off x="0" y="0"/>
          <a:ext cx="0" cy="0"/>
          <a:chOff x="0" y="0"/>
          <a:chExt cx="0" cy="0"/>
        </a:xfrm>
      </p:grpSpPr>
      <p:pic>
        <p:nvPicPr>
          <p:cNvPr id="236" name="Google Shape;236;p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237" name="Google Shape;237;p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8" name="Google Shape;238;p5"/>
          <p:cNvSpPr txBox="1">
            <a:spLocks noGrp="1"/>
          </p:cNvSpPr>
          <p:nvPr>
            <p:ph type="subTitle" idx="1"/>
          </p:nvPr>
        </p:nvSpPr>
        <p:spPr>
          <a:xfrm>
            <a:off x="1804500" y="3843919"/>
            <a:ext cx="3438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39" name="Google Shape;239;p5"/>
          <p:cNvSpPr txBox="1">
            <a:spLocks noGrp="1"/>
          </p:cNvSpPr>
          <p:nvPr>
            <p:ph type="subTitle" idx="2"/>
          </p:nvPr>
        </p:nvSpPr>
        <p:spPr>
          <a:xfrm>
            <a:off x="6951500" y="3843919"/>
            <a:ext cx="3434000" cy="23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1600"/>
              <a:buFont typeface="Alef"/>
              <a:buNone/>
              <a:defRPr sz="2667">
                <a:latin typeface="Catamaran Black"/>
                <a:ea typeface="Catamaran Black"/>
                <a:cs typeface="Catamaran Black"/>
                <a:sym typeface="Catamaran Black"/>
              </a:defRPr>
            </a:lvl1pPr>
            <a:lvl2pPr lvl="1"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2pPr>
            <a:lvl3pPr lvl="2"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3pPr>
            <a:lvl4pPr lvl="3"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4pPr>
            <a:lvl5pPr lvl="4"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5pPr>
            <a:lvl6pPr lvl="5"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6pPr>
            <a:lvl7pPr lvl="6"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7pPr>
            <a:lvl8pPr lvl="7"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8pPr>
            <a:lvl9pPr lvl="8" rtl="0">
              <a:spcBef>
                <a:spcPts val="0"/>
              </a:spcBef>
              <a:spcAft>
                <a:spcPts val="0"/>
              </a:spcAft>
              <a:buClr>
                <a:schemeClr val="accent5"/>
              </a:buClr>
              <a:buSzPts val="1600"/>
              <a:buFont typeface="Alef"/>
              <a:buNone/>
              <a:defRPr b="1">
                <a:solidFill>
                  <a:schemeClr val="accent5"/>
                </a:solidFill>
                <a:latin typeface="Alef"/>
                <a:ea typeface="Alef"/>
                <a:cs typeface="Alef"/>
                <a:sym typeface="Alef"/>
              </a:defRPr>
            </a:lvl9pPr>
          </a:lstStyle>
          <a:p>
            <a:endParaRPr/>
          </a:p>
        </p:txBody>
      </p:sp>
      <p:sp>
        <p:nvSpPr>
          <p:cNvPr id="240" name="Google Shape;240;p5"/>
          <p:cNvSpPr txBox="1">
            <a:spLocks noGrp="1"/>
          </p:cNvSpPr>
          <p:nvPr>
            <p:ph type="subTitle" idx="3"/>
          </p:nvPr>
        </p:nvSpPr>
        <p:spPr>
          <a:xfrm>
            <a:off x="1806500" y="4366385"/>
            <a:ext cx="343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5"/>
          <p:cNvSpPr txBox="1">
            <a:spLocks noGrp="1"/>
          </p:cNvSpPr>
          <p:nvPr>
            <p:ph type="subTitle" idx="4"/>
          </p:nvPr>
        </p:nvSpPr>
        <p:spPr>
          <a:xfrm>
            <a:off x="6949500" y="4369552"/>
            <a:ext cx="343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242" name="Google Shape;242;p5"/>
          <p:cNvGrpSpPr/>
          <p:nvPr/>
        </p:nvGrpSpPr>
        <p:grpSpPr>
          <a:xfrm rot="10800000" flipH="1">
            <a:off x="7961699" y="64219"/>
            <a:ext cx="5135269" cy="1684175"/>
            <a:chOff x="238125" y="548775"/>
            <a:chExt cx="2842400" cy="932200"/>
          </a:xfrm>
        </p:grpSpPr>
        <p:sp>
          <p:nvSpPr>
            <p:cNvPr id="243" name="Google Shape;243;p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5" name="Google Shape;245;p5"/>
          <p:cNvGrpSpPr/>
          <p:nvPr/>
        </p:nvGrpSpPr>
        <p:grpSpPr>
          <a:xfrm>
            <a:off x="11240952" y="4564300"/>
            <a:ext cx="789433" cy="963600"/>
            <a:chOff x="3674000" y="1031475"/>
            <a:chExt cx="592075" cy="722700"/>
          </a:xfrm>
        </p:grpSpPr>
        <p:sp>
          <p:nvSpPr>
            <p:cNvPr id="246" name="Google Shape;246;p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2" name="Google Shape;352;p5"/>
          <p:cNvGrpSpPr/>
          <p:nvPr/>
        </p:nvGrpSpPr>
        <p:grpSpPr>
          <a:xfrm rot="-521539">
            <a:off x="11087190" y="3142205"/>
            <a:ext cx="739921" cy="1070721"/>
            <a:chOff x="2276450" y="2020325"/>
            <a:chExt cx="500700" cy="724550"/>
          </a:xfrm>
        </p:grpSpPr>
        <p:sp>
          <p:nvSpPr>
            <p:cNvPr id="353" name="Google Shape;353;p5"/>
            <p:cNvSpPr/>
            <p:nvPr/>
          </p:nvSpPr>
          <p:spPr>
            <a:xfrm>
              <a:off x="2276450" y="2020325"/>
              <a:ext cx="500700" cy="724550"/>
            </a:xfrm>
            <a:custGeom>
              <a:avLst/>
              <a:gdLst/>
              <a:ahLst/>
              <a:cxnLst/>
              <a:rect l="l" t="t" r="r" b="b"/>
              <a:pathLst>
                <a:path w="20028" h="28982" extrusionOk="0">
                  <a:moveTo>
                    <a:pt x="10367" y="0"/>
                  </a:moveTo>
                  <a:lnTo>
                    <a:pt x="9985" y="19"/>
                  </a:lnTo>
                  <a:lnTo>
                    <a:pt x="9641" y="58"/>
                  </a:lnTo>
                  <a:lnTo>
                    <a:pt x="9279" y="96"/>
                  </a:lnTo>
                  <a:lnTo>
                    <a:pt x="8916" y="172"/>
                  </a:lnTo>
                  <a:lnTo>
                    <a:pt x="8572" y="248"/>
                  </a:lnTo>
                  <a:lnTo>
                    <a:pt x="8248" y="325"/>
                  </a:lnTo>
                  <a:lnTo>
                    <a:pt x="7904" y="439"/>
                  </a:lnTo>
                  <a:lnTo>
                    <a:pt x="7580" y="554"/>
                  </a:lnTo>
                  <a:lnTo>
                    <a:pt x="7255" y="688"/>
                  </a:lnTo>
                  <a:lnTo>
                    <a:pt x="6950" y="840"/>
                  </a:lnTo>
                  <a:lnTo>
                    <a:pt x="6644" y="993"/>
                  </a:lnTo>
                  <a:lnTo>
                    <a:pt x="6339" y="1165"/>
                  </a:lnTo>
                  <a:lnTo>
                    <a:pt x="6052" y="1356"/>
                  </a:lnTo>
                  <a:lnTo>
                    <a:pt x="5785" y="1547"/>
                  </a:lnTo>
                  <a:lnTo>
                    <a:pt x="5499" y="1757"/>
                  </a:lnTo>
                  <a:lnTo>
                    <a:pt x="5250" y="1986"/>
                  </a:lnTo>
                  <a:lnTo>
                    <a:pt x="5002" y="2215"/>
                  </a:lnTo>
                  <a:lnTo>
                    <a:pt x="4754" y="2444"/>
                  </a:lnTo>
                  <a:lnTo>
                    <a:pt x="4525" y="2692"/>
                  </a:lnTo>
                  <a:lnTo>
                    <a:pt x="4296" y="2959"/>
                  </a:lnTo>
                  <a:lnTo>
                    <a:pt x="4086" y="3227"/>
                  </a:lnTo>
                  <a:lnTo>
                    <a:pt x="3895" y="3513"/>
                  </a:lnTo>
                  <a:lnTo>
                    <a:pt x="3704" y="3799"/>
                  </a:lnTo>
                  <a:lnTo>
                    <a:pt x="3532" y="4086"/>
                  </a:lnTo>
                  <a:lnTo>
                    <a:pt x="3379" y="4391"/>
                  </a:lnTo>
                  <a:lnTo>
                    <a:pt x="3227" y="4716"/>
                  </a:lnTo>
                  <a:lnTo>
                    <a:pt x="3093" y="5040"/>
                  </a:lnTo>
                  <a:lnTo>
                    <a:pt x="2978" y="5365"/>
                  </a:lnTo>
                  <a:lnTo>
                    <a:pt x="2864" y="5690"/>
                  </a:lnTo>
                  <a:lnTo>
                    <a:pt x="2768" y="6033"/>
                  </a:lnTo>
                  <a:lnTo>
                    <a:pt x="2692" y="6377"/>
                  </a:lnTo>
                  <a:lnTo>
                    <a:pt x="2635" y="6740"/>
                  </a:lnTo>
                  <a:lnTo>
                    <a:pt x="2597" y="7102"/>
                  </a:lnTo>
                  <a:lnTo>
                    <a:pt x="2558" y="7427"/>
                  </a:lnTo>
                  <a:lnTo>
                    <a:pt x="2539" y="7751"/>
                  </a:lnTo>
                  <a:lnTo>
                    <a:pt x="2539" y="8095"/>
                  </a:lnTo>
                  <a:lnTo>
                    <a:pt x="2558" y="8420"/>
                  </a:lnTo>
                  <a:lnTo>
                    <a:pt x="2597" y="8744"/>
                  </a:lnTo>
                  <a:lnTo>
                    <a:pt x="2635" y="9069"/>
                  </a:lnTo>
                  <a:lnTo>
                    <a:pt x="2692" y="9393"/>
                  </a:lnTo>
                  <a:lnTo>
                    <a:pt x="2749" y="9699"/>
                  </a:lnTo>
                  <a:lnTo>
                    <a:pt x="2845" y="10023"/>
                  </a:lnTo>
                  <a:lnTo>
                    <a:pt x="2940" y="10329"/>
                  </a:lnTo>
                  <a:lnTo>
                    <a:pt x="3036" y="10634"/>
                  </a:lnTo>
                  <a:lnTo>
                    <a:pt x="3169" y="10940"/>
                  </a:lnTo>
                  <a:lnTo>
                    <a:pt x="3303" y="11226"/>
                  </a:lnTo>
                  <a:lnTo>
                    <a:pt x="3456" y="11532"/>
                  </a:lnTo>
                  <a:lnTo>
                    <a:pt x="3609" y="11818"/>
                  </a:lnTo>
                  <a:lnTo>
                    <a:pt x="3780" y="12085"/>
                  </a:lnTo>
                  <a:lnTo>
                    <a:pt x="3284" y="12524"/>
                  </a:lnTo>
                  <a:lnTo>
                    <a:pt x="2826" y="12963"/>
                  </a:lnTo>
                  <a:lnTo>
                    <a:pt x="2406" y="13460"/>
                  </a:lnTo>
                  <a:lnTo>
                    <a:pt x="2005" y="13975"/>
                  </a:lnTo>
                  <a:lnTo>
                    <a:pt x="1661" y="14510"/>
                  </a:lnTo>
                  <a:lnTo>
                    <a:pt x="1337" y="15083"/>
                  </a:lnTo>
                  <a:lnTo>
                    <a:pt x="1050" y="15655"/>
                  </a:lnTo>
                  <a:lnTo>
                    <a:pt x="821" y="16266"/>
                  </a:lnTo>
                  <a:lnTo>
                    <a:pt x="611" y="16896"/>
                  </a:lnTo>
                  <a:lnTo>
                    <a:pt x="420" y="17450"/>
                  </a:lnTo>
                  <a:lnTo>
                    <a:pt x="267" y="18004"/>
                  </a:lnTo>
                  <a:lnTo>
                    <a:pt x="153" y="18557"/>
                  </a:lnTo>
                  <a:lnTo>
                    <a:pt x="57" y="19111"/>
                  </a:lnTo>
                  <a:lnTo>
                    <a:pt x="19" y="19665"/>
                  </a:lnTo>
                  <a:lnTo>
                    <a:pt x="0" y="20237"/>
                  </a:lnTo>
                  <a:lnTo>
                    <a:pt x="38" y="20791"/>
                  </a:lnTo>
                  <a:lnTo>
                    <a:pt x="115" y="21345"/>
                  </a:lnTo>
                  <a:lnTo>
                    <a:pt x="153" y="21631"/>
                  </a:lnTo>
                  <a:lnTo>
                    <a:pt x="229" y="21937"/>
                  </a:lnTo>
                  <a:lnTo>
                    <a:pt x="306" y="22223"/>
                  </a:lnTo>
                  <a:lnTo>
                    <a:pt x="382" y="22528"/>
                  </a:lnTo>
                  <a:lnTo>
                    <a:pt x="497" y="22929"/>
                  </a:lnTo>
                  <a:lnTo>
                    <a:pt x="611" y="23311"/>
                  </a:lnTo>
                  <a:lnTo>
                    <a:pt x="764" y="23693"/>
                  </a:lnTo>
                  <a:lnTo>
                    <a:pt x="917" y="24056"/>
                  </a:lnTo>
                  <a:lnTo>
                    <a:pt x="1088" y="24399"/>
                  </a:lnTo>
                  <a:lnTo>
                    <a:pt x="1279" y="24743"/>
                  </a:lnTo>
                  <a:lnTo>
                    <a:pt x="1470" y="25068"/>
                  </a:lnTo>
                  <a:lnTo>
                    <a:pt x="1699" y="25373"/>
                  </a:lnTo>
                  <a:lnTo>
                    <a:pt x="1967" y="25698"/>
                  </a:lnTo>
                  <a:lnTo>
                    <a:pt x="2234" y="26003"/>
                  </a:lnTo>
                  <a:lnTo>
                    <a:pt x="2520" y="26309"/>
                  </a:lnTo>
                  <a:lnTo>
                    <a:pt x="2826" y="26595"/>
                  </a:lnTo>
                  <a:lnTo>
                    <a:pt x="3150" y="26862"/>
                  </a:lnTo>
                  <a:lnTo>
                    <a:pt x="3494" y="27110"/>
                  </a:lnTo>
                  <a:lnTo>
                    <a:pt x="3857" y="27339"/>
                  </a:lnTo>
                  <a:lnTo>
                    <a:pt x="4219" y="27549"/>
                  </a:lnTo>
                  <a:lnTo>
                    <a:pt x="4601" y="27760"/>
                  </a:lnTo>
                  <a:lnTo>
                    <a:pt x="4983" y="27950"/>
                  </a:lnTo>
                  <a:lnTo>
                    <a:pt x="5384" y="28122"/>
                  </a:lnTo>
                  <a:lnTo>
                    <a:pt x="5785" y="28256"/>
                  </a:lnTo>
                  <a:lnTo>
                    <a:pt x="6205" y="28390"/>
                  </a:lnTo>
                  <a:lnTo>
                    <a:pt x="6644" y="28504"/>
                  </a:lnTo>
                  <a:lnTo>
                    <a:pt x="7083" y="28600"/>
                  </a:lnTo>
                  <a:lnTo>
                    <a:pt x="7522" y="28676"/>
                  </a:lnTo>
                  <a:lnTo>
                    <a:pt x="8190" y="28810"/>
                  </a:lnTo>
                  <a:lnTo>
                    <a:pt x="8859" y="28905"/>
                  </a:lnTo>
                  <a:lnTo>
                    <a:pt x="9527" y="28962"/>
                  </a:lnTo>
                  <a:lnTo>
                    <a:pt x="10195" y="28981"/>
                  </a:lnTo>
                  <a:lnTo>
                    <a:pt x="10577" y="28981"/>
                  </a:lnTo>
                  <a:lnTo>
                    <a:pt x="10959" y="28962"/>
                  </a:lnTo>
                  <a:lnTo>
                    <a:pt x="11341" y="28924"/>
                  </a:lnTo>
                  <a:lnTo>
                    <a:pt x="11722" y="28886"/>
                  </a:lnTo>
                  <a:lnTo>
                    <a:pt x="12104" y="28829"/>
                  </a:lnTo>
                  <a:lnTo>
                    <a:pt x="12467" y="28752"/>
                  </a:lnTo>
                  <a:lnTo>
                    <a:pt x="12830" y="28676"/>
                  </a:lnTo>
                  <a:lnTo>
                    <a:pt x="13192" y="28580"/>
                  </a:lnTo>
                  <a:lnTo>
                    <a:pt x="13555" y="28466"/>
                  </a:lnTo>
                  <a:lnTo>
                    <a:pt x="13899" y="28351"/>
                  </a:lnTo>
                  <a:lnTo>
                    <a:pt x="14223" y="28218"/>
                  </a:lnTo>
                  <a:lnTo>
                    <a:pt x="14567" y="28065"/>
                  </a:lnTo>
                  <a:lnTo>
                    <a:pt x="14892" y="27912"/>
                  </a:lnTo>
                  <a:lnTo>
                    <a:pt x="15197" y="27740"/>
                  </a:lnTo>
                  <a:lnTo>
                    <a:pt x="15503" y="27549"/>
                  </a:lnTo>
                  <a:lnTo>
                    <a:pt x="15789" y="27359"/>
                  </a:lnTo>
                  <a:lnTo>
                    <a:pt x="16171" y="27091"/>
                  </a:lnTo>
                  <a:lnTo>
                    <a:pt x="16514" y="26805"/>
                  </a:lnTo>
                  <a:lnTo>
                    <a:pt x="16858" y="26480"/>
                  </a:lnTo>
                  <a:lnTo>
                    <a:pt x="17183" y="26156"/>
                  </a:lnTo>
                  <a:lnTo>
                    <a:pt x="17488" y="25812"/>
                  </a:lnTo>
                  <a:lnTo>
                    <a:pt x="17774" y="25430"/>
                  </a:lnTo>
                  <a:lnTo>
                    <a:pt x="18042" y="25048"/>
                  </a:lnTo>
                  <a:lnTo>
                    <a:pt x="18309" y="24648"/>
                  </a:lnTo>
                  <a:lnTo>
                    <a:pt x="18557" y="24323"/>
                  </a:lnTo>
                  <a:lnTo>
                    <a:pt x="18786" y="23979"/>
                  </a:lnTo>
                  <a:lnTo>
                    <a:pt x="18996" y="23636"/>
                  </a:lnTo>
                  <a:lnTo>
                    <a:pt x="19206" y="23292"/>
                  </a:lnTo>
                  <a:lnTo>
                    <a:pt x="19378" y="22929"/>
                  </a:lnTo>
                  <a:lnTo>
                    <a:pt x="19531" y="22547"/>
                  </a:lnTo>
                  <a:lnTo>
                    <a:pt x="19665" y="22166"/>
                  </a:lnTo>
                  <a:lnTo>
                    <a:pt x="19779" y="21765"/>
                  </a:lnTo>
                  <a:lnTo>
                    <a:pt x="19875" y="21383"/>
                  </a:lnTo>
                  <a:lnTo>
                    <a:pt x="19951" y="20982"/>
                  </a:lnTo>
                  <a:lnTo>
                    <a:pt x="19989" y="20562"/>
                  </a:lnTo>
                  <a:lnTo>
                    <a:pt x="20027" y="20142"/>
                  </a:lnTo>
                  <a:lnTo>
                    <a:pt x="20027" y="19722"/>
                  </a:lnTo>
                  <a:lnTo>
                    <a:pt x="20027" y="19302"/>
                  </a:lnTo>
                  <a:lnTo>
                    <a:pt x="19989" y="18863"/>
                  </a:lnTo>
                  <a:lnTo>
                    <a:pt x="19932" y="18443"/>
                  </a:lnTo>
                  <a:lnTo>
                    <a:pt x="19855" y="18004"/>
                  </a:lnTo>
                  <a:lnTo>
                    <a:pt x="19760" y="17565"/>
                  </a:lnTo>
                  <a:lnTo>
                    <a:pt x="19626" y="17145"/>
                  </a:lnTo>
                  <a:lnTo>
                    <a:pt x="19493" y="16725"/>
                  </a:lnTo>
                  <a:lnTo>
                    <a:pt x="19340" y="16305"/>
                  </a:lnTo>
                  <a:lnTo>
                    <a:pt x="19149" y="15904"/>
                  </a:lnTo>
                  <a:lnTo>
                    <a:pt x="18958" y="15484"/>
                  </a:lnTo>
                  <a:lnTo>
                    <a:pt x="18748" y="15102"/>
                  </a:lnTo>
                  <a:lnTo>
                    <a:pt x="18519" y="14701"/>
                  </a:lnTo>
                  <a:lnTo>
                    <a:pt x="18271" y="14338"/>
                  </a:lnTo>
                  <a:lnTo>
                    <a:pt x="18004" y="13956"/>
                  </a:lnTo>
                  <a:lnTo>
                    <a:pt x="17736" y="13613"/>
                  </a:lnTo>
                  <a:lnTo>
                    <a:pt x="17431" y="13269"/>
                  </a:lnTo>
                  <a:lnTo>
                    <a:pt x="17125" y="12925"/>
                  </a:lnTo>
                  <a:lnTo>
                    <a:pt x="16801" y="12620"/>
                  </a:lnTo>
                  <a:lnTo>
                    <a:pt x="16476" y="12314"/>
                  </a:lnTo>
                  <a:lnTo>
                    <a:pt x="16686" y="11990"/>
                  </a:lnTo>
                  <a:lnTo>
                    <a:pt x="16877" y="11665"/>
                  </a:lnTo>
                  <a:lnTo>
                    <a:pt x="17068" y="11341"/>
                  </a:lnTo>
                  <a:lnTo>
                    <a:pt x="17240" y="10997"/>
                  </a:lnTo>
                  <a:lnTo>
                    <a:pt x="17393" y="10653"/>
                  </a:lnTo>
                  <a:lnTo>
                    <a:pt x="17526" y="10310"/>
                  </a:lnTo>
                  <a:lnTo>
                    <a:pt x="17641" y="9966"/>
                  </a:lnTo>
                  <a:lnTo>
                    <a:pt x="17736" y="9603"/>
                  </a:lnTo>
                  <a:lnTo>
                    <a:pt x="17832" y="9241"/>
                  </a:lnTo>
                  <a:lnTo>
                    <a:pt x="17889" y="8878"/>
                  </a:lnTo>
                  <a:lnTo>
                    <a:pt x="17946" y="8515"/>
                  </a:lnTo>
                  <a:lnTo>
                    <a:pt x="17984" y="8152"/>
                  </a:lnTo>
                  <a:lnTo>
                    <a:pt x="18004" y="7790"/>
                  </a:lnTo>
                  <a:lnTo>
                    <a:pt x="18004" y="7408"/>
                  </a:lnTo>
                  <a:lnTo>
                    <a:pt x="17984" y="7045"/>
                  </a:lnTo>
                  <a:lnTo>
                    <a:pt x="17946" y="6663"/>
                  </a:lnTo>
                  <a:lnTo>
                    <a:pt x="17908" y="6300"/>
                  </a:lnTo>
                  <a:lnTo>
                    <a:pt x="17832" y="5938"/>
                  </a:lnTo>
                  <a:lnTo>
                    <a:pt x="17736" y="5575"/>
                  </a:lnTo>
                  <a:lnTo>
                    <a:pt x="17641" y="5231"/>
                  </a:lnTo>
                  <a:lnTo>
                    <a:pt x="17526" y="4888"/>
                  </a:lnTo>
                  <a:lnTo>
                    <a:pt x="17393" y="4563"/>
                  </a:lnTo>
                  <a:lnTo>
                    <a:pt x="17240" y="4239"/>
                  </a:lnTo>
                  <a:lnTo>
                    <a:pt x="17068" y="3914"/>
                  </a:lnTo>
                  <a:lnTo>
                    <a:pt x="16896" y="3609"/>
                  </a:lnTo>
                  <a:lnTo>
                    <a:pt x="16705" y="3322"/>
                  </a:lnTo>
                  <a:lnTo>
                    <a:pt x="16495" y="3036"/>
                  </a:lnTo>
                  <a:lnTo>
                    <a:pt x="16285" y="2749"/>
                  </a:lnTo>
                  <a:lnTo>
                    <a:pt x="16056" y="2482"/>
                  </a:lnTo>
                  <a:lnTo>
                    <a:pt x="15808" y="2234"/>
                  </a:lnTo>
                  <a:lnTo>
                    <a:pt x="15560" y="1986"/>
                  </a:lnTo>
                  <a:lnTo>
                    <a:pt x="15293" y="1757"/>
                  </a:lnTo>
                  <a:lnTo>
                    <a:pt x="15025" y="1547"/>
                  </a:lnTo>
                  <a:lnTo>
                    <a:pt x="14739" y="1337"/>
                  </a:lnTo>
                  <a:lnTo>
                    <a:pt x="14453" y="1146"/>
                  </a:lnTo>
                  <a:lnTo>
                    <a:pt x="14147" y="974"/>
                  </a:lnTo>
                  <a:lnTo>
                    <a:pt x="13842" y="802"/>
                  </a:lnTo>
                  <a:lnTo>
                    <a:pt x="13517" y="649"/>
                  </a:lnTo>
                  <a:lnTo>
                    <a:pt x="13192" y="516"/>
                  </a:lnTo>
                  <a:lnTo>
                    <a:pt x="12849" y="401"/>
                  </a:lnTo>
                  <a:lnTo>
                    <a:pt x="12524" y="287"/>
                  </a:lnTo>
                  <a:lnTo>
                    <a:pt x="12181" y="210"/>
                  </a:lnTo>
                  <a:lnTo>
                    <a:pt x="11818" y="134"/>
                  </a:lnTo>
                  <a:lnTo>
                    <a:pt x="11455" y="77"/>
                  </a:lnTo>
                  <a:lnTo>
                    <a:pt x="11112" y="38"/>
                  </a:lnTo>
                  <a:lnTo>
                    <a:pt x="10730" y="19"/>
                  </a:lnTo>
                  <a:lnTo>
                    <a:pt x="10367" y="0"/>
                  </a:lnTo>
                  <a:close/>
                </a:path>
              </a:pathLst>
            </a:custGeom>
            <a:solidFill>
              <a:schemeClr val="lt1"/>
            </a:solidFill>
            <a:ln>
              <a:noFill/>
            </a:ln>
            <a:effectLst>
              <a:outerShdw dist="3810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5"/>
            <p:cNvSpPr/>
            <p:nvPr/>
          </p:nvSpPr>
          <p:spPr>
            <a:xfrm>
              <a:off x="2316050" y="2059925"/>
              <a:ext cx="421950" cy="645800"/>
            </a:xfrm>
            <a:custGeom>
              <a:avLst/>
              <a:gdLst/>
              <a:ahLst/>
              <a:cxnLst/>
              <a:rect l="l" t="t" r="r" b="b"/>
              <a:pathLst>
                <a:path w="16878" h="25832" extrusionOk="0">
                  <a:moveTo>
                    <a:pt x="9088" y="2750"/>
                  </a:moveTo>
                  <a:lnTo>
                    <a:pt x="9279" y="2788"/>
                  </a:lnTo>
                  <a:lnTo>
                    <a:pt x="9585" y="2846"/>
                  </a:lnTo>
                  <a:lnTo>
                    <a:pt x="9871" y="2922"/>
                  </a:lnTo>
                  <a:lnTo>
                    <a:pt x="10081" y="2998"/>
                  </a:lnTo>
                  <a:lnTo>
                    <a:pt x="10291" y="3094"/>
                  </a:lnTo>
                  <a:lnTo>
                    <a:pt x="10501" y="3208"/>
                  </a:lnTo>
                  <a:lnTo>
                    <a:pt x="10692" y="3342"/>
                  </a:lnTo>
                  <a:lnTo>
                    <a:pt x="10883" y="3495"/>
                  </a:lnTo>
                  <a:lnTo>
                    <a:pt x="11074" y="3647"/>
                  </a:lnTo>
                  <a:lnTo>
                    <a:pt x="11246" y="3819"/>
                  </a:lnTo>
                  <a:lnTo>
                    <a:pt x="11398" y="3991"/>
                  </a:lnTo>
                  <a:lnTo>
                    <a:pt x="11551" y="4182"/>
                  </a:lnTo>
                  <a:lnTo>
                    <a:pt x="11666" y="4392"/>
                  </a:lnTo>
                  <a:lnTo>
                    <a:pt x="11780" y="4602"/>
                  </a:lnTo>
                  <a:lnTo>
                    <a:pt x="11876" y="4812"/>
                  </a:lnTo>
                  <a:lnTo>
                    <a:pt x="11933" y="5022"/>
                  </a:lnTo>
                  <a:lnTo>
                    <a:pt x="11971" y="5251"/>
                  </a:lnTo>
                  <a:lnTo>
                    <a:pt x="11990" y="5480"/>
                  </a:lnTo>
                  <a:lnTo>
                    <a:pt x="11971" y="5709"/>
                  </a:lnTo>
                  <a:lnTo>
                    <a:pt x="11933" y="5938"/>
                  </a:lnTo>
                  <a:lnTo>
                    <a:pt x="11857" y="6167"/>
                  </a:lnTo>
                  <a:lnTo>
                    <a:pt x="11761" y="6397"/>
                  </a:lnTo>
                  <a:lnTo>
                    <a:pt x="11628" y="6626"/>
                  </a:lnTo>
                  <a:lnTo>
                    <a:pt x="11418" y="6874"/>
                  </a:lnTo>
                  <a:lnTo>
                    <a:pt x="11208" y="7122"/>
                  </a:lnTo>
                  <a:lnTo>
                    <a:pt x="10959" y="7351"/>
                  </a:lnTo>
                  <a:lnTo>
                    <a:pt x="10692" y="7561"/>
                  </a:lnTo>
                  <a:lnTo>
                    <a:pt x="10520" y="7695"/>
                  </a:lnTo>
                  <a:lnTo>
                    <a:pt x="10310" y="7809"/>
                  </a:lnTo>
                  <a:lnTo>
                    <a:pt x="10119" y="7924"/>
                  </a:lnTo>
                  <a:lnTo>
                    <a:pt x="9909" y="8019"/>
                  </a:lnTo>
                  <a:lnTo>
                    <a:pt x="9699" y="8096"/>
                  </a:lnTo>
                  <a:lnTo>
                    <a:pt x="9489" y="8172"/>
                  </a:lnTo>
                  <a:lnTo>
                    <a:pt x="9279" y="8229"/>
                  </a:lnTo>
                  <a:lnTo>
                    <a:pt x="9069" y="8287"/>
                  </a:lnTo>
                  <a:lnTo>
                    <a:pt x="8821" y="8325"/>
                  </a:lnTo>
                  <a:lnTo>
                    <a:pt x="8363" y="8325"/>
                  </a:lnTo>
                  <a:lnTo>
                    <a:pt x="8134" y="8306"/>
                  </a:lnTo>
                  <a:lnTo>
                    <a:pt x="7905" y="8268"/>
                  </a:lnTo>
                  <a:lnTo>
                    <a:pt x="7695" y="8210"/>
                  </a:lnTo>
                  <a:lnTo>
                    <a:pt x="7466" y="8115"/>
                  </a:lnTo>
                  <a:lnTo>
                    <a:pt x="7256" y="8019"/>
                  </a:lnTo>
                  <a:lnTo>
                    <a:pt x="7046" y="7886"/>
                  </a:lnTo>
                  <a:lnTo>
                    <a:pt x="6855" y="7752"/>
                  </a:lnTo>
                  <a:lnTo>
                    <a:pt x="6664" y="7580"/>
                  </a:lnTo>
                  <a:lnTo>
                    <a:pt x="6511" y="7428"/>
                  </a:lnTo>
                  <a:lnTo>
                    <a:pt x="6377" y="7256"/>
                  </a:lnTo>
                  <a:lnTo>
                    <a:pt x="6244" y="7065"/>
                  </a:lnTo>
                  <a:lnTo>
                    <a:pt x="6148" y="6893"/>
                  </a:lnTo>
                  <a:lnTo>
                    <a:pt x="6053" y="6702"/>
                  </a:lnTo>
                  <a:lnTo>
                    <a:pt x="5976" y="6492"/>
                  </a:lnTo>
                  <a:lnTo>
                    <a:pt x="5900" y="6282"/>
                  </a:lnTo>
                  <a:lnTo>
                    <a:pt x="5862" y="6091"/>
                  </a:lnTo>
                  <a:lnTo>
                    <a:pt x="5824" y="5862"/>
                  </a:lnTo>
                  <a:lnTo>
                    <a:pt x="5805" y="5652"/>
                  </a:lnTo>
                  <a:lnTo>
                    <a:pt x="5805" y="5442"/>
                  </a:lnTo>
                  <a:lnTo>
                    <a:pt x="5824" y="5232"/>
                  </a:lnTo>
                  <a:lnTo>
                    <a:pt x="5843" y="5003"/>
                  </a:lnTo>
                  <a:lnTo>
                    <a:pt x="5881" y="4793"/>
                  </a:lnTo>
                  <a:lnTo>
                    <a:pt x="5957" y="4583"/>
                  </a:lnTo>
                  <a:lnTo>
                    <a:pt x="6015" y="4373"/>
                  </a:lnTo>
                  <a:lnTo>
                    <a:pt x="6110" y="4163"/>
                  </a:lnTo>
                  <a:lnTo>
                    <a:pt x="6301" y="3972"/>
                  </a:lnTo>
                  <a:lnTo>
                    <a:pt x="6492" y="3781"/>
                  </a:lnTo>
                  <a:lnTo>
                    <a:pt x="6797" y="3533"/>
                  </a:lnTo>
                  <a:lnTo>
                    <a:pt x="7103" y="3304"/>
                  </a:lnTo>
                  <a:lnTo>
                    <a:pt x="7447" y="3113"/>
                  </a:lnTo>
                  <a:lnTo>
                    <a:pt x="7790" y="2960"/>
                  </a:lnTo>
                  <a:lnTo>
                    <a:pt x="8153" y="2846"/>
                  </a:lnTo>
                  <a:lnTo>
                    <a:pt x="8325" y="2807"/>
                  </a:lnTo>
                  <a:lnTo>
                    <a:pt x="8516" y="2769"/>
                  </a:lnTo>
                  <a:lnTo>
                    <a:pt x="8707" y="2750"/>
                  </a:lnTo>
                  <a:close/>
                  <a:moveTo>
                    <a:pt x="7523" y="14071"/>
                  </a:moveTo>
                  <a:lnTo>
                    <a:pt x="7924" y="14090"/>
                  </a:lnTo>
                  <a:lnTo>
                    <a:pt x="8344" y="14148"/>
                  </a:lnTo>
                  <a:lnTo>
                    <a:pt x="8687" y="14224"/>
                  </a:lnTo>
                  <a:lnTo>
                    <a:pt x="9031" y="14320"/>
                  </a:lnTo>
                  <a:lnTo>
                    <a:pt x="9318" y="14434"/>
                  </a:lnTo>
                  <a:lnTo>
                    <a:pt x="9585" y="14549"/>
                  </a:lnTo>
                  <a:lnTo>
                    <a:pt x="9852" y="14701"/>
                  </a:lnTo>
                  <a:lnTo>
                    <a:pt x="10100" y="14854"/>
                  </a:lnTo>
                  <a:lnTo>
                    <a:pt x="10329" y="15026"/>
                  </a:lnTo>
                  <a:lnTo>
                    <a:pt x="10558" y="15217"/>
                  </a:lnTo>
                  <a:lnTo>
                    <a:pt x="10788" y="15408"/>
                  </a:lnTo>
                  <a:lnTo>
                    <a:pt x="10978" y="15637"/>
                  </a:lnTo>
                  <a:lnTo>
                    <a:pt x="11227" y="15904"/>
                  </a:lnTo>
                  <a:lnTo>
                    <a:pt x="11437" y="16210"/>
                  </a:lnTo>
                  <a:lnTo>
                    <a:pt x="11628" y="16515"/>
                  </a:lnTo>
                  <a:lnTo>
                    <a:pt x="11799" y="16840"/>
                  </a:lnTo>
                  <a:lnTo>
                    <a:pt x="11933" y="17164"/>
                  </a:lnTo>
                  <a:lnTo>
                    <a:pt x="12048" y="17508"/>
                  </a:lnTo>
                  <a:lnTo>
                    <a:pt x="12124" y="17852"/>
                  </a:lnTo>
                  <a:lnTo>
                    <a:pt x="12181" y="18195"/>
                  </a:lnTo>
                  <a:lnTo>
                    <a:pt x="12200" y="18558"/>
                  </a:lnTo>
                  <a:lnTo>
                    <a:pt x="12181" y="18902"/>
                  </a:lnTo>
                  <a:lnTo>
                    <a:pt x="12124" y="19264"/>
                  </a:lnTo>
                  <a:lnTo>
                    <a:pt x="12048" y="19608"/>
                  </a:lnTo>
                  <a:lnTo>
                    <a:pt x="11914" y="19952"/>
                  </a:lnTo>
                  <a:lnTo>
                    <a:pt x="11742" y="20295"/>
                  </a:lnTo>
                  <a:lnTo>
                    <a:pt x="11551" y="20620"/>
                  </a:lnTo>
                  <a:lnTo>
                    <a:pt x="11284" y="20944"/>
                  </a:lnTo>
                  <a:lnTo>
                    <a:pt x="11150" y="21097"/>
                  </a:lnTo>
                  <a:lnTo>
                    <a:pt x="10959" y="21269"/>
                  </a:lnTo>
                  <a:lnTo>
                    <a:pt x="10768" y="21422"/>
                  </a:lnTo>
                  <a:lnTo>
                    <a:pt x="10578" y="21574"/>
                  </a:lnTo>
                  <a:lnTo>
                    <a:pt x="10368" y="21689"/>
                  </a:lnTo>
                  <a:lnTo>
                    <a:pt x="10158" y="21804"/>
                  </a:lnTo>
                  <a:lnTo>
                    <a:pt x="9928" y="21899"/>
                  </a:lnTo>
                  <a:lnTo>
                    <a:pt x="9699" y="21994"/>
                  </a:lnTo>
                  <a:lnTo>
                    <a:pt x="9470" y="22052"/>
                  </a:lnTo>
                  <a:lnTo>
                    <a:pt x="9184" y="22128"/>
                  </a:lnTo>
                  <a:lnTo>
                    <a:pt x="8897" y="22185"/>
                  </a:lnTo>
                  <a:lnTo>
                    <a:pt x="8630" y="22224"/>
                  </a:lnTo>
                  <a:lnTo>
                    <a:pt x="8344" y="22243"/>
                  </a:lnTo>
                  <a:lnTo>
                    <a:pt x="7771" y="22243"/>
                  </a:lnTo>
                  <a:lnTo>
                    <a:pt x="7485" y="22224"/>
                  </a:lnTo>
                  <a:lnTo>
                    <a:pt x="7198" y="22204"/>
                  </a:lnTo>
                  <a:lnTo>
                    <a:pt x="6912" y="22166"/>
                  </a:lnTo>
                  <a:lnTo>
                    <a:pt x="6606" y="22109"/>
                  </a:lnTo>
                  <a:lnTo>
                    <a:pt x="6244" y="22033"/>
                  </a:lnTo>
                  <a:lnTo>
                    <a:pt x="5881" y="21918"/>
                  </a:lnTo>
                  <a:lnTo>
                    <a:pt x="5556" y="21765"/>
                  </a:lnTo>
                  <a:lnTo>
                    <a:pt x="5232" y="21594"/>
                  </a:lnTo>
                  <a:lnTo>
                    <a:pt x="4926" y="21403"/>
                  </a:lnTo>
                  <a:lnTo>
                    <a:pt x="4659" y="21154"/>
                  </a:lnTo>
                  <a:lnTo>
                    <a:pt x="4411" y="20906"/>
                  </a:lnTo>
                  <a:lnTo>
                    <a:pt x="4182" y="20620"/>
                  </a:lnTo>
                  <a:lnTo>
                    <a:pt x="3991" y="20295"/>
                  </a:lnTo>
                  <a:lnTo>
                    <a:pt x="3819" y="19952"/>
                  </a:lnTo>
                  <a:lnTo>
                    <a:pt x="3685" y="19589"/>
                  </a:lnTo>
                  <a:lnTo>
                    <a:pt x="3590" y="19207"/>
                  </a:lnTo>
                  <a:lnTo>
                    <a:pt x="3552" y="18959"/>
                  </a:lnTo>
                  <a:lnTo>
                    <a:pt x="3514" y="18711"/>
                  </a:lnTo>
                  <a:lnTo>
                    <a:pt x="3495" y="18482"/>
                  </a:lnTo>
                  <a:lnTo>
                    <a:pt x="3495" y="18233"/>
                  </a:lnTo>
                  <a:lnTo>
                    <a:pt x="3495" y="17985"/>
                  </a:lnTo>
                  <a:lnTo>
                    <a:pt x="3514" y="17737"/>
                  </a:lnTo>
                  <a:lnTo>
                    <a:pt x="3571" y="17260"/>
                  </a:lnTo>
                  <a:lnTo>
                    <a:pt x="3685" y="16782"/>
                  </a:lnTo>
                  <a:lnTo>
                    <a:pt x="3838" y="16305"/>
                  </a:lnTo>
                  <a:lnTo>
                    <a:pt x="4029" y="15847"/>
                  </a:lnTo>
                  <a:lnTo>
                    <a:pt x="4258" y="15427"/>
                  </a:lnTo>
                  <a:lnTo>
                    <a:pt x="4564" y="15160"/>
                  </a:lnTo>
                  <a:lnTo>
                    <a:pt x="4869" y="14911"/>
                  </a:lnTo>
                  <a:lnTo>
                    <a:pt x="5079" y="14778"/>
                  </a:lnTo>
                  <a:lnTo>
                    <a:pt x="5289" y="14644"/>
                  </a:lnTo>
                  <a:lnTo>
                    <a:pt x="5518" y="14530"/>
                  </a:lnTo>
                  <a:lnTo>
                    <a:pt x="5747" y="14415"/>
                  </a:lnTo>
                  <a:lnTo>
                    <a:pt x="5996" y="14339"/>
                  </a:lnTo>
                  <a:lnTo>
                    <a:pt x="6225" y="14243"/>
                  </a:lnTo>
                  <a:lnTo>
                    <a:pt x="6473" y="14186"/>
                  </a:lnTo>
                  <a:lnTo>
                    <a:pt x="6740" y="14129"/>
                  </a:lnTo>
                  <a:lnTo>
                    <a:pt x="7122" y="14090"/>
                  </a:lnTo>
                  <a:lnTo>
                    <a:pt x="7523" y="14071"/>
                  </a:lnTo>
                  <a:close/>
                  <a:moveTo>
                    <a:pt x="8516" y="1"/>
                  </a:moveTo>
                  <a:lnTo>
                    <a:pt x="8000" y="58"/>
                  </a:lnTo>
                  <a:lnTo>
                    <a:pt x="7485" y="154"/>
                  </a:lnTo>
                  <a:lnTo>
                    <a:pt x="7007" y="287"/>
                  </a:lnTo>
                  <a:lnTo>
                    <a:pt x="6530" y="459"/>
                  </a:lnTo>
                  <a:lnTo>
                    <a:pt x="6186" y="612"/>
                  </a:lnTo>
                  <a:lnTo>
                    <a:pt x="5843" y="784"/>
                  </a:lnTo>
                  <a:lnTo>
                    <a:pt x="5518" y="975"/>
                  </a:lnTo>
                  <a:lnTo>
                    <a:pt x="5213" y="1185"/>
                  </a:lnTo>
                  <a:lnTo>
                    <a:pt x="4946" y="1375"/>
                  </a:lnTo>
                  <a:lnTo>
                    <a:pt x="4697" y="1585"/>
                  </a:lnTo>
                  <a:lnTo>
                    <a:pt x="4449" y="1815"/>
                  </a:lnTo>
                  <a:lnTo>
                    <a:pt x="4220" y="2044"/>
                  </a:lnTo>
                  <a:lnTo>
                    <a:pt x="3991" y="2292"/>
                  </a:lnTo>
                  <a:lnTo>
                    <a:pt x="3800" y="2559"/>
                  </a:lnTo>
                  <a:lnTo>
                    <a:pt x="3609" y="2826"/>
                  </a:lnTo>
                  <a:lnTo>
                    <a:pt x="3418" y="3113"/>
                  </a:lnTo>
                  <a:lnTo>
                    <a:pt x="3265" y="3399"/>
                  </a:lnTo>
                  <a:lnTo>
                    <a:pt x="3113" y="3705"/>
                  </a:lnTo>
                  <a:lnTo>
                    <a:pt x="2979" y="4010"/>
                  </a:lnTo>
                  <a:lnTo>
                    <a:pt x="2865" y="4335"/>
                  </a:lnTo>
                  <a:lnTo>
                    <a:pt x="2769" y="4659"/>
                  </a:lnTo>
                  <a:lnTo>
                    <a:pt x="2674" y="4984"/>
                  </a:lnTo>
                  <a:lnTo>
                    <a:pt x="2616" y="5327"/>
                  </a:lnTo>
                  <a:lnTo>
                    <a:pt x="2559" y="5671"/>
                  </a:lnTo>
                  <a:lnTo>
                    <a:pt x="2540" y="6053"/>
                  </a:lnTo>
                  <a:lnTo>
                    <a:pt x="2540" y="6416"/>
                  </a:lnTo>
                  <a:lnTo>
                    <a:pt x="2559" y="6797"/>
                  </a:lnTo>
                  <a:lnTo>
                    <a:pt x="2597" y="7160"/>
                  </a:lnTo>
                  <a:lnTo>
                    <a:pt x="2655" y="7504"/>
                  </a:lnTo>
                  <a:lnTo>
                    <a:pt x="2731" y="7848"/>
                  </a:lnTo>
                  <a:lnTo>
                    <a:pt x="2826" y="8191"/>
                  </a:lnTo>
                  <a:lnTo>
                    <a:pt x="2941" y="8535"/>
                  </a:lnTo>
                  <a:lnTo>
                    <a:pt x="3075" y="8859"/>
                  </a:lnTo>
                  <a:lnTo>
                    <a:pt x="3246" y="9165"/>
                  </a:lnTo>
                  <a:lnTo>
                    <a:pt x="3418" y="9489"/>
                  </a:lnTo>
                  <a:lnTo>
                    <a:pt x="3609" y="9776"/>
                  </a:lnTo>
                  <a:lnTo>
                    <a:pt x="3800" y="10062"/>
                  </a:lnTo>
                  <a:lnTo>
                    <a:pt x="4029" y="10349"/>
                  </a:lnTo>
                  <a:lnTo>
                    <a:pt x="4258" y="10597"/>
                  </a:lnTo>
                  <a:lnTo>
                    <a:pt x="4506" y="10864"/>
                  </a:lnTo>
                  <a:lnTo>
                    <a:pt x="4239" y="11017"/>
                  </a:lnTo>
                  <a:lnTo>
                    <a:pt x="3972" y="11169"/>
                  </a:lnTo>
                  <a:lnTo>
                    <a:pt x="3705" y="11341"/>
                  </a:lnTo>
                  <a:lnTo>
                    <a:pt x="3437" y="11532"/>
                  </a:lnTo>
                  <a:lnTo>
                    <a:pt x="3189" y="11723"/>
                  </a:lnTo>
                  <a:lnTo>
                    <a:pt x="2941" y="11933"/>
                  </a:lnTo>
                  <a:lnTo>
                    <a:pt x="2712" y="12143"/>
                  </a:lnTo>
                  <a:lnTo>
                    <a:pt x="2483" y="12372"/>
                  </a:lnTo>
                  <a:lnTo>
                    <a:pt x="2196" y="12678"/>
                  </a:lnTo>
                  <a:lnTo>
                    <a:pt x="1929" y="12983"/>
                  </a:lnTo>
                  <a:lnTo>
                    <a:pt x="1700" y="13327"/>
                  </a:lnTo>
                  <a:lnTo>
                    <a:pt x="1452" y="13670"/>
                  </a:lnTo>
                  <a:lnTo>
                    <a:pt x="1242" y="14033"/>
                  </a:lnTo>
                  <a:lnTo>
                    <a:pt x="1051" y="14415"/>
                  </a:lnTo>
                  <a:lnTo>
                    <a:pt x="879" y="14797"/>
                  </a:lnTo>
                  <a:lnTo>
                    <a:pt x="707" y="15217"/>
                  </a:lnTo>
                  <a:lnTo>
                    <a:pt x="688" y="15274"/>
                  </a:lnTo>
                  <a:lnTo>
                    <a:pt x="516" y="15828"/>
                  </a:lnTo>
                  <a:lnTo>
                    <a:pt x="364" y="16267"/>
                  </a:lnTo>
                  <a:lnTo>
                    <a:pt x="230" y="16725"/>
                  </a:lnTo>
                  <a:lnTo>
                    <a:pt x="115" y="17183"/>
                  </a:lnTo>
                  <a:lnTo>
                    <a:pt x="58" y="17642"/>
                  </a:lnTo>
                  <a:lnTo>
                    <a:pt x="1" y="18100"/>
                  </a:lnTo>
                  <a:lnTo>
                    <a:pt x="1" y="18577"/>
                  </a:lnTo>
                  <a:lnTo>
                    <a:pt x="20" y="19035"/>
                  </a:lnTo>
                  <a:lnTo>
                    <a:pt x="77" y="19513"/>
                  </a:lnTo>
                  <a:lnTo>
                    <a:pt x="173" y="20028"/>
                  </a:lnTo>
                  <a:lnTo>
                    <a:pt x="325" y="20524"/>
                  </a:lnTo>
                  <a:lnTo>
                    <a:pt x="459" y="21040"/>
                  </a:lnTo>
                  <a:lnTo>
                    <a:pt x="631" y="21555"/>
                  </a:lnTo>
                  <a:lnTo>
                    <a:pt x="745" y="21804"/>
                  </a:lnTo>
                  <a:lnTo>
                    <a:pt x="860" y="22033"/>
                  </a:lnTo>
                  <a:lnTo>
                    <a:pt x="994" y="22262"/>
                  </a:lnTo>
                  <a:lnTo>
                    <a:pt x="1127" y="22491"/>
                  </a:lnTo>
                  <a:lnTo>
                    <a:pt x="1375" y="22854"/>
                  </a:lnTo>
                  <a:lnTo>
                    <a:pt x="1566" y="23102"/>
                  </a:lnTo>
                  <a:lnTo>
                    <a:pt x="1776" y="23331"/>
                  </a:lnTo>
                  <a:lnTo>
                    <a:pt x="1986" y="23541"/>
                  </a:lnTo>
                  <a:lnTo>
                    <a:pt x="2215" y="23751"/>
                  </a:lnTo>
                  <a:lnTo>
                    <a:pt x="2445" y="23961"/>
                  </a:lnTo>
                  <a:lnTo>
                    <a:pt x="2693" y="24152"/>
                  </a:lnTo>
                  <a:lnTo>
                    <a:pt x="2941" y="24324"/>
                  </a:lnTo>
                  <a:lnTo>
                    <a:pt x="3208" y="24495"/>
                  </a:lnTo>
                  <a:lnTo>
                    <a:pt x="3475" y="24648"/>
                  </a:lnTo>
                  <a:lnTo>
                    <a:pt x="3762" y="24801"/>
                  </a:lnTo>
                  <a:lnTo>
                    <a:pt x="4067" y="24935"/>
                  </a:lnTo>
                  <a:lnTo>
                    <a:pt x="4354" y="25068"/>
                  </a:lnTo>
                  <a:lnTo>
                    <a:pt x="4659" y="25183"/>
                  </a:lnTo>
                  <a:lnTo>
                    <a:pt x="4965" y="25278"/>
                  </a:lnTo>
                  <a:lnTo>
                    <a:pt x="5289" y="25355"/>
                  </a:lnTo>
                  <a:lnTo>
                    <a:pt x="5595" y="25431"/>
                  </a:lnTo>
                  <a:lnTo>
                    <a:pt x="5900" y="25507"/>
                  </a:lnTo>
                  <a:lnTo>
                    <a:pt x="6225" y="25545"/>
                  </a:lnTo>
                  <a:lnTo>
                    <a:pt x="6855" y="25679"/>
                  </a:lnTo>
                  <a:lnTo>
                    <a:pt x="7504" y="25775"/>
                  </a:lnTo>
                  <a:lnTo>
                    <a:pt x="8077" y="25813"/>
                  </a:lnTo>
                  <a:lnTo>
                    <a:pt x="8649" y="25832"/>
                  </a:lnTo>
                  <a:lnTo>
                    <a:pt x="9241" y="25813"/>
                  </a:lnTo>
                  <a:lnTo>
                    <a:pt x="9814" y="25755"/>
                  </a:lnTo>
                  <a:lnTo>
                    <a:pt x="10291" y="25679"/>
                  </a:lnTo>
                  <a:lnTo>
                    <a:pt x="10749" y="25584"/>
                  </a:lnTo>
                  <a:lnTo>
                    <a:pt x="11208" y="25469"/>
                  </a:lnTo>
                  <a:lnTo>
                    <a:pt x="11647" y="25335"/>
                  </a:lnTo>
                  <a:lnTo>
                    <a:pt x="12086" y="25164"/>
                  </a:lnTo>
                  <a:lnTo>
                    <a:pt x="12506" y="24954"/>
                  </a:lnTo>
                  <a:lnTo>
                    <a:pt x="12926" y="24744"/>
                  </a:lnTo>
                  <a:lnTo>
                    <a:pt x="13327" y="24495"/>
                  </a:lnTo>
                  <a:lnTo>
                    <a:pt x="13575" y="24305"/>
                  </a:lnTo>
                  <a:lnTo>
                    <a:pt x="13823" y="24095"/>
                  </a:lnTo>
                  <a:lnTo>
                    <a:pt x="14071" y="23885"/>
                  </a:lnTo>
                  <a:lnTo>
                    <a:pt x="14300" y="23655"/>
                  </a:lnTo>
                  <a:lnTo>
                    <a:pt x="14510" y="23426"/>
                  </a:lnTo>
                  <a:lnTo>
                    <a:pt x="14720" y="23197"/>
                  </a:lnTo>
                  <a:lnTo>
                    <a:pt x="14911" y="22949"/>
                  </a:lnTo>
                  <a:lnTo>
                    <a:pt x="15102" y="22682"/>
                  </a:lnTo>
                  <a:lnTo>
                    <a:pt x="15274" y="22414"/>
                  </a:lnTo>
                  <a:lnTo>
                    <a:pt x="15427" y="22147"/>
                  </a:lnTo>
                  <a:lnTo>
                    <a:pt x="15560" y="21994"/>
                  </a:lnTo>
                  <a:lnTo>
                    <a:pt x="15751" y="21746"/>
                  </a:lnTo>
                  <a:lnTo>
                    <a:pt x="15923" y="21498"/>
                  </a:lnTo>
                  <a:lnTo>
                    <a:pt x="16076" y="21250"/>
                  </a:lnTo>
                  <a:lnTo>
                    <a:pt x="16210" y="20983"/>
                  </a:lnTo>
                  <a:lnTo>
                    <a:pt x="16343" y="20715"/>
                  </a:lnTo>
                  <a:lnTo>
                    <a:pt x="16458" y="20448"/>
                  </a:lnTo>
                  <a:lnTo>
                    <a:pt x="16553" y="20181"/>
                  </a:lnTo>
                  <a:lnTo>
                    <a:pt x="16649" y="19894"/>
                  </a:lnTo>
                  <a:lnTo>
                    <a:pt x="16725" y="19627"/>
                  </a:lnTo>
                  <a:lnTo>
                    <a:pt x="16782" y="19341"/>
                  </a:lnTo>
                  <a:lnTo>
                    <a:pt x="16820" y="19054"/>
                  </a:lnTo>
                  <a:lnTo>
                    <a:pt x="16859" y="18768"/>
                  </a:lnTo>
                  <a:lnTo>
                    <a:pt x="16878" y="18482"/>
                  </a:lnTo>
                  <a:lnTo>
                    <a:pt x="16878" y="18176"/>
                  </a:lnTo>
                  <a:lnTo>
                    <a:pt x="16878" y="17890"/>
                  </a:lnTo>
                  <a:lnTo>
                    <a:pt x="16859" y="17603"/>
                  </a:lnTo>
                  <a:lnTo>
                    <a:pt x="16820" y="17317"/>
                  </a:lnTo>
                  <a:lnTo>
                    <a:pt x="16782" y="17012"/>
                  </a:lnTo>
                  <a:lnTo>
                    <a:pt x="16668" y="16439"/>
                  </a:lnTo>
                  <a:lnTo>
                    <a:pt x="16496" y="15866"/>
                  </a:lnTo>
                  <a:lnTo>
                    <a:pt x="16286" y="15293"/>
                  </a:lnTo>
                  <a:lnTo>
                    <a:pt x="16038" y="14740"/>
                  </a:lnTo>
                  <a:lnTo>
                    <a:pt x="15751" y="14205"/>
                  </a:lnTo>
                  <a:lnTo>
                    <a:pt x="15427" y="13690"/>
                  </a:lnTo>
                  <a:lnTo>
                    <a:pt x="15064" y="13193"/>
                  </a:lnTo>
                  <a:lnTo>
                    <a:pt x="14873" y="12945"/>
                  </a:lnTo>
                  <a:lnTo>
                    <a:pt x="14644" y="12697"/>
                  </a:lnTo>
                  <a:lnTo>
                    <a:pt x="14434" y="12449"/>
                  </a:lnTo>
                  <a:lnTo>
                    <a:pt x="14205" y="12220"/>
                  </a:lnTo>
                  <a:lnTo>
                    <a:pt x="13957" y="12009"/>
                  </a:lnTo>
                  <a:lnTo>
                    <a:pt x="13709" y="11780"/>
                  </a:lnTo>
                  <a:lnTo>
                    <a:pt x="13460" y="11589"/>
                  </a:lnTo>
                  <a:lnTo>
                    <a:pt x="13193" y="11399"/>
                  </a:lnTo>
                  <a:lnTo>
                    <a:pt x="12754" y="11112"/>
                  </a:lnTo>
                  <a:lnTo>
                    <a:pt x="12582" y="10998"/>
                  </a:lnTo>
                  <a:lnTo>
                    <a:pt x="12907" y="10673"/>
                  </a:lnTo>
                  <a:lnTo>
                    <a:pt x="13193" y="10349"/>
                  </a:lnTo>
                  <a:lnTo>
                    <a:pt x="13384" y="10119"/>
                  </a:lnTo>
                  <a:lnTo>
                    <a:pt x="13556" y="9871"/>
                  </a:lnTo>
                  <a:lnTo>
                    <a:pt x="13728" y="9642"/>
                  </a:lnTo>
                  <a:lnTo>
                    <a:pt x="13880" y="9375"/>
                  </a:lnTo>
                  <a:lnTo>
                    <a:pt x="14033" y="9127"/>
                  </a:lnTo>
                  <a:lnTo>
                    <a:pt x="14167" y="8859"/>
                  </a:lnTo>
                  <a:lnTo>
                    <a:pt x="14300" y="8592"/>
                  </a:lnTo>
                  <a:lnTo>
                    <a:pt x="14415" y="8325"/>
                  </a:lnTo>
                  <a:lnTo>
                    <a:pt x="14510" y="8058"/>
                  </a:lnTo>
                  <a:lnTo>
                    <a:pt x="14606" y="7771"/>
                  </a:lnTo>
                  <a:lnTo>
                    <a:pt x="14682" y="7485"/>
                  </a:lnTo>
                  <a:lnTo>
                    <a:pt x="14740" y="7198"/>
                  </a:lnTo>
                  <a:lnTo>
                    <a:pt x="14778" y="6912"/>
                  </a:lnTo>
                  <a:lnTo>
                    <a:pt x="14816" y="6607"/>
                  </a:lnTo>
                  <a:lnTo>
                    <a:pt x="14835" y="6301"/>
                  </a:lnTo>
                  <a:lnTo>
                    <a:pt x="14854" y="5996"/>
                  </a:lnTo>
                  <a:lnTo>
                    <a:pt x="14854" y="5805"/>
                  </a:lnTo>
                  <a:lnTo>
                    <a:pt x="14835" y="5537"/>
                  </a:lnTo>
                  <a:lnTo>
                    <a:pt x="14816" y="5270"/>
                  </a:lnTo>
                  <a:lnTo>
                    <a:pt x="14740" y="4831"/>
                  </a:lnTo>
                  <a:lnTo>
                    <a:pt x="14644" y="4411"/>
                  </a:lnTo>
                  <a:lnTo>
                    <a:pt x="14510" y="4010"/>
                  </a:lnTo>
                  <a:lnTo>
                    <a:pt x="14358" y="3609"/>
                  </a:lnTo>
                  <a:lnTo>
                    <a:pt x="14186" y="3227"/>
                  </a:lnTo>
                  <a:lnTo>
                    <a:pt x="13976" y="2865"/>
                  </a:lnTo>
                  <a:lnTo>
                    <a:pt x="13766" y="2521"/>
                  </a:lnTo>
                  <a:lnTo>
                    <a:pt x="13499" y="2196"/>
                  </a:lnTo>
                  <a:lnTo>
                    <a:pt x="13231" y="1872"/>
                  </a:lnTo>
                  <a:lnTo>
                    <a:pt x="12926" y="1566"/>
                  </a:lnTo>
                  <a:lnTo>
                    <a:pt x="12601" y="1280"/>
                  </a:lnTo>
                  <a:lnTo>
                    <a:pt x="12258" y="1032"/>
                  </a:lnTo>
                  <a:lnTo>
                    <a:pt x="11895" y="803"/>
                  </a:lnTo>
                  <a:lnTo>
                    <a:pt x="11513" y="593"/>
                  </a:lnTo>
                  <a:lnTo>
                    <a:pt x="11112" y="421"/>
                  </a:lnTo>
                  <a:lnTo>
                    <a:pt x="10711" y="268"/>
                  </a:lnTo>
                  <a:lnTo>
                    <a:pt x="10425" y="192"/>
                  </a:lnTo>
                  <a:lnTo>
                    <a:pt x="10138" y="115"/>
                  </a:lnTo>
                  <a:lnTo>
                    <a:pt x="9833" y="77"/>
                  </a:lnTo>
                  <a:lnTo>
                    <a:pt x="9528" y="39"/>
                  </a:lnTo>
                  <a:lnTo>
                    <a:pt x="92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5"/>
            <p:cNvSpPr/>
            <p:nvPr/>
          </p:nvSpPr>
          <p:spPr>
            <a:xfrm>
              <a:off x="2333250" y="2369225"/>
              <a:ext cx="63025" cy="303100"/>
            </a:xfrm>
            <a:custGeom>
              <a:avLst/>
              <a:gdLst/>
              <a:ahLst/>
              <a:cxnLst/>
              <a:rect l="l" t="t" r="r" b="b"/>
              <a:pathLst>
                <a:path w="2521" h="12124" extrusionOk="0">
                  <a:moveTo>
                    <a:pt x="1795" y="0"/>
                  </a:moveTo>
                  <a:lnTo>
                    <a:pt x="1508" y="306"/>
                  </a:lnTo>
                  <a:lnTo>
                    <a:pt x="1241" y="611"/>
                  </a:lnTo>
                  <a:lnTo>
                    <a:pt x="1012" y="955"/>
                  </a:lnTo>
                  <a:lnTo>
                    <a:pt x="764" y="1298"/>
                  </a:lnTo>
                  <a:lnTo>
                    <a:pt x="554" y="1661"/>
                  </a:lnTo>
                  <a:lnTo>
                    <a:pt x="363" y="2043"/>
                  </a:lnTo>
                  <a:lnTo>
                    <a:pt x="191" y="2425"/>
                  </a:lnTo>
                  <a:lnTo>
                    <a:pt x="19" y="2845"/>
                  </a:lnTo>
                  <a:lnTo>
                    <a:pt x="0" y="2902"/>
                  </a:lnTo>
                  <a:lnTo>
                    <a:pt x="76" y="4716"/>
                  </a:lnTo>
                  <a:lnTo>
                    <a:pt x="172" y="6510"/>
                  </a:lnTo>
                  <a:lnTo>
                    <a:pt x="286" y="8324"/>
                  </a:lnTo>
                  <a:lnTo>
                    <a:pt x="439" y="10119"/>
                  </a:lnTo>
                  <a:lnTo>
                    <a:pt x="687" y="10482"/>
                  </a:lnTo>
                  <a:lnTo>
                    <a:pt x="878" y="10730"/>
                  </a:lnTo>
                  <a:lnTo>
                    <a:pt x="1088" y="10959"/>
                  </a:lnTo>
                  <a:lnTo>
                    <a:pt x="1298" y="11169"/>
                  </a:lnTo>
                  <a:lnTo>
                    <a:pt x="1527" y="11379"/>
                  </a:lnTo>
                  <a:lnTo>
                    <a:pt x="1757" y="11589"/>
                  </a:lnTo>
                  <a:lnTo>
                    <a:pt x="2005" y="11780"/>
                  </a:lnTo>
                  <a:lnTo>
                    <a:pt x="2253" y="11952"/>
                  </a:lnTo>
                  <a:lnTo>
                    <a:pt x="2520" y="12123"/>
                  </a:lnTo>
                  <a:lnTo>
                    <a:pt x="2291" y="9374"/>
                  </a:lnTo>
                  <a:lnTo>
                    <a:pt x="2100" y="6625"/>
                  </a:lnTo>
                  <a:lnTo>
                    <a:pt x="1947" y="3857"/>
                  </a:lnTo>
                  <a:lnTo>
                    <a:pt x="1833" y="1108"/>
                  </a:lnTo>
                  <a:lnTo>
                    <a:pt x="1795"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5"/>
            <p:cNvSpPr/>
            <p:nvPr/>
          </p:nvSpPr>
          <p:spPr>
            <a:xfrm>
              <a:off x="2436325" y="2071400"/>
              <a:ext cx="48250" cy="361325"/>
            </a:xfrm>
            <a:custGeom>
              <a:avLst/>
              <a:gdLst/>
              <a:ahLst/>
              <a:cxnLst/>
              <a:rect l="l" t="t" r="r" b="b"/>
              <a:pathLst>
                <a:path w="1930" h="14453" extrusionOk="0">
                  <a:moveTo>
                    <a:pt x="1719" y="0"/>
                  </a:moveTo>
                  <a:lnTo>
                    <a:pt x="1375" y="153"/>
                  </a:lnTo>
                  <a:lnTo>
                    <a:pt x="1032" y="325"/>
                  </a:lnTo>
                  <a:lnTo>
                    <a:pt x="707" y="516"/>
                  </a:lnTo>
                  <a:lnTo>
                    <a:pt x="402" y="726"/>
                  </a:lnTo>
                  <a:lnTo>
                    <a:pt x="306" y="1852"/>
                  </a:lnTo>
                  <a:lnTo>
                    <a:pt x="268" y="2997"/>
                  </a:lnTo>
                  <a:lnTo>
                    <a:pt x="230" y="4124"/>
                  </a:lnTo>
                  <a:lnTo>
                    <a:pt x="173" y="5231"/>
                  </a:lnTo>
                  <a:lnTo>
                    <a:pt x="96" y="7179"/>
                  </a:lnTo>
                  <a:lnTo>
                    <a:pt x="39" y="9126"/>
                  </a:lnTo>
                  <a:lnTo>
                    <a:pt x="1" y="11073"/>
                  </a:lnTo>
                  <a:lnTo>
                    <a:pt x="20" y="13021"/>
                  </a:lnTo>
                  <a:lnTo>
                    <a:pt x="58" y="14452"/>
                  </a:lnTo>
                  <a:lnTo>
                    <a:pt x="268" y="14319"/>
                  </a:lnTo>
                  <a:lnTo>
                    <a:pt x="478" y="14185"/>
                  </a:lnTo>
                  <a:lnTo>
                    <a:pt x="707" y="14071"/>
                  </a:lnTo>
                  <a:lnTo>
                    <a:pt x="936" y="13956"/>
                  </a:lnTo>
                  <a:lnTo>
                    <a:pt x="1185" y="13880"/>
                  </a:lnTo>
                  <a:lnTo>
                    <a:pt x="1414" y="13784"/>
                  </a:lnTo>
                  <a:lnTo>
                    <a:pt x="1662" y="13727"/>
                  </a:lnTo>
                  <a:lnTo>
                    <a:pt x="1929" y="13670"/>
                  </a:lnTo>
                  <a:lnTo>
                    <a:pt x="1891" y="13021"/>
                  </a:lnTo>
                  <a:lnTo>
                    <a:pt x="1776" y="9985"/>
                  </a:lnTo>
                  <a:lnTo>
                    <a:pt x="1700" y="6969"/>
                  </a:lnTo>
                  <a:lnTo>
                    <a:pt x="1566" y="6797"/>
                  </a:lnTo>
                  <a:lnTo>
                    <a:pt x="1433" y="6606"/>
                  </a:lnTo>
                  <a:lnTo>
                    <a:pt x="1337" y="6434"/>
                  </a:lnTo>
                  <a:lnTo>
                    <a:pt x="1242" y="6243"/>
                  </a:lnTo>
                  <a:lnTo>
                    <a:pt x="1165" y="6033"/>
                  </a:lnTo>
                  <a:lnTo>
                    <a:pt x="1089" y="5823"/>
                  </a:lnTo>
                  <a:lnTo>
                    <a:pt x="1051" y="5632"/>
                  </a:lnTo>
                  <a:lnTo>
                    <a:pt x="1013" y="5403"/>
                  </a:lnTo>
                  <a:lnTo>
                    <a:pt x="994" y="5193"/>
                  </a:lnTo>
                  <a:lnTo>
                    <a:pt x="994" y="4983"/>
                  </a:lnTo>
                  <a:lnTo>
                    <a:pt x="1013" y="4773"/>
                  </a:lnTo>
                  <a:lnTo>
                    <a:pt x="1032" y="4544"/>
                  </a:lnTo>
                  <a:lnTo>
                    <a:pt x="1070" y="4334"/>
                  </a:lnTo>
                  <a:lnTo>
                    <a:pt x="1146" y="4124"/>
                  </a:lnTo>
                  <a:lnTo>
                    <a:pt x="1204" y="3914"/>
                  </a:lnTo>
                  <a:lnTo>
                    <a:pt x="1299" y="3704"/>
                  </a:lnTo>
                  <a:lnTo>
                    <a:pt x="1490" y="3513"/>
                  </a:lnTo>
                  <a:lnTo>
                    <a:pt x="1681" y="3322"/>
                  </a:lnTo>
                  <a:lnTo>
                    <a:pt x="1719" y="1661"/>
                  </a:lnTo>
                  <a:lnTo>
                    <a:pt x="1719" y="821"/>
                  </a:lnTo>
                  <a:lnTo>
                    <a:pt x="171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5"/>
            <p:cNvSpPr/>
            <p:nvPr/>
          </p:nvSpPr>
          <p:spPr>
            <a:xfrm>
              <a:off x="2446825" y="2599750"/>
              <a:ext cx="56825" cy="104550"/>
            </a:xfrm>
            <a:custGeom>
              <a:avLst/>
              <a:gdLst/>
              <a:ahLst/>
              <a:cxnLst/>
              <a:rect l="l" t="t" r="r" b="b"/>
              <a:pathLst>
                <a:path w="2273" h="4182" extrusionOk="0">
                  <a:moveTo>
                    <a:pt x="1" y="1"/>
                  </a:moveTo>
                  <a:lnTo>
                    <a:pt x="173" y="1929"/>
                  </a:lnTo>
                  <a:lnTo>
                    <a:pt x="364" y="3838"/>
                  </a:lnTo>
                  <a:lnTo>
                    <a:pt x="669" y="3914"/>
                  </a:lnTo>
                  <a:lnTo>
                    <a:pt x="994" y="3952"/>
                  </a:lnTo>
                  <a:lnTo>
                    <a:pt x="1624" y="4086"/>
                  </a:lnTo>
                  <a:lnTo>
                    <a:pt x="2273" y="4182"/>
                  </a:lnTo>
                  <a:lnTo>
                    <a:pt x="2101" y="2387"/>
                  </a:lnTo>
                  <a:lnTo>
                    <a:pt x="1967" y="611"/>
                  </a:lnTo>
                  <a:lnTo>
                    <a:pt x="1681" y="573"/>
                  </a:lnTo>
                  <a:lnTo>
                    <a:pt x="1375" y="516"/>
                  </a:lnTo>
                  <a:lnTo>
                    <a:pt x="1013" y="440"/>
                  </a:lnTo>
                  <a:lnTo>
                    <a:pt x="650" y="325"/>
                  </a:lnTo>
                  <a:lnTo>
                    <a:pt x="325" y="172"/>
                  </a:lnTo>
                  <a:lnTo>
                    <a:pt x="1"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5"/>
            <p:cNvSpPr/>
            <p:nvPr/>
          </p:nvSpPr>
          <p:spPr>
            <a:xfrm>
              <a:off x="2548025" y="2060900"/>
              <a:ext cx="36300" cy="82575"/>
            </a:xfrm>
            <a:custGeom>
              <a:avLst/>
              <a:gdLst/>
              <a:ahLst/>
              <a:cxnLst/>
              <a:rect l="l" t="t" r="r" b="b"/>
              <a:pathLst>
                <a:path w="1452" h="3303" extrusionOk="0">
                  <a:moveTo>
                    <a:pt x="249" y="0"/>
                  </a:moveTo>
                  <a:lnTo>
                    <a:pt x="172" y="668"/>
                  </a:lnTo>
                  <a:lnTo>
                    <a:pt x="96" y="1356"/>
                  </a:lnTo>
                  <a:lnTo>
                    <a:pt x="39" y="2043"/>
                  </a:lnTo>
                  <a:lnTo>
                    <a:pt x="0" y="2749"/>
                  </a:lnTo>
                  <a:lnTo>
                    <a:pt x="306" y="2807"/>
                  </a:lnTo>
                  <a:lnTo>
                    <a:pt x="592" y="2883"/>
                  </a:lnTo>
                  <a:lnTo>
                    <a:pt x="802" y="2959"/>
                  </a:lnTo>
                  <a:lnTo>
                    <a:pt x="1012" y="3055"/>
                  </a:lnTo>
                  <a:lnTo>
                    <a:pt x="1222" y="3169"/>
                  </a:lnTo>
                  <a:lnTo>
                    <a:pt x="1413" y="3303"/>
                  </a:lnTo>
                  <a:lnTo>
                    <a:pt x="1432" y="1776"/>
                  </a:lnTo>
                  <a:lnTo>
                    <a:pt x="1451" y="993"/>
                  </a:lnTo>
                  <a:lnTo>
                    <a:pt x="1432" y="229"/>
                  </a:lnTo>
                  <a:lnTo>
                    <a:pt x="1146" y="153"/>
                  </a:lnTo>
                  <a:lnTo>
                    <a:pt x="859" y="76"/>
                  </a:lnTo>
                  <a:lnTo>
                    <a:pt x="554" y="38"/>
                  </a:lnTo>
                  <a:lnTo>
                    <a:pt x="249"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5"/>
            <p:cNvSpPr/>
            <p:nvPr/>
          </p:nvSpPr>
          <p:spPr>
            <a:xfrm>
              <a:off x="2541350" y="2248950"/>
              <a:ext cx="49175" cy="201900"/>
            </a:xfrm>
            <a:custGeom>
              <a:avLst/>
              <a:gdLst/>
              <a:ahLst/>
              <a:cxnLst/>
              <a:rect l="l" t="t" r="r" b="b"/>
              <a:pathLst>
                <a:path w="1967" h="8076" extrusionOk="0">
                  <a:moveTo>
                    <a:pt x="1680" y="0"/>
                  </a:moveTo>
                  <a:lnTo>
                    <a:pt x="1508" y="134"/>
                  </a:lnTo>
                  <a:lnTo>
                    <a:pt x="1298" y="248"/>
                  </a:lnTo>
                  <a:lnTo>
                    <a:pt x="1107" y="363"/>
                  </a:lnTo>
                  <a:lnTo>
                    <a:pt x="897" y="458"/>
                  </a:lnTo>
                  <a:lnTo>
                    <a:pt x="687" y="535"/>
                  </a:lnTo>
                  <a:lnTo>
                    <a:pt x="477" y="611"/>
                  </a:lnTo>
                  <a:lnTo>
                    <a:pt x="267" y="668"/>
                  </a:lnTo>
                  <a:lnTo>
                    <a:pt x="57" y="726"/>
                  </a:lnTo>
                  <a:lnTo>
                    <a:pt x="19" y="2024"/>
                  </a:lnTo>
                  <a:lnTo>
                    <a:pt x="0" y="3322"/>
                  </a:lnTo>
                  <a:lnTo>
                    <a:pt x="0" y="4620"/>
                  </a:lnTo>
                  <a:lnTo>
                    <a:pt x="0" y="5919"/>
                  </a:lnTo>
                  <a:lnTo>
                    <a:pt x="19" y="6759"/>
                  </a:lnTo>
                  <a:lnTo>
                    <a:pt x="306" y="6873"/>
                  </a:lnTo>
                  <a:lnTo>
                    <a:pt x="573" y="6988"/>
                  </a:lnTo>
                  <a:lnTo>
                    <a:pt x="840" y="7140"/>
                  </a:lnTo>
                  <a:lnTo>
                    <a:pt x="1088" y="7293"/>
                  </a:lnTo>
                  <a:lnTo>
                    <a:pt x="1317" y="7465"/>
                  </a:lnTo>
                  <a:lnTo>
                    <a:pt x="1546" y="7656"/>
                  </a:lnTo>
                  <a:lnTo>
                    <a:pt x="1776" y="7847"/>
                  </a:lnTo>
                  <a:lnTo>
                    <a:pt x="1966" y="8076"/>
                  </a:lnTo>
                  <a:lnTo>
                    <a:pt x="1890" y="5919"/>
                  </a:lnTo>
                  <a:lnTo>
                    <a:pt x="1776" y="2959"/>
                  </a:lnTo>
                  <a:lnTo>
                    <a:pt x="1680"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5"/>
            <p:cNvSpPr/>
            <p:nvPr/>
          </p:nvSpPr>
          <p:spPr>
            <a:xfrm>
              <a:off x="2552800" y="2583525"/>
              <a:ext cx="54425" cy="120300"/>
            </a:xfrm>
            <a:custGeom>
              <a:avLst/>
              <a:gdLst/>
              <a:ahLst/>
              <a:cxnLst/>
              <a:rect l="l" t="t" r="r" b="b"/>
              <a:pathLst>
                <a:path w="2177" h="4812" extrusionOk="0">
                  <a:moveTo>
                    <a:pt x="1814" y="0"/>
                  </a:moveTo>
                  <a:lnTo>
                    <a:pt x="1680" y="153"/>
                  </a:lnTo>
                  <a:lnTo>
                    <a:pt x="1489" y="325"/>
                  </a:lnTo>
                  <a:lnTo>
                    <a:pt x="1298" y="478"/>
                  </a:lnTo>
                  <a:lnTo>
                    <a:pt x="1108" y="630"/>
                  </a:lnTo>
                  <a:lnTo>
                    <a:pt x="898" y="745"/>
                  </a:lnTo>
                  <a:lnTo>
                    <a:pt x="688" y="860"/>
                  </a:lnTo>
                  <a:lnTo>
                    <a:pt x="458" y="955"/>
                  </a:lnTo>
                  <a:lnTo>
                    <a:pt x="229" y="1050"/>
                  </a:lnTo>
                  <a:lnTo>
                    <a:pt x="0" y="1108"/>
                  </a:lnTo>
                  <a:lnTo>
                    <a:pt x="153" y="2960"/>
                  </a:lnTo>
                  <a:lnTo>
                    <a:pt x="344" y="4811"/>
                  </a:lnTo>
                  <a:lnTo>
                    <a:pt x="821" y="4735"/>
                  </a:lnTo>
                  <a:lnTo>
                    <a:pt x="1279" y="4640"/>
                  </a:lnTo>
                  <a:lnTo>
                    <a:pt x="1738" y="4525"/>
                  </a:lnTo>
                  <a:lnTo>
                    <a:pt x="2177" y="4391"/>
                  </a:lnTo>
                  <a:lnTo>
                    <a:pt x="1986" y="2196"/>
                  </a:lnTo>
                  <a:lnTo>
                    <a:pt x="1814"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5"/>
            <p:cNvSpPr/>
            <p:nvPr/>
          </p:nvSpPr>
          <p:spPr>
            <a:xfrm>
              <a:off x="2645875" y="2114825"/>
              <a:ext cx="41550" cy="203825"/>
            </a:xfrm>
            <a:custGeom>
              <a:avLst/>
              <a:gdLst/>
              <a:ahLst/>
              <a:cxnLst/>
              <a:rect l="l" t="t" r="r" b="b"/>
              <a:pathLst>
                <a:path w="1662" h="8153" extrusionOk="0">
                  <a:moveTo>
                    <a:pt x="306" y="0"/>
                  </a:moveTo>
                  <a:lnTo>
                    <a:pt x="267" y="879"/>
                  </a:lnTo>
                  <a:lnTo>
                    <a:pt x="229" y="1757"/>
                  </a:lnTo>
                  <a:lnTo>
                    <a:pt x="210" y="2635"/>
                  </a:lnTo>
                  <a:lnTo>
                    <a:pt x="172" y="3494"/>
                  </a:lnTo>
                  <a:lnTo>
                    <a:pt x="57" y="5823"/>
                  </a:lnTo>
                  <a:lnTo>
                    <a:pt x="38" y="6988"/>
                  </a:lnTo>
                  <a:lnTo>
                    <a:pt x="0" y="8153"/>
                  </a:lnTo>
                  <a:lnTo>
                    <a:pt x="0" y="8153"/>
                  </a:lnTo>
                  <a:lnTo>
                    <a:pt x="191" y="7923"/>
                  </a:lnTo>
                  <a:lnTo>
                    <a:pt x="363" y="7675"/>
                  </a:lnTo>
                  <a:lnTo>
                    <a:pt x="535" y="7446"/>
                  </a:lnTo>
                  <a:lnTo>
                    <a:pt x="687" y="7179"/>
                  </a:lnTo>
                  <a:lnTo>
                    <a:pt x="840" y="6931"/>
                  </a:lnTo>
                  <a:lnTo>
                    <a:pt x="974" y="6663"/>
                  </a:lnTo>
                  <a:lnTo>
                    <a:pt x="1107" y="6396"/>
                  </a:lnTo>
                  <a:lnTo>
                    <a:pt x="1222" y="6129"/>
                  </a:lnTo>
                  <a:lnTo>
                    <a:pt x="1317" y="5862"/>
                  </a:lnTo>
                  <a:lnTo>
                    <a:pt x="1413" y="5575"/>
                  </a:lnTo>
                  <a:lnTo>
                    <a:pt x="1489" y="5289"/>
                  </a:lnTo>
                  <a:lnTo>
                    <a:pt x="1547" y="5002"/>
                  </a:lnTo>
                  <a:lnTo>
                    <a:pt x="1585" y="4716"/>
                  </a:lnTo>
                  <a:lnTo>
                    <a:pt x="1623" y="4411"/>
                  </a:lnTo>
                  <a:lnTo>
                    <a:pt x="1642" y="4105"/>
                  </a:lnTo>
                  <a:lnTo>
                    <a:pt x="1661" y="3800"/>
                  </a:lnTo>
                  <a:lnTo>
                    <a:pt x="1661" y="3609"/>
                  </a:lnTo>
                  <a:lnTo>
                    <a:pt x="1642" y="3341"/>
                  </a:lnTo>
                  <a:lnTo>
                    <a:pt x="1623" y="3074"/>
                  </a:lnTo>
                  <a:lnTo>
                    <a:pt x="1547" y="2635"/>
                  </a:lnTo>
                  <a:lnTo>
                    <a:pt x="1451" y="2215"/>
                  </a:lnTo>
                  <a:lnTo>
                    <a:pt x="1317" y="1814"/>
                  </a:lnTo>
                  <a:lnTo>
                    <a:pt x="1165" y="1413"/>
                  </a:lnTo>
                  <a:lnTo>
                    <a:pt x="993" y="1031"/>
                  </a:lnTo>
                  <a:lnTo>
                    <a:pt x="783" y="669"/>
                  </a:lnTo>
                  <a:lnTo>
                    <a:pt x="573" y="325"/>
                  </a:lnTo>
                  <a:lnTo>
                    <a:pt x="306" y="0"/>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5"/>
            <p:cNvSpPr/>
            <p:nvPr/>
          </p:nvSpPr>
          <p:spPr>
            <a:xfrm>
              <a:off x="2645875" y="2344875"/>
              <a:ext cx="59200" cy="317425"/>
            </a:xfrm>
            <a:custGeom>
              <a:avLst/>
              <a:gdLst/>
              <a:ahLst/>
              <a:cxnLst/>
              <a:rect l="l" t="t" r="r" b="b"/>
              <a:pathLst>
                <a:path w="2368" h="12697" extrusionOk="0">
                  <a:moveTo>
                    <a:pt x="0" y="1"/>
                  </a:moveTo>
                  <a:lnTo>
                    <a:pt x="0" y="1032"/>
                  </a:lnTo>
                  <a:lnTo>
                    <a:pt x="19" y="2082"/>
                  </a:lnTo>
                  <a:lnTo>
                    <a:pt x="38" y="3418"/>
                  </a:lnTo>
                  <a:lnTo>
                    <a:pt x="96" y="4735"/>
                  </a:lnTo>
                  <a:lnTo>
                    <a:pt x="153" y="6072"/>
                  </a:lnTo>
                  <a:lnTo>
                    <a:pt x="210" y="7408"/>
                  </a:lnTo>
                  <a:lnTo>
                    <a:pt x="306" y="8725"/>
                  </a:lnTo>
                  <a:lnTo>
                    <a:pt x="401" y="10043"/>
                  </a:lnTo>
                  <a:lnTo>
                    <a:pt x="516" y="11379"/>
                  </a:lnTo>
                  <a:lnTo>
                    <a:pt x="630" y="12697"/>
                  </a:lnTo>
                  <a:lnTo>
                    <a:pt x="878" y="12487"/>
                  </a:lnTo>
                  <a:lnTo>
                    <a:pt x="1107" y="12257"/>
                  </a:lnTo>
                  <a:lnTo>
                    <a:pt x="1317" y="12028"/>
                  </a:lnTo>
                  <a:lnTo>
                    <a:pt x="1527" y="11799"/>
                  </a:lnTo>
                  <a:lnTo>
                    <a:pt x="1718" y="11551"/>
                  </a:lnTo>
                  <a:lnTo>
                    <a:pt x="1909" y="11284"/>
                  </a:lnTo>
                  <a:lnTo>
                    <a:pt x="2081" y="11016"/>
                  </a:lnTo>
                  <a:lnTo>
                    <a:pt x="2234" y="10749"/>
                  </a:lnTo>
                  <a:lnTo>
                    <a:pt x="2367" y="10596"/>
                  </a:lnTo>
                  <a:lnTo>
                    <a:pt x="2215" y="8477"/>
                  </a:lnTo>
                  <a:lnTo>
                    <a:pt x="2081" y="6339"/>
                  </a:lnTo>
                  <a:lnTo>
                    <a:pt x="1967" y="4220"/>
                  </a:lnTo>
                  <a:lnTo>
                    <a:pt x="1890" y="2082"/>
                  </a:lnTo>
                  <a:lnTo>
                    <a:pt x="1871" y="1795"/>
                  </a:lnTo>
                  <a:lnTo>
                    <a:pt x="1680" y="1547"/>
                  </a:lnTo>
                  <a:lnTo>
                    <a:pt x="1451" y="1299"/>
                  </a:lnTo>
                  <a:lnTo>
                    <a:pt x="1241" y="1051"/>
                  </a:lnTo>
                  <a:lnTo>
                    <a:pt x="1012" y="822"/>
                  </a:lnTo>
                  <a:lnTo>
                    <a:pt x="764" y="611"/>
                  </a:lnTo>
                  <a:lnTo>
                    <a:pt x="516" y="382"/>
                  </a:lnTo>
                  <a:lnTo>
                    <a:pt x="267" y="191"/>
                  </a:lnTo>
                  <a:lnTo>
                    <a:pt x="0" y="1"/>
                  </a:lnTo>
                  <a:close/>
                </a:path>
              </a:pathLst>
            </a:custGeom>
            <a:solidFill>
              <a:srgbClr val="EF7E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3" name="Google Shape;363;p5"/>
          <p:cNvGrpSpPr/>
          <p:nvPr/>
        </p:nvGrpSpPr>
        <p:grpSpPr>
          <a:xfrm rot="1306702">
            <a:off x="522357" y="5243818"/>
            <a:ext cx="805516" cy="1060129"/>
            <a:chOff x="3108350" y="1138275"/>
            <a:chExt cx="545100" cy="717400"/>
          </a:xfrm>
        </p:grpSpPr>
        <p:sp>
          <p:nvSpPr>
            <p:cNvPr id="364" name="Google Shape;364;p5"/>
            <p:cNvSpPr/>
            <p:nvPr/>
          </p:nvSpPr>
          <p:spPr>
            <a:xfrm>
              <a:off x="3108350" y="1138275"/>
              <a:ext cx="545100" cy="717400"/>
            </a:xfrm>
            <a:custGeom>
              <a:avLst/>
              <a:gdLst/>
              <a:ahLst/>
              <a:cxnLst/>
              <a:rect l="l" t="t" r="r" b="b"/>
              <a:pathLst>
                <a:path w="21804" h="28696" extrusionOk="0">
                  <a:moveTo>
                    <a:pt x="14472" y="1"/>
                  </a:moveTo>
                  <a:lnTo>
                    <a:pt x="14205" y="20"/>
                  </a:lnTo>
                  <a:lnTo>
                    <a:pt x="13919" y="39"/>
                  </a:lnTo>
                  <a:lnTo>
                    <a:pt x="13632" y="77"/>
                  </a:lnTo>
                  <a:lnTo>
                    <a:pt x="13327" y="135"/>
                  </a:lnTo>
                  <a:lnTo>
                    <a:pt x="13021" y="192"/>
                  </a:lnTo>
                  <a:lnTo>
                    <a:pt x="12697" y="287"/>
                  </a:lnTo>
                  <a:lnTo>
                    <a:pt x="12372" y="383"/>
                  </a:lnTo>
                  <a:lnTo>
                    <a:pt x="11666" y="574"/>
                  </a:lnTo>
                  <a:lnTo>
                    <a:pt x="10979" y="784"/>
                  </a:lnTo>
                  <a:lnTo>
                    <a:pt x="10310" y="1051"/>
                  </a:lnTo>
                  <a:lnTo>
                    <a:pt x="9642" y="1356"/>
                  </a:lnTo>
                  <a:lnTo>
                    <a:pt x="9012" y="1681"/>
                  </a:lnTo>
                  <a:lnTo>
                    <a:pt x="8382" y="2063"/>
                  </a:lnTo>
                  <a:lnTo>
                    <a:pt x="7771" y="2464"/>
                  </a:lnTo>
                  <a:lnTo>
                    <a:pt x="7160" y="2922"/>
                  </a:lnTo>
                  <a:lnTo>
                    <a:pt x="6587" y="3399"/>
                  </a:lnTo>
                  <a:lnTo>
                    <a:pt x="6034" y="3915"/>
                  </a:lnTo>
                  <a:lnTo>
                    <a:pt x="5480" y="4468"/>
                  </a:lnTo>
                  <a:lnTo>
                    <a:pt x="4965" y="5060"/>
                  </a:lnTo>
                  <a:lnTo>
                    <a:pt x="4449" y="5671"/>
                  </a:lnTo>
                  <a:lnTo>
                    <a:pt x="3972" y="6339"/>
                  </a:lnTo>
                  <a:lnTo>
                    <a:pt x="3495" y="7027"/>
                  </a:lnTo>
                  <a:lnTo>
                    <a:pt x="3056" y="7733"/>
                  </a:lnTo>
                  <a:lnTo>
                    <a:pt x="2521" y="8688"/>
                  </a:lnTo>
                  <a:lnTo>
                    <a:pt x="2044" y="9604"/>
                  </a:lnTo>
                  <a:lnTo>
                    <a:pt x="1624" y="10520"/>
                  </a:lnTo>
                  <a:lnTo>
                    <a:pt x="1242" y="11418"/>
                  </a:lnTo>
                  <a:lnTo>
                    <a:pt x="917" y="12315"/>
                  </a:lnTo>
                  <a:lnTo>
                    <a:pt x="631" y="13193"/>
                  </a:lnTo>
                  <a:lnTo>
                    <a:pt x="402" y="14052"/>
                  </a:lnTo>
                  <a:lnTo>
                    <a:pt x="306" y="14472"/>
                  </a:lnTo>
                  <a:lnTo>
                    <a:pt x="230" y="14892"/>
                  </a:lnTo>
                  <a:lnTo>
                    <a:pt x="154" y="15312"/>
                  </a:lnTo>
                  <a:lnTo>
                    <a:pt x="96" y="15713"/>
                  </a:lnTo>
                  <a:lnTo>
                    <a:pt x="58" y="16133"/>
                  </a:lnTo>
                  <a:lnTo>
                    <a:pt x="39" y="16534"/>
                  </a:lnTo>
                  <a:lnTo>
                    <a:pt x="20" y="16935"/>
                  </a:lnTo>
                  <a:lnTo>
                    <a:pt x="1" y="17336"/>
                  </a:lnTo>
                  <a:lnTo>
                    <a:pt x="20" y="17718"/>
                  </a:lnTo>
                  <a:lnTo>
                    <a:pt x="39" y="18119"/>
                  </a:lnTo>
                  <a:lnTo>
                    <a:pt x="77" y="18501"/>
                  </a:lnTo>
                  <a:lnTo>
                    <a:pt x="115" y="18883"/>
                  </a:lnTo>
                  <a:lnTo>
                    <a:pt x="173" y="19264"/>
                  </a:lnTo>
                  <a:lnTo>
                    <a:pt x="249" y="19627"/>
                  </a:lnTo>
                  <a:lnTo>
                    <a:pt x="325" y="20009"/>
                  </a:lnTo>
                  <a:lnTo>
                    <a:pt x="440" y="20372"/>
                  </a:lnTo>
                  <a:lnTo>
                    <a:pt x="535" y="20734"/>
                  </a:lnTo>
                  <a:lnTo>
                    <a:pt x="669" y="21097"/>
                  </a:lnTo>
                  <a:lnTo>
                    <a:pt x="822" y="21498"/>
                  </a:lnTo>
                  <a:lnTo>
                    <a:pt x="975" y="21880"/>
                  </a:lnTo>
                  <a:lnTo>
                    <a:pt x="1165" y="22262"/>
                  </a:lnTo>
                  <a:lnTo>
                    <a:pt x="1356" y="22644"/>
                  </a:lnTo>
                  <a:lnTo>
                    <a:pt x="1547" y="23006"/>
                  </a:lnTo>
                  <a:lnTo>
                    <a:pt x="1757" y="23350"/>
                  </a:lnTo>
                  <a:lnTo>
                    <a:pt x="1986" y="23694"/>
                  </a:lnTo>
                  <a:lnTo>
                    <a:pt x="2215" y="24037"/>
                  </a:lnTo>
                  <a:lnTo>
                    <a:pt x="2464" y="24362"/>
                  </a:lnTo>
                  <a:lnTo>
                    <a:pt x="2712" y="24686"/>
                  </a:lnTo>
                  <a:lnTo>
                    <a:pt x="2979" y="24992"/>
                  </a:lnTo>
                  <a:lnTo>
                    <a:pt x="3246" y="25278"/>
                  </a:lnTo>
                  <a:lnTo>
                    <a:pt x="3533" y="25565"/>
                  </a:lnTo>
                  <a:lnTo>
                    <a:pt x="3838" y="25832"/>
                  </a:lnTo>
                  <a:lnTo>
                    <a:pt x="4125" y="26099"/>
                  </a:lnTo>
                  <a:lnTo>
                    <a:pt x="4449" y="26347"/>
                  </a:lnTo>
                  <a:lnTo>
                    <a:pt x="4755" y="26596"/>
                  </a:lnTo>
                  <a:lnTo>
                    <a:pt x="5098" y="26825"/>
                  </a:lnTo>
                  <a:lnTo>
                    <a:pt x="5423" y="27035"/>
                  </a:lnTo>
                  <a:lnTo>
                    <a:pt x="5767" y="27226"/>
                  </a:lnTo>
                  <a:lnTo>
                    <a:pt x="6110" y="27436"/>
                  </a:lnTo>
                  <a:lnTo>
                    <a:pt x="6473" y="27607"/>
                  </a:lnTo>
                  <a:lnTo>
                    <a:pt x="6836" y="27779"/>
                  </a:lnTo>
                  <a:lnTo>
                    <a:pt x="7198" y="27932"/>
                  </a:lnTo>
                  <a:lnTo>
                    <a:pt x="7580" y="28066"/>
                  </a:lnTo>
                  <a:lnTo>
                    <a:pt x="7962" y="28180"/>
                  </a:lnTo>
                  <a:lnTo>
                    <a:pt x="8344" y="28295"/>
                  </a:lnTo>
                  <a:lnTo>
                    <a:pt x="8745" y="28409"/>
                  </a:lnTo>
                  <a:lnTo>
                    <a:pt x="9146" y="28486"/>
                  </a:lnTo>
                  <a:lnTo>
                    <a:pt x="9547" y="28562"/>
                  </a:lnTo>
                  <a:lnTo>
                    <a:pt x="9948" y="28619"/>
                  </a:lnTo>
                  <a:lnTo>
                    <a:pt x="10368" y="28657"/>
                  </a:lnTo>
                  <a:lnTo>
                    <a:pt x="10807" y="28677"/>
                  </a:lnTo>
                  <a:lnTo>
                    <a:pt x="11246" y="28696"/>
                  </a:lnTo>
                  <a:lnTo>
                    <a:pt x="11628" y="28677"/>
                  </a:lnTo>
                  <a:lnTo>
                    <a:pt x="12009" y="28657"/>
                  </a:lnTo>
                  <a:lnTo>
                    <a:pt x="12391" y="28638"/>
                  </a:lnTo>
                  <a:lnTo>
                    <a:pt x="12773" y="28581"/>
                  </a:lnTo>
                  <a:lnTo>
                    <a:pt x="13136" y="28524"/>
                  </a:lnTo>
                  <a:lnTo>
                    <a:pt x="13518" y="28447"/>
                  </a:lnTo>
                  <a:lnTo>
                    <a:pt x="13880" y="28371"/>
                  </a:lnTo>
                  <a:lnTo>
                    <a:pt x="14224" y="28276"/>
                  </a:lnTo>
                  <a:lnTo>
                    <a:pt x="14587" y="28161"/>
                  </a:lnTo>
                  <a:lnTo>
                    <a:pt x="14950" y="28027"/>
                  </a:lnTo>
                  <a:lnTo>
                    <a:pt x="15293" y="27894"/>
                  </a:lnTo>
                  <a:lnTo>
                    <a:pt x="15637" y="27760"/>
                  </a:lnTo>
                  <a:lnTo>
                    <a:pt x="15961" y="27607"/>
                  </a:lnTo>
                  <a:lnTo>
                    <a:pt x="16286" y="27436"/>
                  </a:lnTo>
                  <a:lnTo>
                    <a:pt x="16611" y="27245"/>
                  </a:lnTo>
                  <a:lnTo>
                    <a:pt x="16935" y="27054"/>
                  </a:lnTo>
                  <a:lnTo>
                    <a:pt x="17241" y="26863"/>
                  </a:lnTo>
                  <a:lnTo>
                    <a:pt x="17546" y="26653"/>
                  </a:lnTo>
                  <a:lnTo>
                    <a:pt x="17832" y="26424"/>
                  </a:lnTo>
                  <a:lnTo>
                    <a:pt x="18119" y="26195"/>
                  </a:lnTo>
                  <a:lnTo>
                    <a:pt x="18405" y="25946"/>
                  </a:lnTo>
                  <a:lnTo>
                    <a:pt x="18672" y="25698"/>
                  </a:lnTo>
                  <a:lnTo>
                    <a:pt x="18940" y="25431"/>
                  </a:lnTo>
                  <a:lnTo>
                    <a:pt x="19188" y="25164"/>
                  </a:lnTo>
                  <a:lnTo>
                    <a:pt x="19417" y="24877"/>
                  </a:lnTo>
                  <a:lnTo>
                    <a:pt x="19665" y="24591"/>
                  </a:lnTo>
                  <a:lnTo>
                    <a:pt x="19875" y="24285"/>
                  </a:lnTo>
                  <a:lnTo>
                    <a:pt x="20085" y="23980"/>
                  </a:lnTo>
                  <a:lnTo>
                    <a:pt x="20295" y="23675"/>
                  </a:lnTo>
                  <a:lnTo>
                    <a:pt x="20486" y="23350"/>
                  </a:lnTo>
                  <a:lnTo>
                    <a:pt x="20658" y="23006"/>
                  </a:lnTo>
                  <a:lnTo>
                    <a:pt x="20830" y="22663"/>
                  </a:lnTo>
                  <a:lnTo>
                    <a:pt x="20983" y="22300"/>
                  </a:lnTo>
                  <a:lnTo>
                    <a:pt x="21135" y="21918"/>
                  </a:lnTo>
                  <a:lnTo>
                    <a:pt x="21269" y="21517"/>
                  </a:lnTo>
                  <a:lnTo>
                    <a:pt x="21403" y="21116"/>
                  </a:lnTo>
                  <a:lnTo>
                    <a:pt x="21498" y="20715"/>
                  </a:lnTo>
                  <a:lnTo>
                    <a:pt x="21593" y="20314"/>
                  </a:lnTo>
                  <a:lnTo>
                    <a:pt x="21670" y="19894"/>
                  </a:lnTo>
                  <a:lnTo>
                    <a:pt x="21727" y="19474"/>
                  </a:lnTo>
                  <a:lnTo>
                    <a:pt x="21765" y="19054"/>
                  </a:lnTo>
                  <a:lnTo>
                    <a:pt x="21803" y="18634"/>
                  </a:lnTo>
                  <a:lnTo>
                    <a:pt x="21803" y="18214"/>
                  </a:lnTo>
                  <a:lnTo>
                    <a:pt x="21803" y="17794"/>
                  </a:lnTo>
                  <a:lnTo>
                    <a:pt x="21784" y="17374"/>
                  </a:lnTo>
                  <a:lnTo>
                    <a:pt x="21746" y="16954"/>
                  </a:lnTo>
                  <a:lnTo>
                    <a:pt x="21689" y="16534"/>
                  </a:lnTo>
                  <a:lnTo>
                    <a:pt x="21632" y="16114"/>
                  </a:lnTo>
                  <a:lnTo>
                    <a:pt x="21536" y="15713"/>
                  </a:lnTo>
                  <a:lnTo>
                    <a:pt x="21441" y="15293"/>
                  </a:lnTo>
                  <a:lnTo>
                    <a:pt x="21307" y="14911"/>
                  </a:lnTo>
                  <a:lnTo>
                    <a:pt x="21173" y="14511"/>
                  </a:lnTo>
                  <a:lnTo>
                    <a:pt x="21002" y="14129"/>
                  </a:lnTo>
                  <a:lnTo>
                    <a:pt x="20830" y="13766"/>
                  </a:lnTo>
                  <a:lnTo>
                    <a:pt x="20639" y="13403"/>
                  </a:lnTo>
                  <a:lnTo>
                    <a:pt x="20410" y="13040"/>
                  </a:lnTo>
                  <a:lnTo>
                    <a:pt x="20181" y="12716"/>
                  </a:lnTo>
                  <a:lnTo>
                    <a:pt x="19932" y="12391"/>
                  </a:lnTo>
                  <a:lnTo>
                    <a:pt x="19665" y="12067"/>
                  </a:lnTo>
                  <a:lnTo>
                    <a:pt x="19360" y="11780"/>
                  </a:lnTo>
                  <a:lnTo>
                    <a:pt x="19054" y="11494"/>
                  </a:lnTo>
                  <a:lnTo>
                    <a:pt x="18711" y="11227"/>
                  </a:lnTo>
                  <a:lnTo>
                    <a:pt x="18367" y="10979"/>
                  </a:lnTo>
                  <a:lnTo>
                    <a:pt x="17985" y="10769"/>
                  </a:lnTo>
                  <a:lnTo>
                    <a:pt x="17603" y="10559"/>
                  </a:lnTo>
                  <a:lnTo>
                    <a:pt x="17202" y="10368"/>
                  </a:lnTo>
                  <a:lnTo>
                    <a:pt x="16801" y="10215"/>
                  </a:lnTo>
                  <a:lnTo>
                    <a:pt x="16381" y="10081"/>
                  </a:lnTo>
                  <a:lnTo>
                    <a:pt x="15961" y="9967"/>
                  </a:lnTo>
                  <a:lnTo>
                    <a:pt x="15522" y="9890"/>
                  </a:lnTo>
                  <a:lnTo>
                    <a:pt x="15102" y="9833"/>
                  </a:lnTo>
                  <a:lnTo>
                    <a:pt x="14663" y="9814"/>
                  </a:lnTo>
                  <a:lnTo>
                    <a:pt x="14129" y="9776"/>
                  </a:lnTo>
                  <a:lnTo>
                    <a:pt x="13594" y="9776"/>
                  </a:lnTo>
                  <a:lnTo>
                    <a:pt x="13060" y="9795"/>
                  </a:lnTo>
                  <a:lnTo>
                    <a:pt x="12506" y="9833"/>
                  </a:lnTo>
                  <a:lnTo>
                    <a:pt x="11952" y="9909"/>
                  </a:lnTo>
                  <a:lnTo>
                    <a:pt x="11399" y="10024"/>
                  </a:lnTo>
                  <a:lnTo>
                    <a:pt x="10845" y="10139"/>
                  </a:lnTo>
                  <a:lnTo>
                    <a:pt x="10291" y="10310"/>
                  </a:lnTo>
                  <a:lnTo>
                    <a:pt x="10463" y="10119"/>
                  </a:lnTo>
                  <a:lnTo>
                    <a:pt x="10654" y="9967"/>
                  </a:lnTo>
                  <a:lnTo>
                    <a:pt x="10845" y="9795"/>
                  </a:lnTo>
                  <a:lnTo>
                    <a:pt x="11036" y="9661"/>
                  </a:lnTo>
                  <a:lnTo>
                    <a:pt x="11227" y="9528"/>
                  </a:lnTo>
                  <a:lnTo>
                    <a:pt x="11437" y="9413"/>
                  </a:lnTo>
                  <a:lnTo>
                    <a:pt x="11647" y="9298"/>
                  </a:lnTo>
                  <a:lnTo>
                    <a:pt x="11857" y="9203"/>
                  </a:lnTo>
                  <a:lnTo>
                    <a:pt x="14262" y="9069"/>
                  </a:lnTo>
                  <a:lnTo>
                    <a:pt x="14530" y="9088"/>
                  </a:lnTo>
                  <a:lnTo>
                    <a:pt x="14835" y="9088"/>
                  </a:lnTo>
                  <a:lnTo>
                    <a:pt x="15160" y="9069"/>
                  </a:lnTo>
                  <a:lnTo>
                    <a:pt x="15503" y="9031"/>
                  </a:lnTo>
                  <a:lnTo>
                    <a:pt x="15809" y="8993"/>
                  </a:lnTo>
                  <a:lnTo>
                    <a:pt x="16114" y="8955"/>
                  </a:lnTo>
                  <a:lnTo>
                    <a:pt x="16458" y="8898"/>
                  </a:lnTo>
                  <a:lnTo>
                    <a:pt x="16782" y="8802"/>
                  </a:lnTo>
                  <a:lnTo>
                    <a:pt x="17107" y="8688"/>
                  </a:lnTo>
                  <a:lnTo>
                    <a:pt x="17431" y="8516"/>
                  </a:lnTo>
                  <a:lnTo>
                    <a:pt x="17584" y="8420"/>
                  </a:lnTo>
                  <a:lnTo>
                    <a:pt x="17737" y="8306"/>
                  </a:lnTo>
                  <a:lnTo>
                    <a:pt x="17890" y="8191"/>
                  </a:lnTo>
                  <a:lnTo>
                    <a:pt x="18023" y="8058"/>
                  </a:lnTo>
                  <a:lnTo>
                    <a:pt x="18157" y="7905"/>
                  </a:lnTo>
                  <a:lnTo>
                    <a:pt x="18291" y="7752"/>
                  </a:lnTo>
                  <a:lnTo>
                    <a:pt x="18501" y="7447"/>
                  </a:lnTo>
                  <a:lnTo>
                    <a:pt x="18692" y="7084"/>
                  </a:lnTo>
                  <a:lnTo>
                    <a:pt x="18844" y="6721"/>
                  </a:lnTo>
                  <a:lnTo>
                    <a:pt x="18959" y="6339"/>
                  </a:lnTo>
                  <a:lnTo>
                    <a:pt x="19054" y="5919"/>
                  </a:lnTo>
                  <a:lnTo>
                    <a:pt x="19112" y="5518"/>
                  </a:lnTo>
                  <a:lnTo>
                    <a:pt x="19131" y="5098"/>
                  </a:lnTo>
                  <a:lnTo>
                    <a:pt x="19131" y="4678"/>
                  </a:lnTo>
                  <a:lnTo>
                    <a:pt x="19112" y="4258"/>
                  </a:lnTo>
                  <a:lnTo>
                    <a:pt x="19054" y="3838"/>
                  </a:lnTo>
                  <a:lnTo>
                    <a:pt x="18959" y="3437"/>
                  </a:lnTo>
                  <a:lnTo>
                    <a:pt x="18863" y="3056"/>
                  </a:lnTo>
                  <a:lnTo>
                    <a:pt x="18730" y="2674"/>
                  </a:lnTo>
                  <a:lnTo>
                    <a:pt x="18558" y="2330"/>
                  </a:lnTo>
                  <a:lnTo>
                    <a:pt x="18386" y="2025"/>
                  </a:lnTo>
                  <a:lnTo>
                    <a:pt x="18233" y="1815"/>
                  </a:lnTo>
                  <a:lnTo>
                    <a:pt x="18062" y="1585"/>
                  </a:lnTo>
                  <a:lnTo>
                    <a:pt x="17871" y="1356"/>
                  </a:lnTo>
                  <a:lnTo>
                    <a:pt x="17661" y="1146"/>
                  </a:lnTo>
                  <a:lnTo>
                    <a:pt x="17393" y="917"/>
                  </a:lnTo>
                  <a:lnTo>
                    <a:pt x="17126" y="726"/>
                  </a:lnTo>
                  <a:lnTo>
                    <a:pt x="16801" y="535"/>
                  </a:lnTo>
                  <a:lnTo>
                    <a:pt x="16458" y="364"/>
                  </a:lnTo>
                  <a:lnTo>
                    <a:pt x="16076" y="211"/>
                  </a:lnTo>
                  <a:lnTo>
                    <a:pt x="15656" y="115"/>
                  </a:lnTo>
                  <a:lnTo>
                    <a:pt x="15217" y="39"/>
                  </a:lnTo>
                  <a:lnTo>
                    <a:pt x="14969" y="20"/>
                  </a:lnTo>
                  <a:lnTo>
                    <a:pt x="14720" y="1"/>
                  </a:lnTo>
                  <a:close/>
                </a:path>
              </a:pathLst>
            </a:custGeom>
            <a:solidFill>
              <a:schemeClr val="lt1"/>
            </a:solidFill>
            <a:ln>
              <a:noFill/>
            </a:ln>
            <a:effectLst>
              <a:outerShdw dist="6667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5"/>
            <p:cNvSpPr/>
            <p:nvPr/>
          </p:nvSpPr>
          <p:spPr>
            <a:xfrm>
              <a:off x="3147500" y="1177425"/>
              <a:ext cx="466800" cy="638650"/>
            </a:xfrm>
            <a:custGeom>
              <a:avLst/>
              <a:gdLst/>
              <a:ahLst/>
              <a:cxnLst/>
              <a:rect l="l" t="t" r="r" b="b"/>
              <a:pathLst>
                <a:path w="18672" h="25546" extrusionOk="0">
                  <a:moveTo>
                    <a:pt x="11150" y="13498"/>
                  </a:moveTo>
                  <a:lnTo>
                    <a:pt x="11474" y="13517"/>
                  </a:lnTo>
                  <a:lnTo>
                    <a:pt x="11799" y="13555"/>
                  </a:lnTo>
                  <a:lnTo>
                    <a:pt x="12124" y="13632"/>
                  </a:lnTo>
                  <a:lnTo>
                    <a:pt x="12429" y="13746"/>
                  </a:lnTo>
                  <a:lnTo>
                    <a:pt x="12754" y="13880"/>
                  </a:lnTo>
                  <a:lnTo>
                    <a:pt x="13078" y="14071"/>
                  </a:lnTo>
                  <a:lnTo>
                    <a:pt x="13212" y="14185"/>
                  </a:lnTo>
                  <a:lnTo>
                    <a:pt x="13364" y="14300"/>
                  </a:lnTo>
                  <a:lnTo>
                    <a:pt x="13498" y="14434"/>
                  </a:lnTo>
                  <a:lnTo>
                    <a:pt x="13632" y="14586"/>
                  </a:lnTo>
                  <a:lnTo>
                    <a:pt x="13765" y="14758"/>
                  </a:lnTo>
                  <a:lnTo>
                    <a:pt x="13899" y="14930"/>
                  </a:lnTo>
                  <a:lnTo>
                    <a:pt x="14014" y="15121"/>
                  </a:lnTo>
                  <a:lnTo>
                    <a:pt x="14109" y="15312"/>
                  </a:lnTo>
                  <a:lnTo>
                    <a:pt x="14262" y="15617"/>
                  </a:lnTo>
                  <a:lnTo>
                    <a:pt x="14376" y="15942"/>
                  </a:lnTo>
                  <a:lnTo>
                    <a:pt x="14453" y="16266"/>
                  </a:lnTo>
                  <a:lnTo>
                    <a:pt x="14510" y="16591"/>
                  </a:lnTo>
                  <a:lnTo>
                    <a:pt x="14510" y="16916"/>
                  </a:lnTo>
                  <a:lnTo>
                    <a:pt x="14510" y="17259"/>
                  </a:lnTo>
                  <a:lnTo>
                    <a:pt x="14472" y="17584"/>
                  </a:lnTo>
                  <a:lnTo>
                    <a:pt x="14395" y="17908"/>
                  </a:lnTo>
                  <a:lnTo>
                    <a:pt x="14281" y="18309"/>
                  </a:lnTo>
                  <a:lnTo>
                    <a:pt x="14109" y="18672"/>
                  </a:lnTo>
                  <a:lnTo>
                    <a:pt x="13899" y="19035"/>
                  </a:lnTo>
                  <a:lnTo>
                    <a:pt x="13785" y="19207"/>
                  </a:lnTo>
                  <a:lnTo>
                    <a:pt x="13651" y="19378"/>
                  </a:lnTo>
                  <a:lnTo>
                    <a:pt x="13422" y="19608"/>
                  </a:lnTo>
                  <a:lnTo>
                    <a:pt x="13193" y="19837"/>
                  </a:lnTo>
                  <a:lnTo>
                    <a:pt x="12868" y="20085"/>
                  </a:lnTo>
                  <a:lnTo>
                    <a:pt x="12524" y="20314"/>
                  </a:lnTo>
                  <a:lnTo>
                    <a:pt x="12162" y="20524"/>
                  </a:lnTo>
                  <a:lnTo>
                    <a:pt x="11761" y="20696"/>
                  </a:lnTo>
                  <a:lnTo>
                    <a:pt x="11360" y="20848"/>
                  </a:lnTo>
                  <a:lnTo>
                    <a:pt x="10940" y="20963"/>
                  </a:lnTo>
                  <a:lnTo>
                    <a:pt x="10501" y="21058"/>
                  </a:lnTo>
                  <a:lnTo>
                    <a:pt x="10081" y="21116"/>
                  </a:lnTo>
                  <a:lnTo>
                    <a:pt x="9642" y="21154"/>
                  </a:lnTo>
                  <a:lnTo>
                    <a:pt x="9222" y="21135"/>
                  </a:lnTo>
                  <a:lnTo>
                    <a:pt x="8821" y="21097"/>
                  </a:lnTo>
                  <a:lnTo>
                    <a:pt x="8420" y="21001"/>
                  </a:lnTo>
                  <a:lnTo>
                    <a:pt x="8229" y="20944"/>
                  </a:lnTo>
                  <a:lnTo>
                    <a:pt x="8057" y="20868"/>
                  </a:lnTo>
                  <a:lnTo>
                    <a:pt x="7866" y="20791"/>
                  </a:lnTo>
                  <a:lnTo>
                    <a:pt x="7713" y="20696"/>
                  </a:lnTo>
                  <a:lnTo>
                    <a:pt x="7542" y="20600"/>
                  </a:lnTo>
                  <a:lnTo>
                    <a:pt x="7389" y="20486"/>
                  </a:lnTo>
                  <a:lnTo>
                    <a:pt x="7255" y="20352"/>
                  </a:lnTo>
                  <a:lnTo>
                    <a:pt x="7122" y="20199"/>
                  </a:lnTo>
                  <a:lnTo>
                    <a:pt x="6969" y="20008"/>
                  </a:lnTo>
                  <a:lnTo>
                    <a:pt x="6835" y="19798"/>
                  </a:lnTo>
                  <a:lnTo>
                    <a:pt x="6721" y="19588"/>
                  </a:lnTo>
                  <a:lnTo>
                    <a:pt x="6625" y="19359"/>
                  </a:lnTo>
                  <a:lnTo>
                    <a:pt x="6568" y="19187"/>
                  </a:lnTo>
                  <a:lnTo>
                    <a:pt x="6511" y="18997"/>
                  </a:lnTo>
                  <a:lnTo>
                    <a:pt x="6453" y="18634"/>
                  </a:lnTo>
                  <a:lnTo>
                    <a:pt x="6434" y="18271"/>
                  </a:lnTo>
                  <a:lnTo>
                    <a:pt x="6453" y="17889"/>
                  </a:lnTo>
                  <a:lnTo>
                    <a:pt x="6511" y="17527"/>
                  </a:lnTo>
                  <a:lnTo>
                    <a:pt x="6587" y="17183"/>
                  </a:lnTo>
                  <a:lnTo>
                    <a:pt x="6682" y="16839"/>
                  </a:lnTo>
                  <a:lnTo>
                    <a:pt x="6816" y="16496"/>
                  </a:lnTo>
                  <a:lnTo>
                    <a:pt x="6969" y="16152"/>
                  </a:lnTo>
                  <a:lnTo>
                    <a:pt x="7160" y="15827"/>
                  </a:lnTo>
                  <a:lnTo>
                    <a:pt x="7351" y="15522"/>
                  </a:lnTo>
                  <a:lnTo>
                    <a:pt x="7561" y="15236"/>
                  </a:lnTo>
                  <a:lnTo>
                    <a:pt x="7847" y="14911"/>
                  </a:lnTo>
                  <a:lnTo>
                    <a:pt x="8152" y="14605"/>
                  </a:lnTo>
                  <a:lnTo>
                    <a:pt x="8343" y="14453"/>
                  </a:lnTo>
                  <a:lnTo>
                    <a:pt x="8534" y="14319"/>
                  </a:lnTo>
                  <a:lnTo>
                    <a:pt x="8725" y="14185"/>
                  </a:lnTo>
                  <a:lnTo>
                    <a:pt x="8935" y="14071"/>
                  </a:lnTo>
                  <a:lnTo>
                    <a:pt x="9145" y="13956"/>
                  </a:lnTo>
                  <a:lnTo>
                    <a:pt x="9374" y="13861"/>
                  </a:lnTo>
                  <a:lnTo>
                    <a:pt x="9584" y="13785"/>
                  </a:lnTo>
                  <a:lnTo>
                    <a:pt x="9813" y="13708"/>
                  </a:lnTo>
                  <a:lnTo>
                    <a:pt x="10138" y="13613"/>
                  </a:lnTo>
                  <a:lnTo>
                    <a:pt x="10482" y="13536"/>
                  </a:lnTo>
                  <a:lnTo>
                    <a:pt x="10806" y="13498"/>
                  </a:lnTo>
                  <a:close/>
                  <a:moveTo>
                    <a:pt x="13059" y="0"/>
                  </a:moveTo>
                  <a:lnTo>
                    <a:pt x="12754" y="19"/>
                  </a:lnTo>
                  <a:lnTo>
                    <a:pt x="12448" y="39"/>
                  </a:lnTo>
                  <a:lnTo>
                    <a:pt x="12143" y="96"/>
                  </a:lnTo>
                  <a:lnTo>
                    <a:pt x="11837" y="153"/>
                  </a:lnTo>
                  <a:lnTo>
                    <a:pt x="11532" y="229"/>
                  </a:lnTo>
                  <a:lnTo>
                    <a:pt x="11226" y="325"/>
                  </a:lnTo>
                  <a:lnTo>
                    <a:pt x="10825" y="420"/>
                  </a:lnTo>
                  <a:lnTo>
                    <a:pt x="10463" y="535"/>
                  </a:lnTo>
                  <a:lnTo>
                    <a:pt x="10081" y="649"/>
                  </a:lnTo>
                  <a:lnTo>
                    <a:pt x="9718" y="783"/>
                  </a:lnTo>
                  <a:lnTo>
                    <a:pt x="9355" y="936"/>
                  </a:lnTo>
                  <a:lnTo>
                    <a:pt x="8993" y="1089"/>
                  </a:lnTo>
                  <a:lnTo>
                    <a:pt x="8649" y="1260"/>
                  </a:lnTo>
                  <a:lnTo>
                    <a:pt x="8305" y="1432"/>
                  </a:lnTo>
                  <a:lnTo>
                    <a:pt x="7713" y="1776"/>
                  </a:lnTo>
                  <a:lnTo>
                    <a:pt x="7141" y="2158"/>
                  </a:lnTo>
                  <a:lnTo>
                    <a:pt x="6606" y="2559"/>
                  </a:lnTo>
                  <a:lnTo>
                    <a:pt x="6071" y="2998"/>
                  </a:lnTo>
                  <a:lnTo>
                    <a:pt x="5728" y="3303"/>
                  </a:lnTo>
                  <a:lnTo>
                    <a:pt x="5403" y="3628"/>
                  </a:lnTo>
                  <a:lnTo>
                    <a:pt x="5079" y="3971"/>
                  </a:lnTo>
                  <a:lnTo>
                    <a:pt x="4754" y="4315"/>
                  </a:lnTo>
                  <a:lnTo>
                    <a:pt x="4449" y="4678"/>
                  </a:lnTo>
                  <a:lnTo>
                    <a:pt x="4143" y="5041"/>
                  </a:lnTo>
                  <a:lnTo>
                    <a:pt x="3857" y="5422"/>
                  </a:lnTo>
                  <a:lnTo>
                    <a:pt x="3590" y="5804"/>
                  </a:lnTo>
                  <a:lnTo>
                    <a:pt x="3208" y="6377"/>
                  </a:lnTo>
                  <a:lnTo>
                    <a:pt x="2845" y="6969"/>
                  </a:lnTo>
                  <a:lnTo>
                    <a:pt x="2635" y="7312"/>
                  </a:lnTo>
                  <a:lnTo>
                    <a:pt x="2272" y="8000"/>
                  </a:lnTo>
                  <a:lnTo>
                    <a:pt x="1910" y="8706"/>
                  </a:lnTo>
                  <a:lnTo>
                    <a:pt x="1566" y="9432"/>
                  </a:lnTo>
                  <a:lnTo>
                    <a:pt x="1241" y="10157"/>
                  </a:lnTo>
                  <a:lnTo>
                    <a:pt x="955" y="10883"/>
                  </a:lnTo>
                  <a:lnTo>
                    <a:pt x="707" y="11608"/>
                  </a:lnTo>
                  <a:lnTo>
                    <a:pt x="497" y="12295"/>
                  </a:lnTo>
                  <a:lnTo>
                    <a:pt x="325" y="13002"/>
                  </a:lnTo>
                  <a:lnTo>
                    <a:pt x="191" y="13708"/>
                  </a:lnTo>
                  <a:lnTo>
                    <a:pt x="77" y="14415"/>
                  </a:lnTo>
                  <a:lnTo>
                    <a:pt x="19" y="15083"/>
                  </a:lnTo>
                  <a:lnTo>
                    <a:pt x="0" y="15770"/>
                  </a:lnTo>
                  <a:lnTo>
                    <a:pt x="39" y="16438"/>
                  </a:lnTo>
                  <a:lnTo>
                    <a:pt x="58" y="16782"/>
                  </a:lnTo>
                  <a:lnTo>
                    <a:pt x="115" y="17126"/>
                  </a:lnTo>
                  <a:lnTo>
                    <a:pt x="153" y="17450"/>
                  </a:lnTo>
                  <a:lnTo>
                    <a:pt x="229" y="17794"/>
                  </a:lnTo>
                  <a:lnTo>
                    <a:pt x="306" y="18118"/>
                  </a:lnTo>
                  <a:lnTo>
                    <a:pt x="401" y="18462"/>
                  </a:lnTo>
                  <a:lnTo>
                    <a:pt x="573" y="18997"/>
                  </a:lnTo>
                  <a:lnTo>
                    <a:pt x="726" y="19378"/>
                  </a:lnTo>
                  <a:lnTo>
                    <a:pt x="898" y="19779"/>
                  </a:lnTo>
                  <a:lnTo>
                    <a:pt x="1050" y="20123"/>
                  </a:lnTo>
                  <a:lnTo>
                    <a:pt x="1222" y="20448"/>
                  </a:lnTo>
                  <a:lnTo>
                    <a:pt x="1413" y="20791"/>
                  </a:lnTo>
                  <a:lnTo>
                    <a:pt x="1623" y="21097"/>
                  </a:lnTo>
                  <a:lnTo>
                    <a:pt x="1833" y="21421"/>
                  </a:lnTo>
                  <a:lnTo>
                    <a:pt x="2043" y="21727"/>
                  </a:lnTo>
                  <a:lnTo>
                    <a:pt x="2272" y="22013"/>
                  </a:lnTo>
                  <a:lnTo>
                    <a:pt x="2520" y="22299"/>
                  </a:lnTo>
                  <a:lnTo>
                    <a:pt x="2845" y="22643"/>
                  </a:lnTo>
                  <a:lnTo>
                    <a:pt x="3189" y="22987"/>
                  </a:lnTo>
                  <a:lnTo>
                    <a:pt x="3532" y="23292"/>
                  </a:lnTo>
                  <a:lnTo>
                    <a:pt x="3895" y="23598"/>
                  </a:lnTo>
                  <a:lnTo>
                    <a:pt x="4162" y="23789"/>
                  </a:lnTo>
                  <a:lnTo>
                    <a:pt x="4449" y="23979"/>
                  </a:lnTo>
                  <a:lnTo>
                    <a:pt x="4735" y="24151"/>
                  </a:lnTo>
                  <a:lnTo>
                    <a:pt x="5021" y="24323"/>
                  </a:lnTo>
                  <a:lnTo>
                    <a:pt x="5308" y="24495"/>
                  </a:lnTo>
                  <a:lnTo>
                    <a:pt x="5613" y="24629"/>
                  </a:lnTo>
                  <a:lnTo>
                    <a:pt x="5919" y="24781"/>
                  </a:lnTo>
                  <a:lnTo>
                    <a:pt x="6243" y="24896"/>
                  </a:lnTo>
                  <a:lnTo>
                    <a:pt x="6549" y="25030"/>
                  </a:lnTo>
                  <a:lnTo>
                    <a:pt x="6873" y="25125"/>
                  </a:lnTo>
                  <a:lnTo>
                    <a:pt x="7198" y="25220"/>
                  </a:lnTo>
                  <a:lnTo>
                    <a:pt x="7542" y="25316"/>
                  </a:lnTo>
                  <a:lnTo>
                    <a:pt x="7885" y="25373"/>
                  </a:lnTo>
                  <a:lnTo>
                    <a:pt x="8229" y="25430"/>
                  </a:lnTo>
                  <a:lnTo>
                    <a:pt x="8572" y="25488"/>
                  </a:lnTo>
                  <a:lnTo>
                    <a:pt x="8916" y="25526"/>
                  </a:lnTo>
                  <a:lnTo>
                    <a:pt x="9355" y="25545"/>
                  </a:lnTo>
                  <a:lnTo>
                    <a:pt x="10233" y="25545"/>
                  </a:lnTo>
                  <a:lnTo>
                    <a:pt x="10673" y="25507"/>
                  </a:lnTo>
                  <a:lnTo>
                    <a:pt x="11093" y="25450"/>
                  </a:lnTo>
                  <a:lnTo>
                    <a:pt x="11513" y="25373"/>
                  </a:lnTo>
                  <a:lnTo>
                    <a:pt x="11933" y="25259"/>
                  </a:lnTo>
                  <a:lnTo>
                    <a:pt x="12353" y="25144"/>
                  </a:lnTo>
                  <a:lnTo>
                    <a:pt x="12754" y="25010"/>
                  </a:lnTo>
                  <a:lnTo>
                    <a:pt x="13154" y="24858"/>
                  </a:lnTo>
                  <a:lnTo>
                    <a:pt x="13536" y="24686"/>
                  </a:lnTo>
                  <a:lnTo>
                    <a:pt x="13918" y="24495"/>
                  </a:lnTo>
                  <a:lnTo>
                    <a:pt x="14300" y="24285"/>
                  </a:lnTo>
                  <a:lnTo>
                    <a:pt x="14663" y="24075"/>
                  </a:lnTo>
                  <a:lnTo>
                    <a:pt x="15006" y="23827"/>
                  </a:lnTo>
                  <a:lnTo>
                    <a:pt x="15350" y="23579"/>
                  </a:lnTo>
                  <a:lnTo>
                    <a:pt x="15732" y="23254"/>
                  </a:lnTo>
                  <a:lnTo>
                    <a:pt x="16095" y="22910"/>
                  </a:lnTo>
                  <a:lnTo>
                    <a:pt x="16438" y="22548"/>
                  </a:lnTo>
                  <a:lnTo>
                    <a:pt x="16763" y="22166"/>
                  </a:lnTo>
                  <a:lnTo>
                    <a:pt x="17068" y="21765"/>
                  </a:lnTo>
                  <a:lnTo>
                    <a:pt x="17336" y="21345"/>
                  </a:lnTo>
                  <a:lnTo>
                    <a:pt x="17603" y="20906"/>
                  </a:lnTo>
                  <a:lnTo>
                    <a:pt x="17832" y="20428"/>
                  </a:lnTo>
                  <a:lnTo>
                    <a:pt x="17985" y="20085"/>
                  </a:lnTo>
                  <a:lnTo>
                    <a:pt x="18118" y="19722"/>
                  </a:lnTo>
                  <a:lnTo>
                    <a:pt x="18252" y="19359"/>
                  </a:lnTo>
                  <a:lnTo>
                    <a:pt x="18347" y="18997"/>
                  </a:lnTo>
                  <a:lnTo>
                    <a:pt x="18443" y="18634"/>
                  </a:lnTo>
                  <a:lnTo>
                    <a:pt x="18519" y="18252"/>
                  </a:lnTo>
                  <a:lnTo>
                    <a:pt x="18615" y="17622"/>
                  </a:lnTo>
                  <a:lnTo>
                    <a:pt x="18672" y="16973"/>
                  </a:lnTo>
                  <a:lnTo>
                    <a:pt x="18672" y="16324"/>
                  </a:lnTo>
                  <a:lnTo>
                    <a:pt x="18672" y="15999"/>
                  </a:lnTo>
                  <a:lnTo>
                    <a:pt x="18653" y="15675"/>
                  </a:lnTo>
                  <a:lnTo>
                    <a:pt x="18596" y="15293"/>
                  </a:lnTo>
                  <a:lnTo>
                    <a:pt x="18538" y="14892"/>
                  </a:lnTo>
                  <a:lnTo>
                    <a:pt x="18462" y="14510"/>
                  </a:lnTo>
                  <a:lnTo>
                    <a:pt x="18366" y="14147"/>
                  </a:lnTo>
                  <a:lnTo>
                    <a:pt x="18233" y="13746"/>
                  </a:lnTo>
                  <a:lnTo>
                    <a:pt x="18099" y="13384"/>
                  </a:lnTo>
                  <a:lnTo>
                    <a:pt x="17927" y="13021"/>
                  </a:lnTo>
                  <a:lnTo>
                    <a:pt x="17736" y="12658"/>
                  </a:lnTo>
                  <a:lnTo>
                    <a:pt x="17526" y="12314"/>
                  </a:lnTo>
                  <a:lnTo>
                    <a:pt x="17297" y="11990"/>
                  </a:lnTo>
                  <a:lnTo>
                    <a:pt x="17049" y="11684"/>
                  </a:lnTo>
                  <a:lnTo>
                    <a:pt x="16763" y="11398"/>
                  </a:lnTo>
                  <a:lnTo>
                    <a:pt x="16515" y="11169"/>
                  </a:lnTo>
                  <a:lnTo>
                    <a:pt x="16228" y="10959"/>
                  </a:lnTo>
                  <a:lnTo>
                    <a:pt x="15942" y="10749"/>
                  </a:lnTo>
                  <a:lnTo>
                    <a:pt x="15636" y="10558"/>
                  </a:lnTo>
                  <a:lnTo>
                    <a:pt x="15312" y="10386"/>
                  </a:lnTo>
                  <a:lnTo>
                    <a:pt x="14987" y="10234"/>
                  </a:lnTo>
                  <a:lnTo>
                    <a:pt x="14663" y="10119"/>
                  </a:lnTo>
                  <a:lnTo>
                    <a:pt x="14319" y="10004"/>
                  </a:lnTo>
                  <a:lnTo>
                    <a:pt x="13995" y="9928"/>
                  </a:lnTo>
                  <a:lnTo>
                    <a:pt x="13651" y="9871"/>
                  </a:lnTo>
                  <a:lnTo>
                    <a:pt x="13326" y="9833"/>
                  </a:lnTo>
                  <a:lnTo>
                    <a:pt x="12983" y="9813"/>
                  </a:lnTo>
                  <a:lnTo>
                    <a:pt x="12391" y="9775"/>
                  </a:lnTo>
                  <a:lnTo>
                    <a:pt x="11780" y="9775"/>
                  </a:lnTo>
                  <a:lnTo>
                    <a:pt x="11169" y="9833"/>
                  </a:lnTo>
                  <a:lnTo>
                    <a:pt x="10577" y="9909"/>
                  </a:lnTo>
                  <a:lnTo>
                    <a:pt x="9985" y="10023"/>
                  </a:lnTo>
                  <a:lnTo>
                    <a:pt x="9413" y="10176"/>
                  </a:lnTo>
                  <a:lnTo>
                    <a:pt x="8859" y="10348"/>
                  </a:lnTo>
                  <a:lnTo>
                    <a:pt x="8324" y="10539"/>
                  </a:lnTo>
                  <a:lnTo>
                    <a:pt x="8000" y="10673"/>
                  </a:lnTo>
                  <a:lnTo>
                    <a:pt x="7694" y="10825"/>
                  </a:lnTo>
                  <a:lnTo>
                    <a:pt x="7370" y="10978"/>
                  </a:lnTo>
                  <a:lnTo>
                    <a:pt x="7083" y="11150"/>
                  </a:lnTo>
                  <a:lnTo>
                    <a:pt x="6625" y="11436"/>
                  </a:lnTo>
                  <a:lnTo>
                    <a:pt x="6205" y="11761"/>
                  </a:lnTo>
                  <a:lnTo>
                    <a:pt x="5785" y="12085"/>
                  </a:lnTo>
                  <a:lnTo>
                    <a:pt x="5403" y="12467"/>
                  </a:lnTo>
                  <a:lnTo>
                    <a:pt x="5537" y="11818"/>
                  </a:lnTo>
                  <a:lnTo>
                    <a:pt x="5690" y="11207"/>
                  </a:lnTo>
                  <a:lnTo>
                    <a:pt x="5804" y="10806"/>
                  </a:lnTo>
                  <a:lnTo>
                    <a:pt x="5919" y="10424"/>
                  </a:lnTo>
                  <a:lnTo>
                    <a:pt x="6071" y="10062"/>
                  </a:lnTo>
                  <a:lnTo>
                    <a:pt x="6224" y="9699"/>
                  </a:lnTo>
                  <a:lnTo>
                    <a:pt x="6358" y="9413"/>
                  </a:lnTo>
                  <a:lnTo>
                    <a:pt x="6511" y="9126"/>
                  </a:lnTo>
                  <a:lnTo>
                    <a:pt x="6682" y="8840"/>
                  </a:lnTo>
                  <a:lnTo>
                    <a:pt x="6873" y="8534"/>
                  </a:lnTo>
                  <a:lnTo>
                    <a:pt x="7064" y="8267"/>
                  </a:lnTo>
                  <a:lnTo>
                    <a:pt x="7293" y="7981"/>
                  </a:lnTo>
                  <a:lnTo>
                    <a:pt x="7522" y="7732"/>
                  </a:lnTo>
                  <a:lnTo>
                    <a:pt x="7752" y="7484"/>
                  </a:lnTo>
                  <a:lnTo>
                    <a:pt x="8019" y="7236"/>
                  </a:lnTo>
                  <a:lnTo>
                    <a:pt x="8286" y="7026"/>
                  </a:lnTo>
                  <a:lnTo>
                    <a:pt x="8668" y="6740"/>
                  </a:lnTo>
                  <a:lnTo>
                    <a:pt x="9088" y="6472"/>
                  </a:lnTo>
                  <a:lnTo>
                    <a:pt x="9508" y="6262"/>
                  </a:lnTo>
                  <a:lnTo>
                    <a:pt x="9947" y="6091"/>
                  </a:lnTo>
                  <a:lnTo>
                    <a:pt x="12715" y="5938"/>
                  </a:lnTo>
                  <a:lnTo>
                    <a:pt x="12983" y="5957"/>
                  </a:lnTo>
                  <a:lnTo>
                    <a:pt x="13231" y="5957"/>
                  </a:lnTo>
                  <a:lnTo>
                    <a:pt x="13479" y="5938"/>
                  </a:lnTo>
                  <a:lnTo>
                    <a:pt x="13727" y="5900"/>
                  </a:lnTo>
                  <a:lnTo>
                    <a:pt x="14033" y="5881"/>
                  </a:lnTo>
                  <a:lnTo>
                    <a:pt x="14338" y="5842"/>
                  </a:lnTo>
                  <a:lnTo>
                    <a:pt x="14644" y="5766"/>
                  </a:lnTo>
                  <a:lnTo>
                    <a:pt x="14796" y="5728"/>
                  </a:lnTo>
                  <a:lnTo>
                    <a:pt x="14930" y="5671"/>
                  </a:lnTo>
                  <a:lnTo>
                    <a:pt x="15140" y="5537"/>
                  </a:lnTo>
                  <a:lnTo>
                    <a:pt x="15255" y="5461"/>
                  </a:lnTo>
                  <a:lnTo>
                    <a:pt x="15350" y="5365"/>
                  </a:lnTo>
                  <a:lnTo>
                    <a:pt x="15522" y="5174"/>
                  </a:lnTo>
                  <a:lnTo>
                    <a:pt x="15655" y="4945"/>
                  </a:lnTo>
                  <a:lnTo>
                    <a:pt x="15770" y="4678"/>
                  </a:lnTo>
                  <a:lnTo>
                    <a:pt x="15865" y="4391"/>
                  </a:lnTo>
                  <a:lnTo>
                    <a:pt x="15942" y="4105"/>
                  </a:lnTo>
                  <a:lnTo>
                    <a:pt x="15980" y="3781"/>
                  </a:lnTo>
                  <a:lnTo>
                    <a:pt x="15999" y="3475"/>
                  </a:lnTo>
                  <a:lnTo>
                    <a:pt x="15999" y="3151"/>
                  </a:lnTo>
                  <a:lnTo>
                    <a:pt x="15961" y="2730"/>
                  </a:lnTo>
                  <a:lnTo>
                    <a:pt x="15885" y="2330"/>
                  </a:lnTo>
                  <a:lnTo>
                    <a:pt x="15789" y="1967"/>
                  </a:lnTo>
                  <a:lnTo>
                    <a:pt x="15655" y="1623"/>
                  </a:lnTo>
                  <a:lnTo>
                    <a:pt x="15579" y="1451"/>
                  </a:lnTo>
                  <a:lnTo>
                    <a:pt x="15484" y="1299"/>
                  </a:lnTo>
                  <a:lnTo>
                    <a:pt x="15293" y="1050"/>
                  </a:lnTo>
                  <a:lnTo>
                    <a:pt x="15102" y="821"/>
                  </a:lnTo>
                  <a:lnTo>
                    <a:pt x="14892" y="611"/>
                  </a:lnTo>
                  <a:lnTo>
                    <a:pt x="14663" y="459"/>
                  </a:lnTo>
                  <a:lnTo>
                    <a:pt x="14415" y="306"/>
                  </a:lnTo>
                  <a:lnTo>
                    <a:pt x="14166" y="191"/>
                  </a:lnTo>
                  <a:lnTo>
                    <a:pt x="13899" y="115"/>
                  </a:lnTo>
                  <a:lnTo>
                    <a:pt x="13613" y="58"/>
                  </a:lnTo>
                  <a:lnTo>
                    <a:pt x="13345" y="19"/>
                  </a:lnTo>
                  <a:lnTo>
                    <a:pt x="130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5"/>
            <p:cNvSpPr/>
            <p:nvPr/>
          </p:nvSpPr>
          <p:spPr>
            <a:xfrm>
              <a:off x="3299275" y="1212750"/>
              <a:ext cx="248225" cy="43450"/>
            </a:xfrm>
            <a:custGeom>
              <a:avLst/>
              <a:gdLst/>
              <a:ahLst/>
              <a:cxnLst/>
              <a:rect l="l" t="t" r="r" b="b"/>
              <a:pathLst>
                <a:path w="9929" h="1738" extrusionOk="0">
                  <a:moveTo>
                    <a:pt x="4697" y="0"/>
                  </a:moveTo>
                  <a:lnTo>
                    <a:pt x="3074" y="19"/>
                  </a:lnTo>
                  <a:lnTo>
                    <a:pt x="2234" y="19"/>
                  </a:lnTo>
                  <a:lnTo>
                    <a:pt x="1642" y="363"/>
                  </a:lnTo>
                  <a:lnTo>
                    <a:pt x="1070" y="745"/>
                  </a:lnTo>
                  <a:lnTo>
                    <a:pt x="535" y="1146"/>
                  </a:lnTo>
                  <a:lnTo>
                    <a:pt x="0" y="1585"/>
                  </a:lnTo>
                  <a:lnTo>
                    <a:pt x="1681" y="1527"/>
                  </a:lnTo>
                  <a:lnTo>
                    <a:pt x="3342" y="1489"/>
                  </a:lnTo>
                  <a:lnTo>
                    <a:pt x="4945" y="1508"/>
                  </a:lnTo>
                  <a:lnTo>
                    <a:pt x="6549" y="1547"/>
                  </a:lnTo>
                  <a:lnTo>
                    <a:pt x="8172" y="1623"/>
                  </a:lnTo>
                  <a:lnTo>
                    <a:pt x="9775" y="1718"/>
                  </a:lnTo>
                  <a:lnTo>
                    <a:pt x="9928" y="1738"/>
                  </a:lnTo>
                  <a:lnTo>
                    <a:pt x="9890" y="1317"/>
                  </a:lnTo>
                  <a:lnTo>
                    <a:pt x="9814" y="917"/>
                  </a:lnTo>
                  <a:lnTo>
                    <a:pt x="9718" y="554"/>
                  </a:lnTo>
                  <a:lnTo>
                    <a:pt x="9584" y="210"/>
                  </a:lnTo>
                  <a:lnTo>
                    <a:pt x="7962" y="115"/>
                  </a:lnTo>
                  <a:lnTo>
                    <a:pt x="6339" y="38"/>
                  </a:lnTo>
                  <a:lnTo>
                    <a:pt x="46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5"/>
            <p:cNvSpPr/>
            <p:nvPr/>
          </p:nvSpPr>
          <p:spPr>
            <a:xfrm>
              <a:off x="3213375" y="1315350"/>
              <a:ext cx="307375" cy="44900"/>
            </a:xfrm>
            <a:custGeom>
              <a:avLst/>
              <a:gdLst/>
              <a:ahLst/>
              <a:cxnLst/>
              <a:rect l="l" t="t" r="r" b="b"/>
              <a:pathLst>
                <a:path w="12295" h="1796" extrusionOk="0">
                  <a:moveTo>
                    <a:pt x="6510" y="1"/>
                  </a:moveTo>
                  <a:lnTo>
                    <a:pt x="5117" y="39"/>
                  </a:lnTo>
                  <a:lnTo>
                    <a:pt x="3723" y="77"/>
                  </a:lnTo>
                  <a:lnTo>
                    <a:pt x="2348" y="173"/>
                  </a:lnTo>
                  <a:lnTo>
                    <a:pt x="955" y="287"/>
                  </a:lnTo>
                  <a:lnTo>
                    <a:pt x="573" y="860"/>
                  </a:lnTo>
                  <a:lnTo>
                    <a:pt x="210" y="1452"/>
                  </a:lnTo>
                  <a:lnTo>
                    <a:pt x="0" y="1795"/>
                  </a:lnTo>
                  <a:lnTo>
                    <a:pt x="363" y="1757"/>
                  </a:lnTo>
                  <a:lnTo>
                    <a:pt x="1680" y="1681"/>
                  </a:lnTo>
                  <a:lnTo>
                    <a:pt x="2997" y="1605"/>
                  </a:lnTo>
                  <a:lnTo>
                    <a:pt x="4315" y="1547"/>
                  </a:lnTo>
                  <a:lnTo>
                    <a:pt x="5651" y="1509"/>
                  </a:lnTo>
                  <a:lnTo>
                    <a:pt x="6033" y="1223"/>
                  </a:lnTo>
                  <a:lnTo>
                    <a:pt x="6453" y="955"/>
                  </a:lnTo>
                  <a:lnTo>
                    <a:pt x="6873" y="745"/>
                  </a:lnTo>
                  <a:lnTo>
                    <a:pt x="7312" y="574"/>
                  </a:lnTo>
                  <a:lnTo>
                    <a:pt x="10080" y="421"/>
                  </a:lnTo>
                  <a:lnTo>
                    <a:pt x="10348" y="440"/>
                  </a:lnTo>
                  <a:lnTo>
                    <a:pt x="10596" y="440"/>
                  </a:lnTo>
                  <a:lnTo>
                    <a:pt x="10844" y="421"/>
                  </a:lnTo>
                  <a:lnTo>
                    <a:pt x="11092" y="383"/>
                  </a:lnTo>
                  <a:lnTo>
                    <a:pt x="11398" y="364"/>
                  </a:lnTo>
                  <a:lnTo>
                    <a:pt x="11703" y="325"/>
                  </a:lnTo>
                  <a:lnTo>
                    <a:pt x="12009" y="249"/>
                  </a:lnTo>
                  <a:lnTo>
                    <a:pt x="12161" y="211"/>
                  </a:lnTo>
                  <a:lnTo>
                    <a:pt x="12295" y="154"/>
                  </a:lnTo>
                  <a:lnTo>
                    <a:pt x="10844" y="77"/>
                  </a:lnTo>
                  <a:lnTo>
                    <a:pt x="9393" y="20"/>
                  </a:lnTo>
                  <a:lnTo>
                    <a:pt x="79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5"/>
            <p:cNvSpPr/>
            <p:nvPr/>
          </p:nvSpPr>
          <p:spPr>
            <a:xfrm>
              <a:off x="3165150" y="1419875"/>
              <a:ext cx="137975" cy="47775"/>
            </a:xfrm>
            <a:custGeom>
              <a:avLst/>
              <a:gdLst/>
              <a:ahLst/>
              <a:cxnLst/>
              <a:rect l="l" t="t" r="r" b="b"/>
              <a:pathLst>
                <a:path w="5519" h="1911" extrusionOk="0">
                  <a:moveTo>
                    <a:pt x="5518" y="1"/>
                  </a:moveTo>
                  <a:lnTo>
                    <a:pt x="4564" y="58"/>
                  </a:lnTo>
                  <a:lnTo>
                    <a:pt x="3628" y="135"/>
                  </a:lnTo>
                  <a:lnTo>
                    <a:pt x="2693" y="211"/>
                  </a:lnTo>
                  <a:lnTo>
                    <a:pt x="1757" y="325"/>
                  </a:lnTo>
                  <a:lnTo>
                    <a:pt x="535" y="459"/>
                  </a:lnTo>
                  <a:lnTo>
                    <a:pt x="249" y="1185"/>
                  </a:lnTo>
                  <a:lnTo>
                    <a:pt x="1" y="1910"/>
                  </a:lnTo>
                  <a:lnTo>
                    <a:pt x="1146" y="1776"/>
                  </a:lnTo>
                  <a:lnTo>
                    <a:pt x="2292" y="1681"/>
                  </a:lnTo>
                  <a:lnTo>
                    <a:pt x="3628" y="1586"/>
                  </a:lnTo>
                  <a:lnTo>
                    <a:pt x="4984" y="1509"/>
                  </a:lnTo>
                  <a:lnTo>
                    <a:pt x="5098" y="1108"/>
                  </a:lnTo>
                  <a:lnTo>
                    <a:pt x="5213" y="726"/>
                  </a:lnTo>
                  <a:lnTo>
                    <a:pt x="5365" y="364"/>
                  </a:lnTo>
                  <a:lnTo>
                    <a:pt x="55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5"/>
            <p:cNvSpPr/>
            <p:nvPr/>
          </p:nvSpPr>
          <p:spPr>
            <a:xfrm>
              <a:off x="3324575" y="1421800"/>
              <a:ext cx="242000" cy="40600"/>
            </a:xfrm>
            <a:custGeom>
              <a:avLst/>
              <a:gdLst/>
              <a:ahLst/>
              <a:cxnLst/>
              <a:rect l="l" t="t" r="r" b="b"/>
              <a:pathLst>
                <a:path w="9680" h="1624" extrusionOk="0">
                  <a:moveTo>
                    <a:pt x="4697" y="0"/>
                  </a:moveTo>
                  <a:lnTo>
                    <a:pt x="4086" y="58"/>
                  </a:lnTo>
                  <a:lnTo>
                    <a:pt x="3494" y="134"/>
                  </a:lnTo>
                  <a:lnTo>
                    <a:pt x="2902" y="248"/>
                  </a:lnTo>
                  <a:lnTo>
                    <a:pt x="2330" y="401"/>
                  </a:lnTo>
                  <a:lnTo>
                    <a:pt x="1776" y="573"/>
                  </a:lnTo>
                  <a:lnTo>
                    <a:pt x="1241" y="764"/>
                  </a:lnTo>
                  <a:lnTo>
                    <a:pt x="917" y="898"/>
                  </a:lnTo>
                  <a:lnTo>
                    <a:pt x="611" y="1050"/>
                  </a:lnTo>
                  <a:lnTo>
                    <a:pt x="287" y="1203"/>
                  </a:lnTo>
                  <a:lnTo>
                    <a:pt x="0" y="1375"/>
                  </a:lnTo>
                  <a:lnTo>
                    <a:pt x="1165" y="1337"/>
                  </a:lnTo>
                  <a:lnTo>
                    <a:pt x="2330" y="1318"/>
                  </a:lnTo>
                  <a:lnTo>
                    <a:pt x="3933" y="1337"/>
                  </a:lnTo>
                  <a:lnTo>
                    <a:pt x="5537" y="1375"/>
                  </a:lnTo>
                  <a:lnTo>
                    <a:pt x="7160" y="1432"/>
                  </a:lnTo>
                  <a:lnTo>
                    <a:pt x="8763" y="1547"/>
                  </a:lnTo>
                  <a:lnTo>
                    <a:pt x="9680" y="1623"/>
                  </a:lnTo>
                  <a:lnTo>
                    <a:pt x="9432" y="1394"/>
                  </a:lnTo>
                  <a:lnTo>
                    <a:pt x="9145" y="1184"/>
                  </a:lnTo>
                  <a:lnTo>
                    <a:pt x="8859" y="974"/>
                  </a:lnTo>
                  <a:lnTo>
                    <a:pt x="8553" y="783"/>
                  </a:lnTo>
                  <a:lnTo>
                    <a:pt x="8229" y="611"/>
                  </a:lnTo>
                  <a:lnTo>
                    <a:pt x="7904" y="459"/>
                  </a:lnTo>
                  <a:lnTo>
                    <a:pt x="7580" y="344"/>
                  </a:lnTo>
                  <a:lnTo>
                    <a:pt x="7236" y="229"/>
                  </a:lnTo>
                  <a:lnTo>
                    <a:pt x="6912" y="153"/>
                  </a:lnTo>
                  <a:lnTo>
                    <a:pt x="6568" y="96"/>
                  </a:lnTo>
                  <a:lnTo>
                    <a:pt x="6243" y="58"/>
                  </a:lnTo>
                  <a:lnTo>
                    <a:pt x="5900" y="38"/>
                  </a:lnTo>
                  <a:lnTo>
                    <a:pt x="53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5"/>
            <p:cNvSpPr/>
            <p:nvPr/>
          </p:nvSpPr>
          <p:spPr>
            <a:xfrm>
              <a:off x="3147500" y="1520125"/>
              <a:ext cx="245350" cy="51575"/>
            </a:xfrm>
            <a:custGeom>
              <a:avLst/>
              <a:gdLst/>
              <a:ahLst/>
              <a:cxnLst/>
              <a:rect l="l" t="t" r="r" b="b"/>
              <a:pathLst>
                <a:path w="9814" h="2063" extrusionOk="0">
                  <a:moveTo>
                    <a:pt x="9145" y="0"/>
                  </a:moveTo>
                  <a:lnTo>
                    <a:pt x="7465" y="38"/>
                  </a:lnTo>
                  <a:lnTo>
                    <a:pt x="5804" y="115"/>
                  </a:lnTo>
                  <a:lnTo>
                    <a:pt x="4964" y="172"/>
                  </a:lnTo>
                  <a:lnTo>
                    <a:pt x="4124" y="229"/>
                  </a:lnTo>
                  <a:lnTo>
                    <a:pt x="3284" y="306"/>
                  </a:lnTo>
                  <a:lnTo>
                    <a:pt x="2463" y="401"/>
                  </a:lnTo>
                  <a:lnTo>
                    <a:pt x="1280" y="535"/>
                  </a:lnTo>
                  <a:lnTo>
                    <a:pt x="688" y="611"/>
                  </a:lnTo>
                  <a:lnTo>
                    <a:pt x="77" y="707"/>
                  </a:lnTo>
                  <a:lnTo>
                    <a:pt x="19" y="1375"/>
                  </a:lnTo>
                  <a:lnTo>
                    <a:pt x="0" y="2062"/>
                  </a:lnTo>
                  <a:lnTo>
                    <a:pt x="1509" y="1909"/>
                  </a:lnTo>
                  <a:lnTo>
                    <a:pt x="2253" y="1833"/>
                  </a:lnTo>
                  <a:lnTo>
                    <a:pt x="2998" y="1757"/>
                  </a:lnTo>
                  <a:lnTo>
                    <a:pt x="4143" y="1680"/>
                  </a:lnTo>
                  <a:lnTo>
                    <a:pt x="5289" y="1604"/>
                  </a:lnTo>
                  <a:lnTo>
                    <a:pt x="6434" y="1566"/>
                  </a:lnTo>
                  <a:lnTo>
                    <a:pt x="7561" y="1528"/>
                  </a:lnTo>
                  <a:lnTo>
                    <a:pt x="7847" y="1203"/>
                  </a:lnTo>
                  <a:lnTo>
                    <a:pt x="8152" y="897"/>
                  </a:lnTo>
                  <a:lnTo>
                    <a:pt x="8343" y="745"/>
                  </a:lnTo>
                  <a:lnTo>
                    <a:pt x="8534" y="611"/>
                  </a:lnTo>
                  <a:lnTo>
                    <a:pt x="8725" y="477"/>
                  </a:lnTo>
                  <a:lnTo>
                    <a:pt x="8935" y="363"/>
                  </a:lnTo>
                  <a:lnTo>
                    <a:pt x="9145" y="248"/>
                  </a:lnTo>
                  <a:lnTo>
                    <a:pt x="9374" y="153"/>
                  </a:lnTo>
                  <a:lnTo>
                    <a:pt x="9584" y="77"/>
                  </a:lnTo>
                  <a:lnTo>
                    <a:pt x="98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5"/>
            <p:cNvSpPr/>
            <p:nvPr/>
          </p:nvSpPr>
          <p:spPr>
            <a:xfrm>
              <a:off x="3458200" y="1521075"/>
              <a:ext cx="155625" cy="48225"/>
            </a:xfrm>
            <a:custGeom>
              <a:avLst/>
              <a:gdLst/>
              <a:ahLst/>
              <a:cxnLst/>
              <a:rect l="l" t="t" r="r" b="b"/>
              <a:pathLst>
                <a:path w="6225" h="1929" extrusionOk="0">
                  <a:moveTo>
                    <a:pt x="1" y="0"/>
                  </a:moveTo>
                  <a:lnTo>
                    <a:pt x="326" y="134"/>
                  </a:lnTo>
                  <a:lnTo>
                    <a:pt x="650" y="325"/>
                  </a:lnTo>
                  <a:lnTo>
                    <a:pt x="784" y="439"/>
                  </a:lnTo>
                  <a:lnTo>
                    <a:pt x="936" y="554"/>
                  </a:lnTo>
                  <a:lnTo>
                    <a:pt x="1070" y="688"/>
                  </a:lnTo>
                  <a:lnTo>
                    <a:pt x="1204" y="840"/>
                  </a:lnTo>
                  <a:lnTo>
                    <a:pt x="1337" y="1012"/>
                  </a:lnTo>
                  <a:lnTo>
                    <a:pt x="1471" y="1184"/>
                  </a:lnTo>
                  <a:lnTo>
                    <a:pt x="1586" y="1375"/>
                  </a:lnTo>
                  <a:lnTo>
                    <a:pt x="1681" y="1566"/>
                  </a:lnTo>
                  <a:lnTo>
                    <a:pt x="3418" y="1661"/>
                  </a:lnTo>
                  <a:lnTo>
                    <a:pt x="4812" y="1795"/>
                  </a:lnTo>
                  <a:lnTo>
                    <a:pt x="6225" y="1929"/>
                  </a:lnTo>
                  <a:lnTo>
                    <a:pt x="6168" y="1547"/>
                  </a:lnTo>
                  <a:lnTo>
                    <a:pt x="6110" y="1146"/>
                  </a:lnTo>
                  <a:lnTo>
                    <a:pt x="6034" y="764"/>
                  </a:lnTo>
                  <a:lnTo>
                    <a:pt x="5938" y="401"/>
                  </a:lnTo>
                  <a:lnTo>
                    <a:pt x="4678" y="268"/>
                  </a:lnTo>
                  <a:lnTo>
                    <a:pt x="3418" y="172"/>
                  </a:lnTo>
                  <a:lnTo>
                    <a:pt x="1700" y="5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5"/>
            <p:cNvSpPr/>
            <p:nvPr/>
          </p:nvSpPr>
          <p:spPr>
            <a:xfrm>
              <a:off x="3157525" y="1624650"/>
              <a:ext cx="155625" cy="47275"/>
            </a:xfrm>
            <a:custGeom>
              <a:avLst/>
              <a:gdLst/>
              <a:ahLst/>
              <a:cxnLst/>
              <a:rect l="l" t="t" r="r" b="b"/>
              <a:pathLst>
                <a:path w="6225" h="1891" extrusionOk="0">
                  <a:moveTo>
                    <a:pt x="6052" y="0"/>
                  </a:moveTo>
                  <a:lnTo>
                    <a:pt x="5060" y="58"/>
                  </a:lnTo>
                  <a:lnTo>
                    <a:pt x="4048" y="115"/>
                  </a:lnTo>
                  <a:lnTo>
                    <a:pt x="3055" y="210"/>
                  </a:lnTo>
                  <a:lnTo>
                    <a:pt x="2062" y="325"/>
                  </a:lnTo>
                  <a:lnTo>
                    <a:pt x="1031" y="439"/>
                  </a:lnTo>
                  <a:lnTo>
                    <a:pt x="0" y="573"/>
                  </a:lnTo>
                  <a:lnTo>
                    <a:pt x="172" y="1108"/>
                  </a:lnTo>
                  <a:lnTo>
                    <a:pt x="325" y="1489"/>
                  </a:lnTo>
                  <a:lnTo>
                    <a:pt x="497" y="1890"/>
                  </a:lnTo>
                  <a:lnTo>
                    <a:pt x="1547" y="1776"/>
                  </a:lnTo>
                  <a:lnTo>
                    <a:pt x="2597" y="1661"/>
                  </a:lnTo>
                  <a:lnTo>
                    <a:pt x="4410" y="1547"/>
                  </a:lnTo>
                  <a:lnTo>
                    <a:pt x="6224" y="1470"/>
                  </a:lnTo>
                  <a:lnTo>
                    <a:pt x="6167" y="1298"/>
                  </a:lnTo>
                  <a:lnTo>
                    <a:pt x="6110" y="1108"/>
                  </a:lnTo>
                  <a:lnTo>
                    <a:pt x="6052" y="745"/>
                  </a:lnTo>
                  <a:lnTo>
                    <a:pt x="6033" y="382"/>
                  </a:lnTo>
                  <a:lnTo>
                    <a:pt x="60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5"/>
            <p:cNvSpPr/>
            <p:nvPr/>
          </p:nvSpPr>
          <p:spPr>
            <a:xfrm>
              <a:off x="3488750" y="1625125"/>
              <a:ext cx="121750" cy="45375"/>
            </a:xfrm>
            <a:custGeom>
              <a:avLst/>
              <a:gdLst/>
              <a:ahLst/>
              <a:cxnLst/>
              <a:rect l="l" t="t" r="r" b="b"/>
              <a:pathLst>
                <a:path w="4870" h="1815" extrusionOk="0">
                  <a:moveTo>
                    <a:pt x="745" y="0"/>
                  </a:moveTo>
                  <a:lnTo>
                    <a:pt x="631" y="401"/>
                  </a:lnTo>
                  <a:lnTo>
                    <a:pt x="459" y="764"/>
                  </a:lnTo>
                  <a:lnTo>
                    <a:pt x="249" y="1127"/>
                  </a:lnTo>
                  <a:lnTo>
                    <a:pt x="135" y="1299"/>
                  </a:lnTo>
                  <a:lnTo>
                    <a:pt x="1" y="1470"/>
                  </a:lnTo>
                  <a:lnTo>
                    <a:pt x="1089" y="1528"/>
                  </a:lnTo>
                  <a:lnTo>
                    <a:pt x="2196" y="1604"/>
                  </a:lnTo>
                  <a:lnTo>
                    <a:pt x="3323" y="1700"/>
                  </a:lnTo>
                  <a:lnTo>
                    <a:pt x="4468" y="1814"/>
                  </a:lnTo>
                  <a:lnTo>
                    <a:pt x="4602" y="1451"/>
                  </a:lnTo>
                  <a:lnTo>
                    <a:pt x="4697" y="1089"/>
                  </a:lnTo>
                  <a:lnTo>
                    <a:pt x="4793" y="726"/>
                  </a:lnTo>
                  <a:lnTo>
                    <a:pt x="4869" y="344"/>
                  </a:lnTo>
                  <a:lnTo>
                    <a:pt x="3533" y="210"/>
                  </a:lnTo>
                  <a:lnTo>
                    <a:pt x="2196" y="96"/>
                  </a:lnTo>
                  <a:lnTo>
                    <a:pt x="7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5"/>
            <p:cNvSpPr/>
            <p:nvPr/>
          </p:nvSpPr>
          <p:spPr>
            <a:xfrm>
              <a:off x="3210500" y="1724875"/>
              <a:ext cx="356075" cy="42500"/>
            </a:xfrm>
            <a:custGeom>
              <a:avLst/>
              <a:gdLst/>
              <a:ahLst/>
              <a:cxnLst/>
              <a:rect l="l" t="t" r="r" b="b"/>
              <a:pathLst>
                <a:path w="14243" h="1700" extrusionOk="0">
                  <a:moveTo>
                    <a:pt x="6625" y="1"/>
                  </a:moveTo>
                  <a:lnTo>
                    <a:pt x="4964" y="39"/>
                  </a:lnTo>
                  <a:lnTo>
                    <a:pt x="3303" y="115"/>
                  </a:lnTo>
                  <a:lnTo>
                    <a:pt x="2482" y="172"/>
                  </a:lnTo>
                  <a:lnTo>
                    <a:pt x="1642" y="230"/>
                  </a:lnTo>
                  <a:lnTo>
                    <a:pt x="821" y="306"/>
                  </a:lnTo>
                  <a:lnTo>
                    <a:pt x="0" y="401"/>
                  </a:lnTo>
                  <a:lnTo>
                    <a:pt x="325" y="745"/>
                  </a:lnTo>
                  <a:lnTo>
                    <a:pt x="669" y="1089"/>
                  </a:lnTo>
                  <a:lnTo>
                    <a:pt x="1012" y="1394"/>
                  </a:lnTo>
                  <a:lnTo>
                    <a:pt x="1375" y="1700"/>
                  </a:lnTo>
                  <a:lnTo>
                    <a:pt x="2750" y="1604"/>
                  </a:lnTo>
                  <a:lnTo>
                    <a:pt x="4143" y="1547"/>
                  </a:lnTo>
                  <a:lnTo>
                    <a:pt x="5518" y="1509"/>
                  </a:lnTo>
                  <a:lnTo>
                    <a:pt x="6893" y="1490"/>
                  </a:lnTo>
                  <a:lnTo>
                    <a:pt x="8382" y="1490"/>
                  </a:lnTo>
                  <a:lnTo>
                    <a:pt x="9871" y="1528"/>
                  </a:lnTo>
                  <a:lnTo>
                    <a:pt x="11341" y="1585"/>
                  </a:lnTo>
                  <a:lnTo>
                    <a:pt x="12830" y="1681"/>
                  </a:lnTo>
                  <a:lnTo>
                    <a:pt x="13212" y="1356"/>
                  </a:lnTo>
                  <a:lnTo>
                    <a:pt x="13575" y="1012"/>
                  </a:lnTo>
                  <a:lnTo>
                    <a:pt x="13918" y="650"/>
                  </a:lnTo>
                  <a:lnTo>
                    <a:pt x="14243" y="268"/>
                  </a:lnTo>
                  <a:lnTo>
                    <a:pt x="13326" y="191"/>
                  </a:lnTo>
                  <a:lnTo>
                    <a:pt x="11646" y="96"/>
                  </a:lnTo>
                  <a:lnTo>
                    <a:pt x="9966" y="20"/>
                  </a:lnTo>
                  <a:lnTo>
                    <a:pt x="83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5" name="Google Shape;375;p5"/>
          <p:cNvSpPr/>
          <p:nvPr/>
        </p:nvSpPr>
        <p:spPr>
          <a:xfrm rot="4920286">
            <a:off x="4737297" y="4521228"/>
            <a:ext cx="2366249" cy="4826048"/>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76" name="Google Shape;376;p5"/>
          <p:cNvGrpSpPr/>
          <p:nvPr/>
        </p:nvGrpSpPr>
        <p:grpSpPr>
          <a:xfrm>
            <a:off x="418867" y="400084"/>
            <a:ext cx="1064167" cy="1459267"/>
            <a:chOff x="532675" y="3247050"/>
            <a:chExt cx="798125" cy="1094450"/>
          </a:xfrm>
        </p:grpSpPr>
        <p:sp>
          <p:nvSpPr>
            <p:cNvPr id="377" name="Google Shape;377;p5"/>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5"/>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5"/>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75938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pic>
        <p:nvPicPr>
          <p:cNvPr id="381" name="Google Shape;381;p6"/>
          <p:cNvPicPr preferRelativeResize="0"/>
          <p:nvPr userDrawn="1"/>
        </p:nvPicPr>
        <p:blipFill>
          <a:blip r:embed="rId2">
            <a:alphaModFix/>
          </a:blip>
          <a:stretch>
            <a:fillRect/>
          </a:stretch>
        </p:blipFill>
        <p:spPr>
          <a:xfrm>
            <a:off x="-33" y="0"/>
            <a:ext cx="12192000" cy="6858000"/>
          </a:xfrm>
          <a:prstGeom prst="rect">
            <a:avLst/>
          </a:prstGeom>
          <a:noFill/>
          <a:ln>
            <a:noFill/>
          </a:ln>
        </p:spPr>
      </p:pic>
      <p:sp>
        <p:nvSpPr>
          <p:cNvPr id="382" name="Google Shape;382;p6"/>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403" name="Google Shape;403;p6"/>
          <p:cNvGrpSpPr/>
          <p:nvPr/>
        </p:nvGrpSpPr>
        <p:grpSpPr>
          <a:xfrm rot="10800000" flipH="1">
            <a:off x="9317338" y="2298"/>
            <a:ext cx="5135269" cy="1684175"/>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6" name="Google Shape;406;p6"/>
          <p:cNvSpPr/>
          <p:nvPr/>
        </p:nvSpPr>
        <p:spPr>
          <a:xfrm rot="8100000">
            <a:off x="-580496" y="4477859"/>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6198205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7"/>
        <p:cNvGrpSpPr/>
        <p:nvPr/>
      </p:nvGrpSpPr>
      <p:grpSpPr>
        <a:xfrm>
          <a:off x="0" y="0"/>
          <a:ext cx="0" cy="0"/>
          <a:chOff x="0" y="0"/>
          <a:chExt cx="0" cy="0"/>
        </a:xfrm>
      </p:grpSpPr>
      <p:pic>
        <p:nvPicPr>
          <p:cNvPr id="408" name="Google Shape;408;p7"/>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09" name="Google Shape;409;p7"/>
          <p:cNvSpPr txBox="1">
            <a:spLocks noGrp="1"/>
          </p:cNvSpPr>
          <p:nvPr>
            <p:ph type="title"/>
          </p:nvPr>
        </p:nvSpPr>
        <p:spPr>
          <a:xfrm>
            <a:off x="950976" y="731520"/>
            <a:ext cx="102900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10" name="Google Shape;410;p7"/>
          <p:cNvSpPr txBox="1">
            <a:spLocks noGrp="1"/>
          </p:cNvSpPr>
          <p:nvPr>
            <p:ph type="subTitle" idx="1"/>
          </p:nvPr>
        </p:nvSpPr>
        <p:spPr>
          <a:xfrm>
            <a:off x="4415363" y="3002200"/>
            <a:ext cx="5050400" cy="85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11" name="Google Shape;411;p7"/>
          <p:cNvGrpSpPr/>
          <p:nvPr/>
        </p:nvGrpSpPr>
        <p:grpSpPr>
          <a:xfrm flipH="1">
            <a:off x="-1" y="5173819"/>
            <a:ext cx="5135269" cy="1684175"/>
            <a:chOff x="238125" y="548775"/>
            <a:chExt cx="2842400" cy="932200"/>
          </a:xfrm>
        </p:grpSpPr>
        <p:sp>
          <p:nvSpPr>
            <p:cNvPr id="412" name="Google Shape;412;p7"/>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7"/>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4" name="Google Shape;414;p7"/>
          <p:cNvSpPr/>
          <p:nvPr/>
        </p:nvSpPr>
        <p:spPr>
          <a:xfrm rot="-4892589" flipH="1">
            <a:off x="4918677" y="4160134"/>
            <a:ext cx="2021377" cy="4122669"/>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15" name="Google Shape;415;p7"/>
          <p:cNvGrpSpPr/>
          <p:nvPr/>
        </p:nvGrpSpPr>
        <p:grpSpPr>
          <a:xfrm rot="-648422">
            <a:off x="10878703" y="356410"/>
            <a:ext cx="813940" cy="1053729"/>
            <a:chOff x="2251625" y="1144975"/>
            <a:chExt cx="550825" cy="713100"/>
          </a:xfrm>
        </p:grpSpPr>
        <p:sp>
          <p:nvSpPr>
            <p:cNvPr id="416" name="Google Shape;416;p7"/>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7"/>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7"/>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7"/>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7"/>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7"/>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7"/>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7"/>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7"/>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7"/>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7"/>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7"/>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8" name="Google Shape;428;p7"/>
          <p:cNvGrpSpPr/>
          <p:nvPr/>
        </p:nvGrpSpPr>
        <p:grpSpPr>
          <a:xfrm>
            <a:off x="10721833" y="1725351"/>
            <a:ext cx="1327067" cy="933533"/>
            <a:chOff x="2038000" y="2627075"/>
            <a:chExt cx="995300" cy="700150"/>
          </a:xfrm>
        </p:grpSpPr>
        <p:sp>
          <p:nvSpPr>
            <p:cNvPr id="429" name="Google Shape;429;p7"/>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7"/>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7"/>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7"/>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7"/>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7"/>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7"/>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7"/>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7" name="Google Shape;437;p7"/>
          <p:cNvGrpSpPr/>
          <p:nvPr/>
        </p:nvGrpSpPr>
        <p:grpSpPr>
          <a:xfrm rot="-949166">
            <a:off x="581177" y="318180"/>
            <a:ext cx="589092" cy="1086891"/>
            <a:chOff x="1400150" y="238125"/>
            <a:chExt cx="388525" cy="716900"/>
          </a:xfrm>
        </p:grpSpPr>
        <p:sp>
          <p:nvSpPr>
            <p:cNvPr id="438" name="Google Shape;438;p7"/>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7"/>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7"/>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7"/>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7"/>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7"/>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7"/>
          <p:cNvGrpSpPr/>
          <p:nvPr/>
        </p:nvGrpSpPr>
        <p:grpSpPr>
          <a:xfrm>
            <a:off x="485085" y="1604667"/>
            <a:ext cx="731633" cy="798133"/>
            <a:chOff x="5261300" y="4859875"/>
            <a:chExt cx="548725" cy="598600"/>
          </a:xfrm>
        </p:grpSpPr>
        <p:sp>
          <p:nvSpPr>
            <p:cNvPr id="445" name="Google Shape;445;p7"/>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7"/>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7"/>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7"/>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7"/>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7"/>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7"/>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7"/>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5968922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56543369"/>
      </p:ext>
    </p:extLst>
  </p:cSld>
  <p:clrMapOvr>
    <a:masterClrMapping/>
  </p:clrMapOvr>
  <p:transition spd="slow" advClick="0" advTm="1000">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455" name="Google Shape;455;p8"/>
          <p:cNvSpPr txBox="1">
            <a:spLocks noGrp="1"/>
          </p:cNvSpPr>
          <p:nvPr>
            <p:ph type="title"/>
          </p:nvPr>
        </p:nvSpPr>
        <p:spPr>
          <a:xfrm>
            <a:off x="1903400" y="2139657"/>
            <a:ext cx="8385200" cy="2520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10000">
                <a:solidFill>
                  <a:schemeClr val="accent5"/>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456" name="Google Shape;456;p8"/>
          <p:cNvGrpSpPr/>
          <p:nvPr/>
        </p:nvGrpSpPr>
        <p:grpSpPr>
          <a:xfrm rot="-1593903">
            <a:off x="11136530" y="4142299"/>
            <a:ext cx="725277" cy="88044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5" name="Google Shape;485;p8"/>
          <p:cNvGrpSpPr/>
          <p:nvPr/>
        </p:nvGrpSpPr>
        <p:grpSpPr>
          <a:xfrm rot="1376805">
            <a:off x="10938803" y="5558379"/>
            <a:ext cx="805477" cy="1058688"/>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0" name="Google Shape;500;p8"/>
          <p:cNvSpPr/>
          <p:nvPr/>
        </p:nvSpPr>
        <p:spPr>
          <a:xfrm rot="-2700000">
            <a:off x="10786005" y="-14416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1" name="Google Shape;501;p8"/>
          <p:cNvGrpSpPr/>
          <p:nvPr/>
        </p:nvGrpSpPr>
        <p:grpSpPr>
          <a:xfrm flipH="1">
            <a:off x="-14935" y="5173819"/>
            <a:ext cx="5135269" cy="1684175"/>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4" name="Google Shape;504;p8"/>
          <p:cNvGrpSpPr/>
          <p:nvPr/>
        </p:nvGrpSpPr>
        <p:grpSpPr>
          <a:xfrm>
            <a:off x="4948034" y="5770667"/>
            <a:ext cx="2295933" cy="2175767"/>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 name="Google Shape;530;p8"/>
          <p:cNvGrpSpPr/>
          <p:nvPr/>
        </p:nvGrpSpPr>
        <p:grpSpPr>
          <a:xfrm rot="328506">
            <a:off x="4967913" y="603275"/>
            <a:ext cx="652780" cy="857988"/>
            <a:chOff x="1391550" y="1144975"/>
            <a:chExt cx="545075" cy="716425"/>
          </a:xfrm>
        </p:grpSpPr>
        <p:sp>
          <p:nvSpPr>
            <p:cNvPr id="531" name="Google Shape;531;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8"/>
          <p:cNvGrpSpPr/>
          <p:nvPr/>
        </p:nvGrpSpPr>
        <p:grpSpPr>
          <a:xfrm>
            <a:off x="6612038" y="593195"/>
            <a:ext cx="651493" cy="878133"/>
            <a:chOff x="3000200" y="318325"/>
            <a:chExt cx="1296075" cy="1746950"/>
          </a:xfrm>
        </p:grpSpPr>
        <p:sp>
          <p:nvSpPr>
            <p:cNvPr id="546" name="Google Shape;546;p8"/>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8"/>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8"/>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8"/>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8"/>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8"/>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8"/>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3" name="Google Shape;553;p8"/>
          <p:cNvSpPr/>
          <p:nvPr/>
        </p:nvSpPr>
        <p:spPr>
          <a:xfrm rot="857046">
            <a:off x="5788566" y="789595"/>
            <a:ext cx="654727" cy="679872"/>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4" name="Google Shape;554;p8"/>
          <p:cNvGrpSpPr/>
          <p:nvPr/>
        </p:nvGrpSpPr>
        <p:grpSpPr>
          <a:xfrm>
            <a:off x="531852" y="320267"/>
            <a:ext cx="731633" cy="798133"/>
            <a:chOff x="5261300" y="4859875"/>
            <a:chExt cx="548725" cy="598600"/>
          </a:xfrm>
        </p:grpSpPr>
        <p:sp>
          <p:nvSpPr>
            <p:cNvPr id="555" name="Google Shape;555;p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532638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3"/>
        <p:cNvGrpSpPr/>
        <p:nvPr/>
      </p:nvGrpSpPr>
      <p:grpSpPr>
        <a:xfrm>
          <a:off x="0" y="0"/>
          <a:ext cx="0" cy="0"/>
          <a:chOff x="0" y="0"/>
          <a:chExt cx="0" cy="0"/>
        </a:xfrm>
      </p:grpSpPr>
      <p:pic>
        <p:nvPicPr>
          <p:cNvPr id="564" name="Google Shape;564;p9"/>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565" name="Google Shape;565;p9"/>
          <p:cNvSpPr txBox="1">
            <a:spLocks noGrp="1"/>
          </p:cNvSpPr>
          <p:nvPr>
            <p:ph type="title"/>
          </p:nvPr>
        </p:nvSpPr>
        <p:spPr>
          <a:xfrm>
            <a:off x="4110800" y="2598949"/>
            <a:ext cx="3970400" cy="7964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6667">
                <a:solidFill>
                  <a:schemeClr val="accent5"/>
                </a:solidFill>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566" name="Google Shape;566;p9"/>
          <p:cNvSpPr txBox="1">
            <a:spLocks noGrp="1"/>
          </p:cNvSpPr>
          <p:nvPr>
            <p:ph type="subTitle" idx="1"/>
          </p:nvPr>
        </p:nvSpPr>
        <p:spPr>
          <a:xfrm>
            <a:off x="2865200" y="3564251"/>
            <a:ext cx="6461600" cy="79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567" name="Google Shape;567;p9"/>
          <p:cNvGrpSpPr/>
          <p:nvPr/>
        </p:nvGrpSpPr>
        <p:grpSpPr>
          <a:xfrm rot="10800000" flipH="1">
            <a:off x="-25401" y="-12714"/>
            <a:ext cx="5135269" cy="1684175"/>
            <a:chOff x="238125" y="548775"/>
            <a:chExt cx="2842400" cy="932200"/>
          </a:xfrm>
        </p:grpSpPr>
        <p:sp>
          <p:nvSpPr>
            <p:cNvPr id="568" name="Google Shape;568;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9"/>
          <p:cNvGrpSpPr/>
          <p:nvPr/>
        </p:nvGrpSpPr>
        <p:grpSpPr>
          <a:xfrm flipH="1">
            <a:off x="7056732" y="5173819"/>
            <a:ext cx="5135269" cy="1684175"/>
            <a:chOff x="238125" y="548775"/>
            <a:chExt cx="2842400" cy="932200"/>
          </a:xfrm>
        </p:grpSpPr>
        <p:sp>
          <p:nvSpPr>
            <p:cNvPr id="571" name="Google Shape;571;p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3" name="Google Shape;573;p9"/>
          <p:cNvGrpSpPr/>
          <p:nvPr/>
        </p:nvGrpSpPr>
        <p:grpSpPr>
          <a:xfrm>
            <a:off x="4948034" y="5161067"/>
            <a:ext cx="2295933" cy="2175767"/>
            <a:chOff x="3711025" y="4328000"/>
            <a:chExt cx="1721950" cy="1631825"/>
          </a:xfrm>
        </p:grpSpPr>
        <p:sp>
          <p:nvSpPr>
            <p:cNvPr id="574" name="Google Shape;574;p9"/>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9"/>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9"/>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9"/>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9"/>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9"/>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9"/>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9"/>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9"/>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9"/>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9"/>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9"/>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9"/>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9"/>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9"/>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9"/>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9"/>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9"/>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9"/>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9"/>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9"/>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9"/>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9"/>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9"/>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9"/>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9" name="Google Shape;599;p9"/>
          <p:cNvGrpSpPr/>
          <p:nvPr/>
        </p:nvGrpSpPr>
        <p:grpSpPr>
          <a:xfrm rot="583086">
            <a:off x="11077601" y="1824392"/>
            <a:ext cx="706388" cy="952353"/>
            <a:chOff x="3000200" y="318325"/>
            <a:chExt cx="1296075" cy="1746950"/>
          </a:xfrm>
        </p:grpSpPr>
        <p:sp>
          <p:nvSpPr>
            <p:cNvPr id="600" name="Google Shape;600;p9"/>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9"/>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9"/>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9"/>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9"/>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9"/>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9"/>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9"/>
          <p:cNvGrpSpPr/>
          <p:nvPr/>
        </p:nvGrpSpPr>
        <p:grpSpPr>
          <a:xfrm>
            <a:off x="10899596" y="3137938"/>
            <a:ext cx="959665" cy="952324"/>
            <a:chOff x="4990425" y="4016375"/>
            <a:chExt cx="1232025" cy="1222600"/>
          </a:xfrm>
        </p:grpSpPr>
        <p:sp>
          <p:nvSpPr>
            <p:cNvPr id="608" name="Google Shape;608;p9"/>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9"/>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9"/>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1" name="Google Shape;611;p9"/>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2" name="Google Shape;612;p9"/>
          <p:cNvGrpSpPr/>
          <p:nvPr/>
        </p:nvGrpSpPr>
        <p:grpSpPr>
          <a:xfrm>
            <a:off x="10950933" y="410901"/>
            <a:ext cx="959667" cy="1052300"/>
            <a:chOff x="641925" y="383000"/>
            <a:chExt cx="719750" cy="789225"/>
          </a:xfrm>
        </p:grpSpPr>
        <p:sp>
          <p:nvSpPr>
            <p:cNvPr id="613" name="Google Shape;613;p9"/>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9"/>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9"/>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9"/>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9"/>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9"/>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9"/>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9"/>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9"/>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9"/>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9"/>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9"/>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9"/>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9"/>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9"/>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9"/>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9" name="Google Shape;629;p9"/>
          <p:cNvGrpSpPr/>
          <p:nvPr/>
        </p:nvGrpSpPr>
        <p:grpSpPr>
          <a:xfrm rot="-669090">
            <a:off x="309882" y="5575686"/>
            <a:ext cx="725285" cy="880449"/>
            <a:chOff x="3703100" y="2534450"/>
            <a:chExt cx="543975" cy="660350"/>
          </a:xfrm>
        </p:grpSpPr>
        <p:sp>
          <p:nvSpPr>
            <p:cNvPr id="630" name="Google Shape;630;p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9"/>
          <p:cNvGrpSpPr/>
          <p:nvPr/>
        </p:nvGrpSpPr>
        <p:grpSpPr>
          <a:xfrm>
            <a:off x="5439867" y="329251"/>
            <a:ext cx="1327067" cy="933533"/>
            <a:chOff x="2038000" y="2627075"/>
            <a:chExt cx="995300" cy="700150"/>
          </a:xfrm>
        </p:grpSpPr>
        <p:sp>
          <p:nvSpPr>
            <p:cNvPr id="659" name="Google Shape;659;p9"/>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9"/>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9"/>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9"/>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9"/>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9"/>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9"/>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9"/>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5993869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extLst>
      <p:ext uri="{BB962C8B-B14F-4D97-AF65-F5344CB8AC3E}">
        <p14:creationId xmlns:p14="http://schemas.microsoft.com/office/powerpoint/2010/main" val="309606306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0"/>
        <p:cNvGrpSpPr/>
        <p:nvPr/>
      </p:nvGrpSpPr>
      <p:grpSpPr>
        <a:xfrm>
          <a:off x="0" y="0"/>
          <a:ext cx="0" cy="0"/>
          <a:chOff x="0" y="0"/>
          <a:chExt cx="0" cy="0"/>
        </a:xfrm>
      </p:grpSpPr>
      <p:pic>
        <p:nvPicPr>
          <p:cNvPr id="831" name="Google Shape;831;p1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832" name="Google Shape;832;p13"/>
          <p:cNvSpPr txBox="1">
            <a:spLocks noGrp="1"/>
          </p:cNvSpPr>
          <p:nvPr>
            <p:ph type="subTitle" idx="1"/>
          </p:nvPr>
        </p:nvSpPr>
        <p:spPr>
          <a:xfrm>
            <a:off x="2667735"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3" name="Google Shape;833;p13"/>
          <p:cNvSpPr txBox="1">
            <a:spLocks noGrp="1"/>
          </p:cNvSpPr>
          <p:nvPr>
            <p:ph type="subTitle" idx="2"/>
          </p:nvPr>
        </p:nvSpPr>
        <p:spPr>
          <a:xfrm>
            <a:off x="2667735"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4" name="Google Shape;834;p13"/>
          <p:cNvSpPr txBox="1">
            <a:spLocks noGrp="1"/>
          </p:cNvSpPr>
          <p:nvPr>
            <p:ph type="subTitle" idx="3"/>
          </p:nvPr>
        </p:nvSpPr>
        <p:spPr>
          <a:xfrm>
            <a:off x="2667733" y="4000037"/>
            <a:ext cx="3007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5" name="Google Shape;835;p13"/>
          <p:cNvSpPr txBox="1">
            <a:spLocks noGrp="1"/>
          </p:cNvSpPr>
          <p:nvPr>
            <p:ph type="subTitle" idx="4"/>
          </p:nvPr>
        </p:nvSpPr>
        <p:spPr>
          <a:xfrm>
            <a:off x="2667735"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6" name="Google Shape;836;p13"/>
          <p:cNvSpPr txBox="1">
            <a:spLocks noGrp="1"/>
          </p:cNvSpPr>
          <p:nvPr>
            <p:ph type="title" hasCustomPrompt="1"/>
          </p:nvPr>
        </p:nvSpPr>
        <p:spPr>
          <a:xfrm>
            <a:off x="1156099" y="2301533"/>
            <a:ext cx="1324400" cy="48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7" name="Google Shape;837;p13"/>
          <p:cNvSpPr txBox="1">
            <a:spLocks noGrp="1"/>
          </p:cNvSpPr>
          <p:nvPr>
            <p:ph type="title" idx="5" hasCustomPrompt="1"/>
          </p:nvPr>
        </p:nvSpPr>
        <p:spPr>
          <a:xfrm>
            <a:off x="1287899" y="4318833"/>
            <a:ext cx="1060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38" name="Google Shape;838;p13"/>
          <p:cNvSpPr txBox="1">
            <a:spLocks noGrp="1"/>
          </p:cNvSpPr>
          <p:nvPr>
            <p:ph type="title" idx="6"/>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839" name="Google Shape;839;p13"/>
          <p:cNvSpPr txBox="1">
            <a:spLocks noGrp="1"/>
          </p:cNvSpPr>
          <p:nvPr>
            <p:ph type="subTitle" idx="7"/>
          </p:nvPr>
        </p:nvSpPr>
        <p:spPr>
          <a:xfrm>
            <a:off x="8044337" y="2024020"/>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0" name="Google Shape;840;p13"/>
          <p:cNvSpPr txBox="1">
            <a:spLocks noGrp="1"/>
          </p:cNvSpPr>
          <p:nvPr>
            <p:ph type="subTitle" idx="8"/>
          </p:nvPr>
        </p:nvSpPr>
        <p:spPr>
          <a:xfrm>
            <a:off x="8044337" y="2514551"/>
            <a:ext cx="3007600" cy="5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1" name="Google Shape;841;p13"/>
          <p:cNvSpPr txBox="1">
            <a:spLocks noGrp="1"/>
          </p:cNvSpPr>
          <p:nvPr>
            <p:ph type="subTitle" idx="9"/>
          </p:nvPr>
        </p:nvSpPr>
        <p:spPr>
          <a:xfrm>
            <a:off x="8044337" y="4000027"/>
            <a:ext cx="3011600" cy="30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667">
                <a:latin typeface="Catamaran Black"/>
                <a:ea typeface="Catamaran Black"/>
                <a:cs typeface="Catamaran Black"/>
                <a:sym typeface="Catamaran Black"/>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2" name="Google Shape;842;p13"/>
          <p:cNvSpPr txBox="1">
            <a:spLocks noGrp="1"/>
          </p:cNvSpPr>
          <p:nvPr>
            <p:ph type="subTitle" idx="13"/>
          </p:nvPr>
        </p:nvSpPr>
        <p:spPr>
          <a:xfrm>
            <a:off x="8044337" y="4485940"/>
            <a:ext cx="3007600" cy="53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43" name="Google Shape;843;p13"/>
          <p:cNvSpPr txBox="1">
            <a:spLocks noGrp="1"/>
          </p:cNvSpPr>
          <p:nvPr>
            <p:ph type="title" idx="14" hasCustomPrompt="1"/>
          </p:nvPr>
        </p:nvSpPr>
        <p:spPr>
          <a:xfrm>
            <a:off x="6669496" y="2348933"/>
            <a:ext cx="10628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sp>
        <p:nvSpPr>
          <p:cNvPr id="844" name="Google Shape;844;p13"/>
          <p:cNvSpPr txBox="1">
            <a:spLocks noGrp="1"/>
          </p:cNvSpPr>
          <p:nvPr>
            <p:ph type="title" idx="15" hasCustomPrompt="1"/>
          </p:nvPr>
        </p:nvSpPr>
        <p:spPr>
          <a:xfrm>
            <a:off x="6668296" y="4318833"/>
            <a:ext cx="1065200" cy="390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Arial"/>
              <a:buNone/>
              <a:defRPr sz="3333">
                <a:solidFill>
                  <a:schemeClr val="lt2"/>
                </a:solidFill>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r>
              <a:t>xx%</a:t>
            </a:r>
          </a:p>
        </p:txBody>
      </p:sp>
      <p:grpSp>
        <p:nvGrpSpPr>
          <p:cNvPr id="845" name="Google Shape;845;p13"/>
          <p:cNvGrpSpPr/>
          <p:nvPr/>
        </p:nvGrpSpPr>
        <p:grpSpPr>
          <a:xfrm rot="-395414">
            <a:off x="442353" y="368625"/>
            <a:ext cx="685609" cy="1055900"/>
            <a:chOff x="3189975" y="2019850"/>
            <a:chExt cx="463950" cy="714525"/>
          </a:xfrm>
        </p:grpSpPr>
        <p:sp>
          <p:nvSpPr>
            <p:cNvPr id="846" name="Google Shape;846;p13"/>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13"/>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13"/>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13"/>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13"/>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3"/>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13"/>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13"/>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13"/>
          <p:cNvGrpSpPr/>
          <p:nvPr/>
        </p:nvGrpSpPr>
        <p:grpSpPr>
          <a:xfrm rot="-648422">
            <a:off x="10878703" y="356410"/>
            <a:ext cx="813940" cy="1053729"/>
            <a:chOff x="2251625" y="1144975"/>
            <a:chExt cx="550825" cy="713100"/>
          </a:xfrm>
        </p:grpSpPr>
        <p:sp>
          <p:nvSpPr>
            <p:cNvPr id="855" name="Google Shape;855;p13"/>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3"/>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3"/>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3"/>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13"/>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13"/>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13"/>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3"/>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3"/>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13"/>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3"/>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3"/>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7" name="Google Shape;867;p13"/>
          <p:cNvSpPr/>
          <p:nvPr/>
        </p:nvSpPr>
        <p:spPr>
          <a:xfrm rot="341940">
            <a:off x="10859796" y="4172987"/>
            <a:ext cx="2021032" cy="412196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8" name="Google Shape;868;p13"/>
          <p:cNvGrpSpPr/>
          <p:nvPr/>
        </p:nvGrpSpPr>
        <p:grpSpPr>
          <a:xfrm>
            <a:off x="-1625601" y="5163090"/>
            <a:ext cx="5135269" cy="1684175"/>
            <a:chOff x="238125" y="548775"/>
            <a:chExt cx="2842400" cy="932200"/>
          </a:xfrm>
        </p:grpSpPr>
        <p:sp>
          <p:nvSpPr>
            <p:cNvPr id="869" name="Google Shape;869;p1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1" name="Google Shape;871;p13"/>
          <p:cNvGrpSpPr/>
          <p:nvPr/>
        </p:nvGrpSpPr>
        <p:grpSpPr>
          <a:xfrm>
            <a:off x="471117" y="5479034"/>
            <a:ext cx="959667" cy="1052300"/>
            <a:chOff x="641925" y="383000"/>
            <a:chExt cx="719750" cy="789225"/>
          </a:xfrm>
        </p:grpSpPr>
        <p:sp>
          <p:nvSpPr>
            <p:cNvPr id="872" name="Google Shape;872;p13"/>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13"/>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13"/>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3"/>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13"/>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3"/>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3"/>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3"/>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3"/>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3"/>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3"/>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3"/>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3"/>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3"/>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13"/>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13"/>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8" name="Google Shape;888;p13"/>
          <p:cNvGrpSpPr/>
          <p:nvPr/>
        </p:nvGrpSpPr>
        <p:grpSpPr>
          <a:xfrm>
            <a:off x="11378185" y="2583118"/>
            <a:ext cx="597033" cy="596233"/>
            <a:chOff x="5760700" y="2457850"/>
            <a:chExt cx="447775" cy="447175"/>
          </a:xfrm>
        </p:grpSpPr>
        <p:sp>
          <p:nvSpPr>
            <p:cNvPr id="889" name="Google Shape;889;p13"/>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3"/>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3"/>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3"/>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3"/>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9989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94"/>
        <p:cNvGrpSpPr/>
        <p:nvPr/>
      </p:nvGrpSpPr>
      <p:grpSpPr>
        <a:xfrm>
          <a:off x="0" y="0"/>
          <a:ext cx="0" cy="0"/>
          <a:chOff x="0" y="0"/>
          <a:chExt cx="0" cy="0"/>
        </a:xfrm>
      </p:grpSpPr>
      <p:pic>
        <p:nvPicPr>
          <p:cNvPr id="895" name="Google Shape;895;p1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896" name="Google Shape;896;p14"/>
          <p:cNvSpPr txBox="1">
            <a:spLocks noGrp="1"/>
          </p:cNvSpPr>
          <p:nvPr>
            <p:ph type="title"/>
          </p:nvPr>
        </p:nvSpPr>
        <p:spPr>
          <a:xfrm>
            <a:off x="4117600" y="4198963"/>
            <a:ext cx="3956800" cy="24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6"/>
              </a:buClr>
              <a:buSzPts val="1800"/>
              <a:buNone/>
              <a:defRPr sz="2667">
                <a:solidFill>
                  <a:schemeClr val="accent5"/>
                </a:solidFill>
              </a:defRPr>
            </a:lvl1pPr>
            <a:lvl2pPr lvl="1" rtl="0">
              <a:spcBef>
                <a:spcPts val="0"/>
              </a:spcBef>
              <a:spcAft>
                <a:spcPts val="0"/>
              </a:spcAft>
              <a:buSzPts val="1800"/>
              <a:buNone/>
              <a:defRPr sz="2400" b="1"/>
            </a:lvl2pPr>
            <a:lvl3pPr lvl="2" rtl="0">
              <a:spcBef>
                <a:spcPts val="0"/>
              </a:spcBef>
              <a:spcAft>
                <a:spcPts val="0"/>
              </a:spcAft>
              <a:buSzPts val="1800"/>
              <a:buNone/>
              <a:defRPr sz="2400" b="1"/>
            </a:lvl3pPr>
            <a:lvl4pPr lvl="3" rtl="0">
              <a:spcBef>
                <a:spcPts val="0"/>
              </a:spcBef>
              <a:spcAft>
                <a:spcPts val="0"/>
              </a:spcAft>
              <a:buSzPts val="1800"/>
              <a:buNone/>
              <a:defRPr sz="2400" b="1"/>
            </a:lvl4pPr>
            <a:lvl5pPr lvl="4" rtl="0">
              <a:spcBef>
                <a:spcPts val="0"/>
              </a:spcBef>
              <a:spcAft>
                <a:spcPts val="0"/>
              </a:spcAft>
              <a:buSzPts val="1800"/>
              <a:buNone/>
              <a:defRPr sz="2400" b="1"/>
            </a:lvl5pPr>
            <a:lvl6pPr lvl="5" rtl="0">
              <a:spcBef>
                <a:spcPts val="0"/>
              </a:spcBef>
              <a:spcAft>
                <a:spcPts val="0"/>
              </a:spcAft>
              <a:buSzPts val="1800"/>
              <a:buNone/>
              <a:defRPr sz="2400" b="1"/>
            </a:lvl6pPr>
            <a:lvl7pPr lvl="6" rtl="0">
              <a:spcBef>
                <a:spcPts val="0"/>
              </a:spcBef>
              <a:spcAft>
                <a:spcPts val="0"/>
              </a:spcAft>
              <a:buSzPts val="1800"/>
              <a:buNone/>
              <a:defRPr sz="2400" b="1"/>
            </a:lvl7pPr>
            <a:lvl8pPr lvl="7" rtl="0">
              <a:spcBef>
                <a:spcPts val="0"/>
              </a:spcBef>
              <a:spcAft>
                <a:spcPts val="0"/>
              </a:spcAft>
              <a:buSzPts val="1800"/>
              <a:buNone/>
              <a:defRPr sz="2400" b="1"/>
            </a:lvl8pPr>
            <a:lvl9pPr lvl="8" rtl="0">
              <a:spcBef>
                <a:spcPts val="0"/>
              </a:spcBef>
              <a:spcAft>
                <a:spcPts val="0"/>
              </a:spcAft>
              <a:buSzPts val="1800"/>
              <a:buNone/>
              <a:defRPr sz="2400" b="1"/>
            </a:lvl9pPr>
          </a:lstStyle>
          <a:p>
            <a:endParaRPr/>
          </a:p>
        </p:txBody>
      </p:sp>
      <p:sp>
        <p:nvSpPr>
          <p:cNvPr id="897" name="Google Shape;897;p14"/>
          <p:cNvSpPr txBox="1">
            <a:spLocks noGrp="1"/>
          </p:cNvSpPr>
          <p:nvPr>
            <p:ph type="subTitle" idx="1"/>
          </p:nvPr>
        </p:nvSpPr>
        <p:spPr>
          <a:xfrm>
            <a:off x="1828800" y="2405553"/>
            <a:ext cx="8534400" cy="1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3333"/>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grpSp>
        <p:nvGrpSpPr>
          <p:cNvPr id="898" name="Google Shape;898;p14"/>
          <p:cNvGrpSpPr/>
          <p:nvPr/>
        </p:nvGrpSpPr>
        <p:grpSpPr>
          <a:xfrm rot="-949315">
            <a:off x="535997" y="507400"/>
            <a:ext cx="508441" cy="938168"/>
            <a:chOff x="1400150" y="238125"/>
            <a:chExt cx="388525" cy="716900"/>
          </a:xfrm>
        </p:grpSpPr>
        <p:sp>
          <p:nvSpPr>
            <p:cNvPr id="899" name="Google Shape;899;p1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1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1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1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05" name="Google Shape;905;p14"/>
          <p:cNvGrpSpPr/>
          <p:nvPr/>
        </p:nvGrpSpPr>
        <p:grpSpPr>
          <a:xfrm rot="180786">
            <a:off x="1900662" y="334500"/>
            <a:ext cx="661783" cy="920112"/>
            <a:chOff x="2270250" y="238125"/>
            <a:chExt cx="513575" cy="714050"/>
          </a:xfrm>
        </p:grpSpPr>
        <p:sp>
          <p:nvSpPr>
            <p:cNvPr id="906" name="Google Shape;906;p14"/>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4"/>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4"/>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4"/>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4"/>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4"/>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4"/>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14"/>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4"/>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14"/>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14"/>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4"/>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14"/>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14"/>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0" name="Google Shape;920;p14"/>
          <p:cNvSpPr/>
          <p:nvPr/>
        </p:nvSpPr>
        <p:spPr>
          <a:xfrm rot="3842797">
            <a:off x="1348797" y="568182"/>
            <a:ext cx="342236" cy="62750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1" name="Google Shape;921;p14"/>
          <p:cNvGrpSpPr/>
          <p:nvPr/>
        </p:nvGrpSpPr>
        <p:grpSpPr>
          <a:xfrm>
            <a:off x="10757908" y="5368375"/>
            <a:ext cx="966267" cy="1179447"/>
            <a:chOff x="3674000" y="1031475"/>
            <a:chExt cx="592075" cy="722700"/>
          </a:xfrm>
        </p:grpSpPr>
        <p:sp>
          <p:nvSpPr>
            <p:cNvPr id="922" name="Google Shape;922;p14"/>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4"/>
            <p:cNvSpPr/>
            <p:nvPr/>
          </p:nvSpPr>
          <p:spPr>
            <a:xfrm>
              <a:off x="3674000" y="1031475"/>
              <a:ext cx="592075" cy="722700"/>
            </a:xfrm>
            <a:custGeom>
              <a:avLst/>
              <a:gdLst/>
              <a:ahLst/>
              <a:cxnLst/>
              <a:rect l="l" t="t" r="r" b="b"/>
              <a:pathLst>
                <a:path w="23683" h="28908" fill="none" extrusionOk="0">
                  <a:moveTo>
                    <a:pt x="22780" y="7482"/>
                  </a:moveTo>
                  <a:lnTo>
                    <a:pt x="22780" y="7482"/>
                  </a:lnTo>
                  <a:lnTo>
                    <a:pt x="22566" y="6817"/>
                  </a:lnTo>
                  <a:lnTo>
                    <a:pt x="22518" y="6699"/>
                  </a:lnTo>
                  <a:lnTo>
                    <a:pt x="22518" y="6699"/>
                  </a:lnTo>
                  <a:lnTo>
                    <a:pt x="22257" y="6081"/>
                  </a:lnTo>
                  <a:lnTo>
                    <a:pt x="22233" y="6033"/>
                  </a:lnTo>
                  <a:lnTo>
                    <a:pt x="22233" y="6033"/>
                  </a:lnTo>
                  <a:lnTo>
                    <a:pt x="21901" y="5416"/>
                  </a:lnTo>
                  <a:lnTo>
                    <a:pt x="21901" y="5416"/>
                  </a:lnTo>
                  <a:lnTo>
                    <a:pt x="21877" y="5345"/>
                  </a:lnTo>
                  <a:lnTo>
                    <a:pt x="21877" y="5345"/>
                  </a:lnTo>
                  <a:lnTo>
                    <a:pt x="21830" y="5297"/>
                  </a:lnTo>
                  <a:lnTo>
                    <a:pt x="21830" y="5297"/>
                  </a:lnTo>
                  <a:lnTo>
                    <a:pt x="21663" y="4988"/>
                  </a:lnTo>
                  <a:lnTo>
                    <a:pt x="21568" y="4846"/>
                  </a:lnTo>
                  <a:lnTo>
                    <a:pt x="21568" y="4846"/>
                  </a:lnTo>
                  <a:lnTo>
                    <a:pt x="21355" y="4537"/>
                  </a:lnTo>
                  <a:lnTo>
                    <a:pt x="21355" y="4537"/>
                  </a:lnTo>
                  <a:lnTo>
                    <a:pt x="21283" y="4442"/>
                  </a:lnTo>
                  <a:lnTo>
                    <a:pt x="21283" y="4418"/>
                  </a:lnTo>
                  <a:lnTo>
                    <a:pt x="21283" y="4418"/>
                  </a:lnTo>
                  <a:lnTo>
                    <a:pt x="20903" y="3919"/>
                  </a:lnTo>
                  <a:lnTo>
                    <a:pt x="20499" y="3468"/>
                  </a:lnTo>
                  <a:lnTo>
                    <a:pt x="20096" y="3017"/>
                  </a:lnTo>
                  <a:lnTo>
                    <a:pt x="19644" y="2613"/>
                  </a:lnTo>
                  <a:lnTo>
                    <a:pt x="19644" y="2566"/>
                  </a:lnTo>
                  <a:lnTo>
                    <a:pt x="18979" y="2067"/>
                  </a:lnTo>
                  <a:lnTo>
                    <a:pt x="18979" y="2067"/>
                  </a:lnTo>
                  <a:lnTo>
                    <a:pt x="18552" y="1782"/>
                  </a:lnTo>
                  <a:lnTo>
                    <a:pt x="18124" y="1497"/>
                  </a:lnTo>
                  <a:lnTo>
                    <a:pt x="17673" y="1259"/>
                  </a:lnTo>
                  <a:lnTo>
                    <a:pt x="17222" y="1022"/>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lnTo>
                    <a:pt x="12661" y="0"/>
                  </a:lnTo>
                  <a:lnTo>
                    <a:pt x="12233" y="24"/>
                  </a:lnTo>
                  <a:lnTo>
                    <a:pt x="11782" y="48"/>
                  </a:lnTo>
                  <a:lnTo>
                    <a:pt x="11355" y="95"/>
                  </a:lnTo>
                  <a:lnTo>
                    <a:pt x="10927" y="166"/>
                  </a:lnTo>
                  <a:lnTo>
                    <a:pt x="10499" y="238"/>
                  </a:lnTo>
                  <a:lnTo>
                    <a:pt x="10428" y="261"/>
                  </a:lnTo>
                  <a:lnTo>
                    <a:pt x="10428" y="261"/>
                  </a:lnTo>
                  <a:lnTo>
                    <a:pt x="9763" y="428"/>
                  </a:lnTo>
                  <a:lnTo>
                    <a:pt x="9122" y="642"/>
                  </a:lnTo>
                  <a:lnTo>
                    <a:pt x="8480" y="879"/>
                  </a:lnTo>
                  <a:lnTo>
                    <a:pt x="7887" y="1188"/>
                  </a:lnTo>
                  <a:lnTo>
                    <a:pt x="7293" y="1497"/>
                  </a:lnTo>
                  <a:lnTo>
                    <a:pt x="6723" y="1877"/>
                  </a:lnTo>
                  <a:lnTo>
                    <a:pt x="6200" y="2257"/>
                  </a:lnTo>
                  <a:lnTo>
                    <a:pt x="5678" y="2708"/>
                  </a:lnTo>
                  <a:lnTo>
                    <a:pt x="5678" y="2708"/>
                  </a:lnTo>
                  <a:lnTo>
                    <a:pt x="5559" y="2494"/>
                  </a:lnTo>
                  <a:lnTo>
                    <a:pt x="5416" y="2280"/>
                  </a:lnTo>
                  <a:lnTo>
                    <a:pt x="5226" y="2114"/>
                  </a:lnTo>
                  <a:lnTo>
                    <a:pt x="5036" y="1948"/>
                  </a:lnTo>
                  <a:lnTo>
                    <a:pt x="5036" y="1948"/>
                  </a:lnTo>
                  <a:lnTo>
                    <a:pt x="4870" y="1853"/>
                  </a:lnTo>
                  <a:lnTo>
                    <a:pt x="4727" y="1782"/>
                  </a:lnTo>
                  <a:lnTo>
                    <a:pt x="4561" y="1734"/>
                  </a:lnTo>
                  <a:lnTo>
                    <a:pt x="4395" y="1710"/>
                  </a:lnTo>
                  <a:lnTo>
                    <a:pt x="4205" y="1687"/>
                  </a:lnTo>
                  <a:lnTo>
                    <a:pt x="4039" y="1663"/>
                  </a:lnTo>
                  <a:lnTo>
                    <a:pt x="3872" y="1687"/>
                  </a:lnTo>
                  <a:lnTo>
                    <a:pt x="3706" y="1710"/>
                  </a:lnTo>
                  <a:lnTo>
                    <a:pt x="3706" y="1710"/>
                  </a:lnTo>
                  <a:lnTo>
                    <a:pt x="3540" y="1758"/>
                  </a:lnTo>
                  <a:lnTo>
                    <a:pt x="3397" y="1805"/>
                  </a:lnTo>
                  <a:lnTo>
                    <a:pt x="3255" y="1877"/>
                  </a:lnTo>
                  <a:lnTo>
                    <a:pt x="3112" y="1972"/>
                  </a:lnTo>
                  <a:lnTo>
                    <a:pt x="2851" y="2162"/>
                  </a:lnTo>
                  <a:lnTo>
                    <a:pt x="2732" y="2280"/>
                  </a:lnTo>
                  <a:lnTo>
                    <a:pt x="2613" y="2423"/>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875" y="15535"/>
                  </a:lnTo>
                  <a:lnTo>
                    <a:pt x="22685" y="15440"/>
                  </a:lnTo>
                  <a:lnTo>
                    <a:pt x="22495" y="15368"/>
                  </a:lnTo>
                  <a:lnTo>
                    <a:pt x="22305" y="15297"/>
                  </a:lnTo>
                  <a:lnTo>
                    <a:pt x="22115" y="15273"/>
                  </a:lnTo>
                  <a:lnTo>
                    <a:pt x="22115" y="15273"/>
                  </a:lnTo>
                  <a:lnTo>
                    <a:pt x="22186" y="15107"/>
                  </a:lnTo>
                  <a:lnTo>
                    <a:pt x="22281" y="14893"/>
                  </a:lnTo>
                  <a:lnTo>
                    <a:pt x="22281" y="14893"/>
                  </a:lnTo>
                  <a:lnTo>
                    <a:pt x="22447" y="14513"/>
                  </a:lnTo>
                  <a:lnTo>
                    <a:pt x="22471" y="14490"/>
                  </a:lnTo>
                  <a:lnTo>
                    <a:pt x="22495" y="14371"/>
                  </a:lnTo>
                  <a:lnTo>
                    <a:pt x="22495" y="14371"/>
                  </a:lnTo>
                  <a:lnTo>
                    <a:pt x="22661" y="13967"/>
                  </a:lnTo>
                  <a:lnTo>
                    <a:pt x="22708" y="13801"/>
                  </a:lnTo>
                  <a:lnTo>
                    <a:pt x="22708" y="13801"/>
                  </a:lnTo>
                  <a:lnTo>
                    <a:pt x="22803" y="13516"/>
                  </a:lnTo>
                  <a:lnTo>
                    <a:pt x="22851" y="13373"/>
                  </a:lnTo>
                  <a:lnTo>
                    <a:pt x="22851" y="13373"/>
                  </a:lnTo>
                  <a:lnTo>
                    <a:pt x="22875" y="13278"/>
                  </a:lnTo>
                  <a:lnTo>
                    <a:pt x="22875" y="13278"/>
                  </a:lnTo>
                  <a:lnTo>
                    <a:pt x="23017" y="12708"/>
                  </a:lnTo>
                  <a:lnTo>
                    <a:pt x="23017" y="12684"/>
                  </a:lnTo>
                  <a:lnTo>
                    <a:pt x="23017" y="12684"/>
                  </a:lnTo>
                  <a:lnTo>
                    <a:pt x="23041" y="12566"/>
                  </a:lnTo>
                  <a:lnTo>
                    <a:pt x="23041" y="12566"/>
                  </a:lnTo>
                  <a:lnTo>
                    <a:pt x="23089" y="12233"/>
                  </a:lnTo>
                  <a:lnTo>
                    <a:pt x="23089" y="12233"/>
                  </a:lnTo>
                  <a:lnTo>
                    <a:pt x="23136" y="12067"/>
                  </a:lnTo>
                  <a:lnTo>
                    <a:pt x="23136" y="12067"/>
                  </a:lnTo>
                  <a:lnTo>
                    <a:pt x="23207" y="11307"/>
                  </a:lnTo>
                  <a:lnTo>
                    <a:pt x="23207" y="11164"/>
                  </a:lnTo>
                  <a:lnTo>
                    <a:pt x="23207" y="11164"/>
                  </a:lnTo>
                  <a:lnTo>
                    <a:pt x="23231" y="10927"/>
                  </a:lnTo>
                  <a:lnTo>
                    <a:pt x="23231" y="10927"/>
                  </a:lnTo>
                  <a:lnTo>
                    <a:pt x="23231" y="10737"/>
                  </a:lnTo>
                  <a:lnTo>
                    <a:pt x="23231" y="10713"/>
                  </a:lnTo>
                  <a:lnTo>
                    <a:pt x="23231" y="10713"/>
                  </a:lnTo>
                  <a:lnTo>
                    <a:pt x="23231" y="10618"/>
                  </a:lnTo>
                  <a:lnTo>
                    <a:pt x="23231" y="10618"/>
                  </a:lnTo>
                  <a:lnTo>
                    <a:pt x="23231" y="10167"/>
                  </a:lnTo>
                  <a:lnTo>
                    <a:pt x="23231" y="10048"/>
                  </a:lnTo>
                  <a:lnTo>
                    <a:pt x="23231" y="10048"/>
                  </a:lnTo>
                  <a:lnTo>
                    <a:pt x="23184" y="9525"/>
                  </a:lnTo>
                  <a:lnTo>
                    <a:pt x="23184" y="9478"/>
                  </a:lnTo>
                  <a:lnTo>
                    <a:pt x="23184" y="9478"/>
                  </a:lnTo>
                  <a:lnTo>
                    <a:pt x="23112" y="9003"/>
                  </a:lnTo>
                  <a:lnTo>
                    <a:pt x="23089" y="8860"/>
                  </a:lnTo>
                  <a:lnTo>
                    <a:pt x="23089" y="8860"/>
                  </a:lnTo>
                  <a:lnTo>
                    <a:pt x="22994" y="8338"/>
                  </a:lnTo>
                  <a:lnTo>
                    <a:pt x="22994" y="8338"/>
                  </a:lnTo>
                  <a:lnTo>
                    <a:pt x="22827" y="7625"/>
                  </a:lnTo>
                  <a:lnTo>
                    <a:pt x="22780" y="7482"/>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4"/>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4"/>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4"/>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4"/>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4"/>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4"/>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14"/>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4"/>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4"/>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4"/>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4"/>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4"/>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4"/>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4"/>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4"/>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14"/>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14"/>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14"/>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4"/>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4"/>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4"/>
            <p:cNvSpPr/>
            <p:nvPr/>
          </p:nvSpPr>
          <p:spPr>
            <a:xfrm>
              <a:off x="3921625" y="1416275"/>
              <a:ext cx="19625" cy="50500"/>
            </a:xfrm>
            <a:custGeom>
              <a:avLst/>
              <a:gdLst/>
              <a:ahLst/>
              <a:cxnLst/>
              <a:rect l="l" t="t" r="r" b="b"/>
              <a:pathLst>
                <a:path w="785" h="2020" fill="none" extrusionOk="0">
                  <a:moveTo>
                    <a:pt x="24" y="1615"/>
                  </a:moveTo>
                  <a:lnTo>
                    <a:pt x="24" y="1615"/>
                  </a:lnTo>
                  <a:lnTo>
                    <a:pt x="1" y="1520"/>
                  </a:lnTo>
                  <a:lnTo>
                    <a:pt x="1" y="1449"/>
                  </a:lnTo>
                  <a:lnTo>
                    <a:pt x="24" y="1402"/>
                  </a:lnTo>
                  <a:lnTo>
                    <a:pt x="24" y="1402"/>
                  </a:lnTo>
                  <a:lnTo>
                    <a:pt x="72" y="1330"/>
                  </a:lnTo>
                  <a:lnTo>
                    <a:pt x="96" y="1259"/>
                  </a:lnTo>
                  <a:lnTo>
                    <a:pt x="96" y="1140"/>
                  </a:lnTo>
                  <a:lnTo>
                    <a:pt x="24" y="879"/>
                  </a:lnTo>
                  <a:lnTo>
                    <a:pt x="24" y="879"/>
                  </a:lnTo>
                  <a:lnTo>
                    <a:pt x="1" y="784"/>
                  </a:lnTo>
                  <a:lnTo>
                    <a:pt x="24" y="713"/>
                  </a:lnTo>
                  <a:lnTo>
                    <a:pt x="72" y="642"/>
                  </a:lnTo>
                  <a:lnTo>
                    <a:pt x="167" y="594"/>
                  </a:lnTo>
                  <a:lnTo>
                    <a:pt x="167" y="594"/>
                  </a:lnTo>
                  <a:lnTo>
                    <a:pt x="262" y="499"/>
                  </a:lnTo>
                  <a:lnTo>
                    <a:pt x="357" y="380"/>
                  </a:lnTo>
                  <a:lnTo>
                    <a:pt x="452" y="238"/>
                  </a:lnTo>
                  <a:lnTo>
                    <a:pt x="499" y="119"/>
                  </a:lnTo>
                  <a:lnTo>
                    <a:pt x="499" y="119"/>
                  </a:lnTo>
                  <a:lnTo>
                    <a:pt x="523" y="48"/>
                  </a:lnTo>
                  <a:lnTo>
                    <a:pt x="523" y="0"/>
                  </a:lnTo>
                  <a:lnTo>
                    <a:pt x="571" y="0"/>
                  </a:lnTo>
                  <a:lnTo>
                    <a:pt x="571" y="0"/>
                  </a:lnTo>
                  <a:lnTo>
                    <a:pt x="618" y="0"/>
                  </a:lnTo>
                  <a:lnTo>
                    <a:pt x="642" y="24"/>
                  </a:lnTo>
                  <a:lnTo>
                    <a:pt x="689" y="95"/>
                  </a:lnTo>
                  <a:lnTo>
                    <a:pt x="689" y="95"/>
                  </a:lnTo>
                  <a:lnTo>
                    <a:pt x="737" y="214"/>
                  </a:lnTo>
                  <a:lnTo>
                    <a:pt x="761" y="333"/>
                  </a:lnTo>
                  <a:lnTo>
                    <a:pt x="784" y="451"/>
                  </a:lnTo>
                  <a:lnTo>
                    <a:pt x="784" y="570"/>
                  </a:lnTo>
                  <a:lnTo>
                    <a:pt x="784" y="570"/>
                  </a:lnTo>
                  <a:lnTo>
                    <a:pt x="737" y="855"/>
                  </a:lnTo>
                  <a:lnTo>
                    <a:pt x="689" y="1140"/>
                  </a:lnTo>
                  <a:lnTo>
                    <a:pt x="666" y="1425"/>
                  </a:lnTo>
                  <a:lnTo>
                    <a:pt x="666" y="1687"/>
                  </a:lnTo>
                  <a:lnTo>
                    <a:pt x="666" y="1687"/>
                  </a:lnTo>
                  <a:lnTo>
                    <a:pt x="666" y="1758"/>
                  </a:lnTo>
                  <a:lnTo>
                    <a:pt x="642" y="1829"/>
                  </a:lnTo>
                  <a:lnTo>
                    <a:pt x="594" y="1877"/>
                  </a:lnTo>
                  <a:lnTo>
                    <a:pt x="547" y="1924"/>
                  </a:lnTo>
                  <a:lnTo>
                    <a:pt x="404" y="1995"/>
                  </a:lnTo>
                  <a:lnTo>
                    <a:pt x="333" y="2019"/>
                  </a:lnTo>
                  <a:lnTo>
                    <a:pt x="286" y="2019"/>
                  </a:lnTo>
                  <a:lnTo>
                    <a:pt x="286" y="2019"/>
                  </a:lnTo>
                  <a:lnTo>
                    <a:pt x="214" y="1995"/>
                  </a:lnTo>
                  <a:lnTo>
                    <a:pt x="167" y="1972"/>
                  </a:lnTo>
                  <a:lnTo>
                    <a:pt x="119" y="1900"/>
                  </a:lnTo>
                  <a:lnTo>
                    <a:pt x="72" y="1805"/>
                  </a:lnTo>
                  <a:lnTo>
                    <a:pt x="48" y="1710"/>
                  </a:lnTo>
                  <a:lnTo>
                    <a:pt x="48" y="1710"/>
                  </a:lnTo>
                  <a:lnTo>
                    <a:pt x="24" y="1615"/>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4"/>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4"/>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4"/>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4"/>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4"/>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4"/>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4"/>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4"/>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14"/>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4"/>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4"/>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4"/>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4"/>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4"/>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4"/>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4"/>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4"/>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4"/>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4"/>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4"/>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4"/>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14"/>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14"/>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14"/>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4"/>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4"/>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4"/>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4"/>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4"/>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14"/>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14"/>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14"/>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14"/>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4"/>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14"/>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14"/>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14"/>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14"/>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14"/>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4"/>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14"/>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14"/>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4"/>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4"/>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4"/>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4"/>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4"/>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14"/>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14"/>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14"/>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4"/>
            <p:cNvSpPr/>
            <p:nvPr/>
          </p:nvSpPr>
          <p:spPr>
            <a:xfrm>
              <a:off x="4191825" y="1316500"/>
              <a:ext cx="30300" cy="24975"/>
            </a:xfrm>
            <a:custGeom>
              <a:avLst/>
              <a:gdLst/>
              <a:ahLst/>
              <a:cxnLst/>
              <a:rect l="l" t="t" r="r" b="b"/>
              <a:pathLst>
                <a:path w="1212" h="999" fill="none" extrusionOk="0">
                  <a:moveTo>
                    <a:pt x="974" y="1"/>
                  </a:moveTo>
                  <a:lnTo>
                    <a:pt x="974" y="1"/>
                  </a:lnTo>
                  <a:lnTo>
                    <a:pt x="855" y="24"/>
                  </a:lnTo>
                  <a:lnTo>
                    <a:pt x="760" y="96"/>
                  </a:lnTo>
                  <a:lnTo>
                    <a:pt x="760" y="96"/>
                  </a:lnTo>
                  <a:lnTo>
                    <a:pt x="642" y="214"/>
                  </a:lnTo>
                  <a:lnTo>
                    <a:pt x="642" y="214"/>
                  </a:lnTo>
                  <a:lnTo>
                    <a:pt x="594" y="262"/>
                  </a:lnTo>
                  <a:lnTo>
                    <a:pt x="547" y="286"/>
                  </a:lnTo>
                  <a:lnTo>
                    <a:pt x="547" y="286"/>
                  </a:lnTo>
                  <a:lnTo>
                    <a:pt x="523" y="262"/>
                  </a:lnTo>
                  <a:lnTo>
                    <a:pt x="475" y="214"/>
                  </a:lnTo>
                  <a:lnTo>
                    <a:pt x="475" y="214"/>
                  </a:lnTo>
                  <a:lnTo>
                    <a:pt x="452" y="143"/>
                  </a:lnTo>
                  <a:lnTo>
                    <a:pt x="452" y="143"/>
                  </a:lnTo>
                  <a:lnTo>
                    <a:pt x="404" y="72"/>
                  </a:lnTo>
                  <a:lnTo>
                    <a:pt x="380" y="48"/>
                  </a:lnTo>
                  <a:lnTo>
                    <a:pt x="333" y="1"/>
                  </a:lnTo>
                  <a:lnTo>
                    <a:pt x="309" y="1"/>
                  </a:lnTo>
                  <a:lnTo>
                    <a:pt x="309" y="1"/>
                  </a:lnTo>
                  <a:lnTo>
                    <a:pt x="214" y="24"/>
                  </a:lnTo>
                  <a:lnTo>
                    <a:pt x="214" y="24"/>
                  </a:lnTo>
                  <a:lnTo>
                    <a:pt x="143" y="48"/>
                  </a:lnTo>
                  <a:lnTo>
                    <a:pt x="143" y="48"/>
                  </a:lnTo>
                  <a:lnTo>
                    <a:pt x="48" y="72"/>
                  </a:lnTo>
                  <a:lnTo>
                    <a:pt x="0" y="119"/>
                  </a:lnTo>
                  <a:lnTo>
                    <a:pt x="0" y="167"/>
                  </a:lnTo>
                  <a:lnTo>
                    <a:pt x="0" y="167"/>
                  </a:lnTo>
                  <a:lnTo>
                    <a:pt x="0" y="214"/>
                  </a:lnTo>
                  <a:lnTo>
                    <a:pt x="48" y="238"/>
                  </a:lnTo>
                  <a:lnTo>
                    <a:pt x="143" y="262"/>
                  </a:lnTo>
                  <a:lnTo>
                    <a:pt x="143" y="262"/>
                  </a:lnTo>
                  <a:lnTo>
                    <a:pt x="214" y="286"/>
                  </a:lnTo>
                  <a:lnTo>
                    <a:pt x="238" y="333"/>
                  </a:lnTo>
                  <a:lnTo>
                    <a:pt x="238" y="381"/>
                  </a:lnTo>
                  <a:lnTo>
                    <a:pt x="238" y="381"/>
                  </a:lnTo>
                  <a:lnTo>
                    <a:pt x="238" y="452"/>
                  </a:lnTo>
                  <a:lnTo>
                    <a:pt x="261" y="499"/>
                  </a:lnTo>
                  <a:lnTo>
                    <a:pt x="309" y="523"/>
                  </a:lnTo>
                  <a:lnTo>
                    <a:pt x="309" y="523"/>
                  </a:lnTo>
                  <a:lnTo>
                    <a:pt x="333" y="499"/>
                  </a:lnTo>
                  <a:lnTo>
                    <a:pt x="333" y="499"/>
                  </a:lnTo>
                  <a:lnTo>
                    <a:pt x="428" y="499"/>
                  </a:lnTo>
                  <a:lnTo>
                    <a:pt x="428" y="499"/>
                  </a:lnTo>
                  <a:lnTo>
                    <a:pt x="570" y="523"/>
                  </a:lnTo>
                  <a:lnTo>
                    <a:pt x="689" y="547"/>
                  </a:lnTo>
                  <a:lnTo>
                    <a:pt x="950" y="618"/>
                  </a:lnTo>
                  <a:lnTo>
                    <a:pt x="950" y="618"/>
                  </a:lnTo>
                  <a:lnTo>
                    <a:pt x="1022" y="642"/>
                  </a:lnTo>
                  <a:lnTo>
                    <a:pt x="1069" y="690"/>
                  </a:lnTo>
                  <a:lnTo>
                    <a:pt x="1093" y="713"/>
                  </a:lnTo>
                  <a:lnTo>
                    <a:pt x="1093" y="761"/>
                  </a:lnTo>
                  <a:lnTo>
                    <a:pt x="1069" y="808"/>
                  </a:lnTo>
                  <a:lnTo>
                    <a:pt x="1022" y="856"/>
                  </a:lnTo>
                  <a:lnTo>
                    <a:pt x="1022" y="856"/>
                  </a:lnTo>
                  <a:lnTo>
                    <a:pt x="1022" y="880"/>
                  </a:lnTo>
                  <a:lnTo>
                    <a:pt x="1022" y="903"/>
                  </a:lnTo>
                  <a:lnTo>
                    <a:pt x="1045" y="951"/>
                  </a:lnTo>
                  <a:lnTo>
                    <a:pt x="1045" y="951"/>
                  </a:lnTo>
                  <a:lnTo>
                    <a:pt x="1069" y="998"/>
                  </a:lnTo>
                  <a:lnTo>
                    <a:pt x="1069" y="998"/>
                  </a:lnTo>
                  <a:lnTo>
                    <a:pt x="1117" y="832"/>
                  </a:lnTo>
                  <a:lnTo>
                    <a:pt x="1117" y="832"/>
                  </a:lnTo>
                  <a:lnTo>
                    <a:pt x="1188" y="357"/>
                  </a:lnTo>
                  <a:lnTo>
                    <a:pt x="1188" y="357"/>
                  </a:lnTo>
                  <a:lnTo>
                    <a:pt x="1212" y="48"/>
                  </a:lnTo>
                  <a:lnTo>
                    <a:pt x="1212" y="48"/>
                  </a:lnTo>
                  <a:lnTo>
                    <a:pt x="1093" y="24"/>
                  </a:lnTo>
                  <a:lnTo>
                    <a:pt x="1093" y="24"/>
                  </a:lnTo>
                  <a:lnTo>
                    <a:pt x="97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14"/>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14"/>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14"/>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5" name="Google Shape;1005;p14"/>
          <p:cNvGrpSpPr/>
          <p:nvPr/>
        </p:nvGrpSpPr>
        <p:grpSpPr>
          <a:xfrm>
            <a:off x="10881134" y="4300551"/>
            <a:ext cx="719767" cy="772800"/>
            <a:chOff x="2788263" y="4569213"/>
            <a:chExt cx="539825" cy="579600"/>
          </a:xfrm>
        </p:grpSpPr>
        <p:sp>
          <p:nvSpPr>
            <p:cNvPr id="1006" name="Google Shape;1006;p14"/>
            <p:cNvSpPr/>
            <p:nvPr/>
          </p:nvSpPr>
          <p:spPr>
            <a:xfrm>
              <a:off x="2788263" y="4569213"/>
              <a:ext cx="539825" cy="579600"/>
            </a:xfrm>
            <a:custGeom>
              <a:avLst/>
              <a:gdLst/>
              <a:ahLst/>
              <a:cxnLst/>
              <a:rect l="l" t="t" r="r" b="b"/>
              <a:pathLst>
                <a:path w="21593" h="23184" extrusionOk="0">
                  <a:moveTo>
                    <a:pt x="14371" y="1"/>
                  </a:moveTo>
                  <a:lnTo>
                    <a:pt x="14158" y="24"/>
                  </a:lnTo>
                  <a:lnTo>
                    <a:pt x="13968" y="48"/>
                  </a:lnTo>
                  <a:lnTo>
                    <a:pt x="13754" y="119"/>
                  </a:lnTo>
                  <a:lnTo>
                    <a:pt x="13564" y="191"/>
                  </a:lnTo>
                  <a:lnTo>
                    <a:pt x="13374" y="286"/>
                  </a:lnTo>
                  <a:lnTo>
                    <a:pt x="13208" y="404"/>
                  </a:lnTo>
                  <a:lnTo>
                    <a:pt x="13041" y="547"/>
                  </a:lnTo>
                  <a:lnTo>
                    <a:pt x="12875" y="689"/>
                  </a:lnTo>
                  <a:lnTo>
                    <a:pt x="12685" y="974"/>
                  </a:lnTo>
                  <a:lnTo>
                    <a:pt x="12542" y="1259"/>
                  </a:lnTo>
                  <a:lnTo>
                    <a:pt x="12447" y="1568"/>
                  </a:lnTo>
                  <a:lnTo>
                    <a:pt x="12400" y="1877"/>
                  </a:lnTo>
                  <a:lnTo>
                    <a:pt x="12400" y="2210"/>
                  </a:lnTo>
                  <a:lnTo>
                    <a:pt x="12447" y="2518"/>
                  </a:lnTo>
                  <a:lnTo>
                    <a:pt x="12519" y="2851"/>
                  </a:lnTo>
                  <a:lnTo>
                    <a:pt x="12661" y="3136"/>
                  </a:lnTo>
                  <a:lnTo>
                    <a:pt x="832" y="16746"/>
                  </a:lnTo>
                  <a:lnTo>
                    <a:pt x="595" y="17055"/>
                  </a:lnTo>
                  <a:lnTo>
                    <a:pt x="405" y="17364"/>
                  </a:lnTo>
                  <a:lnTo>
                    <a:pt x="262" y="17697"/>
                  </a:lnTo>
                  <a:lnTo>
                    <a:pt x="143" y="18053"/>
                  </a:lnTo>
                  <a:lnTo>
                    <a:pt x="48" y="18409"/>
                  </a:lnTo>
                  <a:lnTo>
                    <a:pt x="1" y="18789"/>
                  </a:lnTo>
                  <a:lnTo>
                    <a:pt x="1" y="19169"/>
                  </a:lnTo>
                  <a:lnTo>
                    <a:pt x="25" y="19573"/>
                  </a:lnTo>
                  <a:lnTo>
                    <a:pt x="96" y="19929"/>
                  </a:lnTo>
                  <a:lnTo>
                    <a:pt x="191" y="20286"/>
                  </a:lnTo>
                  <a:lnTo>
                    <a:pt x="333" y="20618"/>
                  </a:lnTo>
                  <a:lnTo>
                    <a:pt x="500" y="20975"/>
                  </a:lnTo>
                  <a:lnTo>
                    <a:pt x="690" y="21283"/>
                  </a:lnTo>
                  <a:lnTo>
                    <a:pt x="927" y="21592"/>
                  </a:lnTo>
                  <a:lnTo>
                    <a:pt x="1165" y="21877"/>
                  </a:lnTo>
                  <a:lnTo>
                    <a:pt x="1450" y="22138"/>
                  </a:lnTo>
                  <a:lnTo>
                    <a:pt x="1759" y="22376"/>
                  </a:lnTo>
                  <a:lnTo>
                    <a:pt x="2067" y="22590"/>
                  </a:lnTo>
                  <a:lnTo>
                    <a:pt x="2400" y="22780"/>
                  </a:lnTo>
                  <a:lnTo>
                    <a:pt x="2756" y="22922"/>
                  </a:lnTo>
                  <a:lnTo>
                    <a:pt x="3112" y="23041"/>
                  </a:lnTo>
                  <a:lnTo>
                    <a:pt x="3469" y="23112"/>
                  </a:lnTo>
                  <a:lnTo>
                    <a:pt x="3825" y="23160"/>
                  </a:lnTo>
                  <a:lnTo>
                    <a:pt x="4205" y="23184"/>
                  </a:lnTo>
                  <a:lnTo>
                    <a:pt x="4585" y="23160"/>
                  </a:lnTo>
                  <a:lnTo>
                    <a:pt x="4965" y="23112"/>
                  </a:lnTo>
                  <a:lnTo>
                    <a:pt x="5321" y="23017"/>
                  </a:lnTo>
                  <a:lnTo>
                    <a:pt x="5678" y="22875"/>
                  </a:lnTo>
                  <a:lnTo>
                    <a:pt x="6010" y="22709"/>
                  </a:lnTo>
                  <a:lnTo>
                    <a:pt x="6319" y="22495"/>
                  </a:lnTo>
                  <a:lnTo>
                    <a:pt x="6604" y="22281"/>
                  </a:lnTo>
                  <a:lnTo>
                    <a:pt x="6865" y="21996"/>
                  </a:lnTo>
                  <a:lnTo>
                    <a:pt x="18694" y="8385"/>
                  </a:lnTo>
                  <a:lnTo>
                    <a:pt x="19027" y="8480"/>
                  </a:lnTo>
                  <a:lnTo>
                    <a:pt x="19336" y="8528"/>
                  </a:lnTo>
                  <a:lnTo>
                    <a:pt x="19668" y="8528"/>
                  </a:lnTo>
                  <a:lnTo>
                    <a:pt x="19977" y="8480"/>
                  </a:lnTo>
                  <a:lnTo>
                    <a:pt x="20286" y="8385"/>
                  </a:lnTo>
                  <a:lnTo>
                    <a:pt x="20595" y="8267"/>
                  </a:lnTo>
                  <a:lnTo>
                    <a:pt x="20856" y="8077"/>
                  </a:lnTo>
                  <a:lnTo>
                    <a:pt x="21094" y="7839"/>
                  </a:lnTo>
                  <a:lnTo>
                    <a:pt x="21236" y="7649"/>
                  </a:lnTo>
                  <a:lnTo>
                    <a:pt x="21355" y="7483"/>
                  </a:lnTo>
                  <a:lnTo>
                    <a:pt x="21450" y="7269"/>
                  </a:lnTo>
                  <a:lnTo>
                    <a:pt x="21521" y="7055"/>
                  </a:lnTo>
                  <a:lnTo>
                    <a:pt x="21569" y="6841"/>
                  </a:lnTo>
                  <a:lnTo>
                    <a:pt x="21592" y="6628"/>
                  </a:lnTo>
                  <a:lnTo>
                    <a:pt x="21592" y="6414"/>
                  </a:lnTo>
                  <a:lnTo>
                    <a:pt x="21569" y="6176"/>
                  </a:lnTo>
                  <a:lnTo>
                    <a:pt x="21545" y="5963"/>
                  </a:lnTo>
                  <a:lnTo>
                    <a:pt x="21474" y="5773"/>
                  </a:lnTo>
                  <a:lnTo>
                    <a:pt x="21402" y="5583"/>
                  </a:lnTo>
                  <a:lnTo>
                    <a:pt x="21307" y="5392"/>
                  </a:lnTo>
                  <a:lnTo>
                    <a:pt x="21212" y="5226"/>
                  </a:lnTo>
                  <a:lnTo>
                    <a:pt x="21094" y="5060"/>
                  </a:lnTo>
                  <a:lnTo>
                    <a:pt x="20951" y="4894"/>
                  </a:lnTo>
                  <a:lnTo>
                    <a:pt x="20785" y="4751"/>
                  </a:lnTo>
                  <a:lnTo>
                    <a:pt x="15987" y="571"/>
                  </a:lnTo>
                  <a:lnTo>
                    <a:pt x="15797" y="428"/>
                  </a:lnTo>
                  <a:lnTo>
                    <a:pt x="15607" y="309"/>
                  </a:lnTo>
                  <a:lnTo>
                    <a:pt x="15417" y="191"/>
                  </a:lnTo>
                  <a:lnTo>
                    <a:pt x="15203" y="119"/>
                  </a:lnTo>
                  <a:lnTo>
                    <a:pt x="15013" y="48"/>
                  </a:lnTo>
                  <a:lnTo>
                    <a:pt x="14799" y="24"/>
                  </a:lnTo>
                  <a:lnTo>
                    <a:pt x="14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14"/>
            <p:cNvSpPr/>
            <p:nvPr/>
          </p:nvSpPr>
          <p:spPr>
            <a:xfrm>
              <a:off x="2820338" y="4640463"/>
              <a:ext cx="435900" cy="476275"/>
            </a:xfrm>
            <a:custGeom>
              <a:avLst/>
              <a:gdLst/>
              <a:ahLst/>
              <a:cxnLst/>
              <a:rect l="l" t="t" r="r" b="b"/>
              <a:pathLst>
                <a:path w="17436" h="19051" extrusionOk="0">
                  <a:moveTo>
                    <a:pt x="13350" y="1"/>
                  </a:moveTo>
                  <a:lnTo>
                    <a:pt x="523" y="14752"/>
                  </a:lnTo>
                  <a:lnTo>
                    <a:pt x="381" y="14942"/>
                  </a:lnTo>
                  <a:lnTo>
                    <a:pt x="238" y="15155"/>
                  </a:lnTo>
                  <a:lnTo>
                    <a:pt x="143" y="15369"/>
                  </a:lnTo>
                  <a:lnTo>
                    <a:pt x="72" y="15583"/>
                  </a:lnTo>
                  <a:lnTo>
                    <a:pt x="24" y="15820"/>
                  </a:lnTo>
                  <a:lnTo>
                    <a:pt x="0" y="16058"/>
                  </a:lnTo>
                  <a:lnTo>
                    <a:pt x="0" y="16296"/>
                  </a:lnTo>
                  <a:lnTo>
                    <a:pt x="24" y="16533"/>
                  </a:lnTo>
                  <a:lnTo>
                    <a:pt x="72" y="16771"/>
                  </a:lnTo>
                  <a:lnTo>
                    <a:pt x="143" y="17008"/>
                  </a:lnTo>
                  <a:lnTo>
                    <a:pt x="214" y="17246"/>
                  </a:lnTo>
                  <a:lnTo>
                    <a:pt x="333" y="17483"/>
                  </a:lnTo>
                  <a:lnTo>
                    <a:pt x="476" y="17697"/>
                  </a:lnTo>
                  <a:lnTo>
                    <a:pt x="642" y="17934"/>
                  </a:lnTo>
                  <a:lnTo>
                    <a:pt x="808" y="18125"/>
                  </a:lnTo>
                  <a:lnTo>
                    <a:pt x="1022" y="18315"/>
                  </a:lnTo>
                  <a:lnTo>
                    <a:pt x="1236" y="18481"/>
                  </a:lnTo>
                  <a:lnTo>
                    <a:pt x="1449" y="18647"/>
                  </a:lnTo>
                  <a:lnTo>
                    <a:pt x="1687" y="18766"/>
                  </a:lnTo>
                  <a:lnTo>
                    <a:pt x="1924" y="18861"/>
                  </a:lnTo>
                  <a:lnTo>
                    <a:pt x="2162" y="18956"/>
                  </a:lnTo>
                  <a:lnTo>
                    <a:pt x="2423" y="19003"/>
                  </a:lnTo>
                  <a:lnTo>
                    <a:pt x="2661" y="19051"/>
                  </a:lnTo>
                  <a:lnTo>
                    <a:pt x="3160" y="19051"/>
                  </a:lnTo>
                  <a:lnTo>
                    <a:pt x="3397" y="19003"/>
                  </a:lnTo>
                  <a:lnTo>
                    <a:pt x="3635" y="18956"/>
                  </a:lnTo>
                  <a:lnTo>
                    <a:pt x="3848" y="18861"/>
                  </a:lnTo>
                  <a:lnTo>
                    <a:pt x="4062" y="18766"/>
                  </a:lnTo>
                  <a:lnTo>
                    <a:pt x="4252" y="18623"/>
                  </a:lnTo>
                  <a:lnTo>
                    <a:pt x="4442" y="18481"/>
                  </a:lnTo>
                  <a:lnTo>
                    <a:pt x="4609" y="18315"/>
                  </a:lnTo>
                  <a:lnTo>
                    <a:pt x="17435" y="3564"/>
                  </a:lnTo>
                  <a:lnTo>
                    <a:pt x="1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4"/>
            <p:cNvSpPr/>
            <p:nvPr/>
          </p:nvSpPr>
          <p:spPr>
            <a:xfrm>
              <a:off x="2840538" y="4801988"/>
              <a:ext cx="324250" cy="294575"/>
            </a:xfrm>
            <a:custGeom>
              <a:avLst/>
              <a:gdLst/>
              <a:ahLst/>
              <a:cxnLst/>
              <a:rect l="l" t="t" r="r" b="b"/>
              <a:pathLst>
                <a:path w="12970" h="11783" extrusionOk="0">
                  <a:moveTo>
                    <a:pt x="12969" y="1"/>
                  </a:moveTo>
                  <a:lnTo>
                    <a:pt x="7862" y="238"/>
                  </a:lnTo>
                  <a:lnTo>
                    <a:pt x="356" y="8861"/>
                  </a:lnTo>
                  <a:lnTo>
                    <a:pt x="261" y="8979"/>
                  </a:lnTo>
                  <a:lnTo>
                    <a:pt x="190" y="9122"/>
                  </a:lnTo>
                  <a:lnTo>
                    <a:pt x="119" y="9264"/>
                  </a:lnTo>
                  <a:lnTo>
                    <a:pt x="71" y="9431"/>
                  </a:lnTo>
                  <a:lnTo>
                    <a:pt x="24" y="9573"/>
                  </a:lnTo>
                  <a:lnTo>
                    <a:pt x="0" y="9740"/>
                  </a:lnTo>
                  <a:lnTo>
                    <a:pt x="0" y="9906"/>
                  </a:lnTo>
                  <a:lnTo>
                    <a:pt x="24" y="10072"/>
                  </a:lnTo>
                  <a:lnTo>
                    <a:pt x="48" y="10238"/>
                  </a:lnTo>
                  <a:lnTo>
                    <a:pt x="95" y="10405"/>
                  </a:lnTo>
                  <a:lnTo>
                    <a:pt x="166" y="10571"/>
                  </a:lnTo>
                  <a:lnTo>
                    <a:pt x="238" y="10713"/>
                  </a:lnTo>
                  <a:lnTo>
                    <a:pt x="333" y="10880"/>
                  </a:lnTo>
                  <a:lnTo>
                    <a:pt x="451" y="11022"/>
                  </a:lnTo>
                  <a:lnTo>
                    <a:pt x="570" y="11165"/>
                  </a:lnTo>
                  <a:lnTo>
                    <a:pt x="689" y="11283"/>
                  </a:lnTo>
                  <a:lnTo>
                    <a:pt x="855" y="11402"/>
                  </a:lnTo>
                  <a:lnTo>
                    <a:pt x="998" y="11497"/>
                  </a:lnTo>
                  <a:lnTo>
                    <a:pt x="1164" y="11592"/>
                  </a:lnTo>
                  <a:lnTo>
                    <a:pt x="1330" y="11664"/>
                  </a:lnTo>
                  <a:lnTo>
                    <a:pt x="1497" y="11711"/>
                  </a:lnTo>
                  <a:lnTo>
                    <a:pt x="1663" y="11759"/>
                  </a:lnTo>
                  <a:lnTo>
                    <a:pt x="1829" y="11782"/>
                  </a:lnTo>
                  <a:lnTo>
                    <a:pt x="2162" y="11782"/>
                  </a:lnTo>
                  <a:lnTo>
                    <a:pt x="2328" y="11759"/>
                  </a:lnTo>
                  <a:lnTo>
                    <a:pt x="2470" y="11711"/>
                  </a:lnTo>
                  <a:lnTo>
                    <a:pt x="2637" y="11664"/>
                  </a:lnTo>
                  <a:lnTo>
                    <a:pt x="2779" y="11592"/>
                  </a:lnTo>
                  <a:lnTo>
                    <a:pt x="2898" y="11497"/>
                  </a:lnTo>
                  <a:lnTo>
                    <a:pt x="3040" y="11402"/>
                  </a:lnTo>
                  <a:lnTo>
                    <a:pt x="3159" y="11283"/>
                  </a:lnTo>
                  <a:lnTo>
                    <a:pt x="129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2866063" y="4714113"/>
              <a:ext cx="285050" cy="325425"/>
            </a:xfrm>
            <a:custGeom>
              <a:avLst/>
              <a:gdLst/>
              <a:ahLst/>
              <a:cxnLst/>
              <a:rect l="l" t="t" r="r" b="b"/>
              <a:pathLst>
                <a:path w="11402" h="13017" extrusionOk="0">
                  <a:moveTo>
                    <a:pt x="11069" y="0"/>
                  </a:moveTo>
                  <a:lnTo>
                    <a:pt x="10974" y="24"/>
                  </a:lnTo>
                  <a:lnTo>
                    <a:pt x="10879" y="72"/>
                  </a:lnTo>
                  <a:lnTo>
                    <a:pt x="72" y="12494"/>
                  </a:lnTo>
                  <a:lnTo>
                    <a:pt x="24" y="12613"/>
                  </a:lnTo>
                  <a:lnTo>
                    <a:pt x="0" y="12708"/>
                  </a:lnTo>
                  <a:lnTo>
                    <a:pt x="48" y="12827"/>
                  </a:lnTo>
                  <a:lnTo>
                    <a:pt x="119" y="12922"/>
                  </a:lnTo>
                  <a:lnTo>
                    <a:pt x="238" y="12993"/>
                  </a:lnTo>
                  <a:lnTo>
                    <a:pt x="357" y="13017"/>
                  </a:lnTo>
                  <a:lnTo>
                    <a:pt x="452" y="12993"/>
                  </a:lnTo>
                  <a:lnTo>
                    <a:pt x="547" y="12922"/>
                  </a:lnTo>
                  <a:lnTo>
                    <a:pt x="11354" y="499"/>
                  </a:lnTo>
                  <a:lnTo>
                    <a:pt x="11402" y="404"/>
                  </a:lnTo>
                  <a:lnTo>
                    <a:pt x="11402" y="285"/>
                  </a:lnTo>
                  <a:lnTo>
                    <a:pt x="11378" y="167"/>
                  </a:lnTo>
                  <a:lnTo>
                    <a:pt x="11307" y="72"/>
                  </a:lnTo>
                  <a:lnTo>
                    <a:pt x="11188" y="24"/>
                  </a:lnTo>
                  <a:lnTo>
                    <a:pt x="110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14"/>
            <p:cNvSpPr/>
            <p:nvPr/>
          </p:nvSpPr>
          <p:spPr>
            <a:xfrm>
              <a:off x="3129713" y="4601288"/>
              <a:ext cx="166300" cy="149650"/>
            </a:xfrm>
            <a:custGeom>
              <a:avLst/>
              <a:gdLst/>
              <a:ahLst/>
              <a:cxnLst/>
              <a:rect l="l" t="t" r="r" b="b"/>
              <a:pathLst>
                <a:path w="6652" h="5986" extrusionOk="0">
                  <a:moveTo>
                    <a:pt x="642" y="0"/>
                  </a:moveTo>
                  <a:lnTo>
                    <a:pt x="476" y="71"/>
                  </a:lnTo>
                  <a:lnTo>
                    <a:pt x="333" y="143"/>
                  </a:lnTo>
                  <a:lnTo>
                    <a:pt x="191" y="261"/>
                  </a:lnTo>
                  <a:lnTo>
                    <a:pt x="96" y="404"/>
                  </a:lnTo>
                  <a:lnTo>
                    <a:pt x="48" y="570"/>
                  </a:lnTo>
                  <a:lnTo>
                    <a:pt x="1" y="737"/>
                  </a:lnTo>
                  <a:lnTo>
                    <a:pt x="25" y="903"/>
                  </a:lnTo>
                  <a:lnTo>
                    <a:pt x="48" y="1069"/>
                  </a:lnTo>
                  <a:lnTo>
                    <a:pt x="143" y="1235"/>
                  </a:lnTo>
                  <a:lnTo>
                    <a:pt x="238" y="1402"/>
                  </a:lnTo>
                  <a:lnTo>
                    <a:pt x="381" y="1544"/>
                  </a:lnTo>
                  <a:lnTo>
                    <a:pt x="5179" y="5701"/>
                  </a:lnTo>
                  <a:lnTo>
                    <a:pt x="5345" y="5820"/>
                  </a:lnTo>
                  <a:lnTo>
                    <a:pt x="5512" y="5915"/>
                  </a:lnTo>
                  <a:lnTo>
                    <a:pt x="5678" y="5962"/>
                  </a:lnTo>
                  <a:lnTo>
                    <a:pt x="5868" y="5986"/>
                  </a:lnTo>
                  <a:lnTo>
                    <a:pt x="6034" y="5962"/>
                  </a:lnTo>
                  <a:lnTo>
                    <a:pt x="6200" y="5915"/>
                  </a:lnTo>
                  <a:lnTo>
                    <a:pt x="6343" y="5820"/>
                  </a:lnTo>
                  <a:lnTo>
                    <a:pt x="6462" y="5701"/>
                  </a:lnTo>
                  <a:lnTo>
                    <a:pt x="6557" y="5558"/>
                  </a:lnTo>
                  <a:lnTo>
                    <a:pt x="6628" y="5416"/>
                  </a:lnTo>
                  <a:lnTo>
                    <a:pt x="6652" y="5250"/>
                  </a:lnTo>
                  <a:lnTo>
                    <a:pt x="6652" y="5060"/>
                  </a:lnTo>
                  <a:lnTo>
                    <a:pt x="6604" y="4893"/>
                  </a:lnTo>
                  <a:lnTo>
                    <a:pt x="6533" y="4727"/>
                  </a:lnTo>
                  <a:lnTo>
                    <a:pt x="6414" y="4561"/>
                  </a:lnTo>
                  <a:lnTo>
                    <a:pt x="6295" y="4442"/>
                  </a:lnTo>
                  <a:lnTo>
                    <a:pt x="1497" y="261"/>
                  </a:lnTo>
                  <a:lnTo>
                    <a:pt x="1331" y="143"/>
                  </a:lnTo>
                  <a:lnTo>
                    <a:pt x="1165" y="48"/>
                  </a:lnTo>
                  <a:lnTo>
                    <a:pt x="9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1" name="Google Shape;1011;p14"/>
          <p:cNvGrpSpPr/>
          <p:nvPr/>
        </p:nvGrpSpPr>
        <p:grpSpPr>
          <a:xfrm rot="10800000" flipH="1">
            <a:off x="3528366" y="-391402"/>
            <a:ext cx="5135269" cy="1684175"/>
            <a:chOff x="238125" y="548775"/>
            <a:chExt cx="2842400" cy="932200"/>
          </a:xfrm>
        </p:grpSpPr>
        <p:sp>
          <p:nvSpPr>
            <p:cNvPr id="1012" name="Google Shape;1012;p1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4" name="Google Shape;1014;p14"/>
          <p:cNvSpPr/>
          <p:nvPr/>
        </p:nvSpPr>
        <p:spPr>
          <a:xfrm rot="-1800082" flipH="1">
            <a:off x="-669375" y="4071381"/>
            <a:ext cx="2021233" cy="4122376"/>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8585557"/>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015"/>
        <p:cNvGrpSpPr/>
        <p:nvPr/>
      </p:nvGrpSpPr>
      <p:grpSpPr>
        <a:xfrm>
          <a:off x="0" y="0"/>
          <a:ext cx="0" cy="0"/>
          <a:chOff x="0" y="0"/>
          <a:chExt cx="0" cy="0"/>
        </a:xfrm>
      </p:grpSpPr>
      <p:grpSp>
        <p:nvGrpSpPr>
          <p:cNvPr id="1016" name="Google Shape;1016;p15"/>
          <p:cNvGrpSpPr/>
          <p:nvPr/>
        </p:nvGrpSpPr>
        <p:grpSpPr>
          <a:xfrm rot="5400000" flipH="1">
            <a:off x="-1718268" y="1725553"/>
            <a:ext cx="5135269" cy="1684175"/>
            <a:chOff x="238125" y="548775"/>
            <a:chExt cx="2842400" cy="932200"/>
          </a:xfrm>
        </p:grpSpPr>
        <p:sp>
          <p:nvSpPr>
            <p:cNvPr id="1017" name="Google Shape;101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019" name="Google Shape;1019;p1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020" name="Google Shape;1020;p15"/>
          <p:cNvSpPr txBox="1">
            <a:spLocks noGrp="1"/>
          </p:cNvSpPr>
          <p:nvPr>
            <p:ph type="title"/>
          </p:nvPr>
        </p:nvSpPr>
        <p:spPr>
          <a:xfrm>
            <a:off x="2698800" y="1842200"/>
            <a:ext cx="6794400" cy="7316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000">
                <a:solidFill>
                  <a:schemeClr val="accent4"/>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021" name="Google Shape;1021;p15"/>
          <p:cNvSpPr txBox="1">
            <a:spLocks noGrp="1"/>
          </p:cNvSpPr>
          <p:nvPr>
            <p:ph type="subTitle" idx="1"/>
          </p:nvPr>
        </p:nvSpPr>
        <p:spPr>
          <a:xfrm>
            <a:off x="4081600" y="2646600"/>
            <a:ext cx="4028800" cy="73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None/>
              <a:defRPr sz="2133"/>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22" name="Google Shape;1022;p15"/>
          <p:cNvSpPr txBox="1">
            <a:spLocks noGrp="1"/>
          </p:cNvSpPr>
          <p:nvPr>
            <p:ph type="title" idx="2" hasCustomPrompt="1"/>
          </p:nvPr>
        </p:nvSpPr>
        <p:spPr>
          <a:xfrm>
            <a:off x="5341484" y="3967200"/>
            <a:ext cx="1450800" cy="63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667"/>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grpSp>
        <p:nvGrpSpPr>
          <p:cNvPr id="1023" name="Google Shape;1023;p15"/>
          <p:cNvGrpSpPr/>
          <p:nvPr/>
        </p:nvGrpSpPr>
        <p:grpSpPr>
          <a:xfrm rot="699672">
            <a:off x="7099915" y="186355"/>
            <a:ext cx="766671" cy="1065943"/>
            <a:chOff x="2270250" y="238125"/>
            <a:chExt cx="513575" cy="714050"/>
          </a:xfrm>
        </p:grpSpPr>
        <p:sp>
          <p:nvSpPr>
            <p:cNvPr id="1024" name="Google Shape;1024;p15"/>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5"/>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5"/>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5"/>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5"/>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5"/>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15"/>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15"/>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5"/>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15"/>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15"/>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5"/>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15"/>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5"/>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8" name="Google Shape;1038;p15"/>
          <p:cNvGrpSpPr/>
          <p:nvPr/>
        </p:nvGrpSpPr>
        <p:grpSpPr>
          <a:xfrm>
            <a:off x="10948885" y="237533"/>
            <a:ext cx="789433" cy="963600"/>
            <a:chOff x="3674000" y="1031475"/>
            <a:chExt cx="592075" cy="722700"/>
          </a:xfrm>
        </p:grpSpPr>
        <p:sp>
          <p:nvSpPr>
            <p:cNvPr id="1039" name="Google Shape;1039;p15"/>
            <p:cNvSpPr/>
            <p:nvPr/>
          </p:nvSpPr>
          <p:spPr>
            <a:xfrm>
              <a:off x="3674000" y="1031475"/>
              <a:ext cx="592075" cy="722700"/>
            </a:xfrm>
            <a:custGeom>
              <a:avLst/>
              <a:gdLst/>
              <a:ahLst/>
              <a:cxnLst/>
              <a:rect l="l" t="t" r="r" b="b"/>
              <a:pathLst>
                <a:path w="23683" h="28908" extrusionOk="0">
                  <a:moveTo>
                    <a:pt x="12661" y="0"/>
                  </a:moveTo>
                  <a:lnTo>
                    <a:pt x="12233" y="24"/>
                  </a:lnTo>
                  <a:lnTo>
                    <a:pt x="11782" y="48"/>
                  </a:lnTo>
                  <a:lnTo>
                    <a:pt x="11355" y="95"/>
                  </a:lnTo>
                  <a:lnTo>
                    <a:pt x="10927" y="166"/>
                  </a:lnTo>
                  <a:lnTo>
                    <a:pt x="10499" y="238"/>
                  </a:lnTo>
                  <a:lnTo>
                    <a:pt x="10428" y="261"/>
                  </a:lnTo>
                  <a:lnTo>
                    <a:pt x="9763" y="428"/>
                  </a:lnTo>
                  <a:lnTo>
                    <a:pt x="9122" y="642"/>
                  </a:lnTo>
                  <a:lnTo>
                    <a:pt x="8480" y="879"/>
                  </a:lnTo>
                  <a:lnTo>
                    <a:pt x="7887" y="1188"/>
                  </a:lnTo>
                  <a:lnTo>
                    <a:pt x="7293" y="1497"/>
                  </a:lnTo>
                  <a:lnTo>
                    <a:pt x="6723" y="1877"/>
                  </a:lnTo>
                  <a:lnTo>
                    <a:pt x="6200" y="2257"/>
                  </a:lnTo>
                  <a:lnTo>
                    <a:pt x="5678" y="2708"/>
                  </a:lnTo>
                  <a:lnTo>
                    <a:pt x="5559" y="2494"/>
                  </a:lnTo>
                  <a:lnTo>
                    <a:pt x="5416" y="2280"/>
                  </a:lnTo>
                  <a:lnTo>
                    <a:pt x="5226" y="2114"/>
                  </a:lnTo>
                  <a:lnTo>
                    <a:pt x="5036" y="1948"/>
                  </a:lnTo>
                  <a:lnTo>
                    <a:pt x="4870" y="1853"/>
                  </a:lnTo>
                  <a:lnTo>
                    <a:pt x="4727" y="1782"/>
                  </a:lnTo>
                  <a:lnTo>
                    <a:pt x="4561" y="1734"/>
                  </a:lnTo>
                  <a:lnTo>
                    <a:pt x="4395" y="1710"/>
                  </a:lnTo>
                  <a:lnTo>
                    <a:pt x="4205" y="1687"/>
                  </a:lnTo>
                  <a:lnTo>
                    <a:pt x="4039" y="1663"/>
                  </a:lnTo>
                  <a:lnTo>
                    <a:pt x="3872" y="1687"/>
                  </a:lnTo>
                  <a:lnTo>
                    <a:pt x="3706" y="1710"/>
                  </a:lnTo>
                  <a:lnTo>
                    <a:pt x="3540" y="1758"/>
                  </a:lnTo>
                  <a:lnTo>
                    <a:pt x="3397" y="1805"/>
                  </a:lnTo>
                  <a:lnTo>
                    <a:pt x="3255" y="1877"/>
                  </a:lnTo>
                  <a:lnTo>
                    <a:pt x="3112" y="1972"/>
                  </a:lnTo>
                  <a:lnTo>
                    <a:pt x="2851" y="2162"/>
                  </a:lnTo>
                  <a:lnTo>
                    <a:pt x="2732" y="2280"/>
                  </a:lnTo>
                  <a:lnTo>
                    <a:pt x="2613" y="2423"/>
                  </a:lnTo>
                  <a:lnTo>
                    <a:pt x="2328" y="2827"/>
                  </a:lnTo>
                  <a:lnTo>
                    <a:pt x="2043" y="3231"/>
                  </a:lnTo>
                  <a:lnTo>
                    <a:pt x="1782" y="3658"/>
                  </a:lnTo>
                  <a:lnTo>
                    <a:pt x="1545" y="4109"/>
                  </a:lnTo>
                  <a:lnTo>
                    <a:pt x="1307" y="4537"/>
                  </a:lnTo>
                  <a:lnTo>
                    <a:pt x="1093" y="4988"/>
                  </a:lnTo>
                  <a:lnTo>
                    <a:pt x="903" y="5463"/>
                  </a:lnTo>
                  <a:lnTo>
                    <a:pt x="737" y="5915"/>
                  </a:lnTo>
                  <a:lnTo>
                    <a:pt x="594" y="6390"/>
                  </a:lnTo>
                  <a:lnTo>
                    <a:pt x="452" y="6841"/>
                  </a:lnTo>
                  <a:lnTo>
                    <a:pt x="333" y="7316"/>
                  </a:lnTo>
                  <a:lnTo>
                    <a:pt x="238" y="7815"/>
                  </a:lnTo>
                  <a:lnTo>
                    <a:pt x="143" y="8290"/>
                  </a:lnTo>
                  <a:lnTo>
                    <a:pt x="72" y="8765"/>
                  </a:lnTo>
                  <a:lnTo>
                    <a:pt x="24" y="9264"/>
                  </a:lnTo>
                  <a:lnTo>
                    <a:pt x="1" y="9739"/>
                  </a:lnTo>
                  <a:lnTo>
                    <a:pt x="1" y="10238"/>
                  </a:lnTo>
                  <a:lnTo>
                    <a:pt x="1" y="10713"/>
                  </a:lnTo>
                  <a:lnTo>
                    <a:pt x="24" y="11212"/>
                  </a:lnTo>
                  <a:lnTo>
                    <a:pt x="72" y="11687"/>
                  </a:lnTo>
                  <a:lnTo>
                    <a:pt x="143" y="12186"/>
                  </a:lnTo>
                  <a:lnTo>
                    <a:pt x="214" y="12661"/>
                  </a:lnTo>
                  <a:lnTo>
                    <a:pt x="309" y="13136"/>
                  </a:lnTo>
                  <a:lnTo>
                    <a:pt x="428" y="13611"/>
                  </a:lnTo>
                  <a:lnTo>
                    <a:pt x="571" y="14086"/>
                  </a:lnTo>
                  <a:lnTo>
                    <a:pt x="713" y="14561"/>
                  </a:lnTo>
                  <a:lnTo>
                    <a:pt x="903" y="15012"/>
                  </a:lnTo>
                  <a:lnTo>
                    <a:pt x="1093" y="15463"/>
                  </a:lnTo>
                  <a:lnTo>
                    <a:pt x="1283" y="15915"/>
                  </a:lnTo>
                  <a:lnTo>
                    <a:pt x="1521" y="16366"/>
                  </a:lnTo>
                  <a:lnTo>
                    <a:pt x="1758" y="16817"/>
                  </a:lnTo>
                  <a:lnTo>
                    <a:pt x="2043" y="17245"/>
                  </a:lnTo>
                  <a:lnTo>
                    <a:pt x="2328" y="17672"/>
                  </a:lnTo>
                  <a:lnTo>
                    <a:pt x="2613" y="18076"/>
                  </a:lnTo>
                  <a:lnTo>
                    <a:pt x="2946" y="18480"/>
                  </a:lnTo>
                  <a:lnTo>
                    <a:pt x="3278" y="18860"/>
                  </a:lnTo>
                  <a:lnTo>
                    <a:pt x="3635" y="19240"/>
                  </a:lnTo>
                  <a:lnTo>
                    <a:pt x="3991" y="19596"/>
                  </a:lnTo>
                  <a:lnTo>
                    <a:pt x="4371" y="19953"/>
                  </a:lnTo>
                  <a:lnTo>
                    <a:pt x="4751" y="20285"/>
                  </a:lnTo>
                  <a:lnTo>
                    <a:pt x="5155" y="20618"/>
                  </a:lnTo>
                  <a:lnTo>
                    <a:pt x="5583" y="20903"/>
                  </a:lnTo>
                  <a:lnTo>
                    <a:pt x="6010" y="21188"/>
                  </a:lnTo>
                  <a:lnTo>
                    <a:pt x="6438" y="21473"/>
                  </a:lnTo>
                  <a:lnTo>
                    <a:pt x="6889" y="21711"/>
                  </a:lnTo>
                  <a:lnTo>
                    <a:pt x="7340" y="21948"/>
                  </a:lnTo>
                  <a:lnTo>
                    <a:pt x="7815" y="22162"/>
                  </a:lnTo>
                  <a:lnTo>
                    <a:pt x="8267" y="22352"/>
                  </a:lnTo>
                  <a:lnTo>
                    <a:pt x="8979" y="22613"/>
                  </a:lnTo>
                  <a:lnTo>
                    <a:pt x="9692" y="22827"/>
                  </a:lnTo>
                  <a:lnTo>
                    <a:pt x="10428" y="22993"/>
                  </a:lnTo>
                  <a:lnTo>
                    <a:pt x="11188" y="23112"/>
                  </a:lnTo>
                  <a:lnTo>
                    <a:pt x="11925" y="23207"/>
                  </a:lnTo>
                  <a:lnTo>
                    <a:pt x="12685" y="23231"/>
                  </a:lnTo>
                  <a:lnTo>
                    <a:pt x="13445" y="23231"/>
                  </a:lnTo>
                  <a:lnTo>
                    <a:pt x="14205" y="23183"/>
                  </a:lnTo>
                  <a:lnTo>
                    <a:pt x="14609" y="24965"/>
                  </a:lnTo>
                  <a:lnTo>
                    <a:pt x="12661" y="25392"/>
                  </a:lnTo>
                  <a:lnTo>
                    <a:pt x="12495" y="25440"/>
                  </a:lnTo>
                  <a:lnTo>
                    <a:pt x="12328" y="25487"/>
                  </a:lnTo>
                  <a:lnTo>
                    <a:pt x="12162" y="25582"/>
                  </a:lnTo>
                  <a:lnTo>
                    <a:pt x="12020" y="25677"/>
                  </a:lnTo>
                  <a:lnTo>
                    <a:pt x="11877" y="25772"/>
                  </a:lnTo>
                  <a:lnTo>
                    <a:pt x="11758" y="25891"/>
                  </a:lnTo>
                  <a:lnTo>
                    <a:pt x="11640" y="26010"/>
                  </a:lnTo>
                  <a:lnTo>
                    <a:pt x="11545" y="26152"/>
                  </a:lnTo>
                  <a:lnTo>
                    <a:pt x="11473" y="26295"/>
                  </a:lnTo>
                  <a:lnTo>
                    <a:pt x="11402" y="26461"/>
                  </a:lnTo>
                  <a:lnTo>
                    <a:pt x="11355" y="26627"/>
                  </a:lnTo>
                  <a:lnTo>
                    <a:pt x="11307" y="26794"/>
                  </a:lnTo>
                  <a:lnTo>
                    <a:pt x="11283" y="26960"/>
                  </a:lnTo>
                  <a:lnTo>
                    <a:pt x="11283" y="27150"/>
                  </a:lnTo>
                  <a:lnTo>
                    <a:pt x="11307" y="27316"/>
                  </a:lnTo>
                  <a:lnTo>
                    <a:pt x="11331" y="27506"/>
                  </a:lnTo>
                  <a:lnTo>
                    <a:pt x="11378" y="27673"/>
                  </a:lnTo>
                  <a:lnTo>
                    <a:pt x="11450" y="27839"/>
                  </a:lnTo>
                  <a:lnTo>
                    <a:pt x="11521" y="28005"/>
                  </a:lnTo>
                  <a:lnTo>
                    <a:pt x="11616" y="28148"/>
                  </a:lnTo>
                  <a:lnTo>
                    <a:pt x="11711" y="28290"/>
                  </a:lnTo>
                  <a:lnTo>
                    <a:pt x="11830" y="28409"/>
                  </a:lnTo>
                  <a:lnTo>
                    <a:pt x="11972" y="28528"/>
                  </a:lnTo>
                  <a:lnTo>
                    <a:pt x="12091" y="28623"/>
                  </a:lnTo>
                  <a:lnTo>
                    <a:pt x="12257" y="28718"/>
                  </a:lnTo>
                  <a:lnTo>
                    <a:pt x="12400" y="28789"/>
                  </a:lnTo>
                  <a:lnTo>
                    <a:pt x="12566" y="28836"/>
                  </a:lnTo>
                  <a:lnTo>
                    <a:pt x="12732" y="28884"/>
                  </a:lnTo>
                  <a:lnTo>
                    <a:pt x="12898" y="28908"/>
                  </a:lnTo>
                  <a:lnTo>
                    <a:pt x="13065" y="28908"/>
                  </a:lnTo>
                  <a:lnTo>
                    <a:pt x="13255" y="28884"/>
                  </a:lnTo>
                  <a:lnTo>
                    <a:pt x="13445" y="28860"/>
                  </a:lnTo>
                  <a:lnTo>
                    <a:pt x="20784" y="27245"/>
                  </a:lnTo>
                  <a:lnTo>
                    <a:pt x="20951" y="27197"/>
                  </a:lnTo>
                  <a:lnTo>
                    <a:pt x="21117" y="27126"/>
                  </a:lnTo>
                  <a:lnTo>
                    <a:pt x="21283" y="27055"/>
                  </a:lnTo>
                  <a:lnTo>
                    <a:pt x="21426" y="26960"/>
                  </a:lnTo>
                  <a:lnTo>
                    <a:pt x="21545" y="26865"/>
                  </a:lnTo>
                  <a:lnTo>
                    <a:pt x="21687" y="26746"/>
                  </a:lnTo>
                  <a:lnTo>
                    <a:pt x="21782" y="26604"/>
                  </a:lnTo>
                  <a:lnTo>
                    <a:pt x="21877" y="26485"/>
                  </a:lnTo>
                  <a:lnTo>
                    <a:pt x="21972" y="26319"/>
                  </a:lnTo>
                  <a:lnTo>
                    <a:pt x="22043" y="26176"/>
                  </a:lnTo>
                  <a:lnTo>
                    <a:pt x="22091" y="26010"/>
                  </a:lnTo>
                  <a:lnTo>
                    <a:pt x="22138" y="25844"/>
                  </a:lnTo>
                  <a:lnTo>
                    <a:pt x="22138" y="25677"/>
                  </a:lnTo>
                  <a:lnTo>
                    <a:pt x="22162" y="25487"/>
                  </a:lnTo>
                  <a:lnTo>
                    <a:pt x="22138" y="25321"/>
                  </a:lnTo>
                  <a:lnTo>
                    <a:pt x="22115" y="25131"/>
                  </a:lnTo>
                  <a:lnTo>
                    <a:pt x="22067" y="24941"/>
                  </a:lnTo>
                  <a:lnTo>
                    <a:pt x="21996" y="24775"/>
                  </a:lnTo>
                  <a:lnTo>
                    <a:pt x="21925" y="24632"/>
                  </a:lnTo>
                  <a:lnTo>
                    <a:pt x="21830" y="24466"/>
                  </a:lnTo>
                  <a:lnTo>
                    <a:pt x="21711" y="24347"/>
                  </a:lnTo>
                  <a:lnTo>
                    <a:pt x="21592" y="24205"/>
                  </a:lnTo>
                  <a:lnTo>
                    <a:pt x="21473" y="24110"/>
                  </a:lnTo>
                  <a:lnTo>
                    <a:pt x="21331" y="24015"/>
                  </a:lnTo>
                  <a:lnTo>
                    <a:pt x="21188" y="23920"/>
                  </a:lnTo>
                  <a:lnTo>
                    <a:pt x="21046" y="23848"/>
                  </a:lnTo>
                  <a:lnTo>
                    <a:pt x="20879" y="23801"/>
                  </a:lnTo>
                  <a:lnTo>
                    <a:pt x="20713" y="23753"/>
                  </a:lnTo>
                  <a:lnTo>
                    <a:pt x="20523" y="23730"/>
                  </a:lnTo>
                  <a:lnTo>
                    <a:pt x="20357" y="23730"/>
                  </a:lnTo>
                  <a:lnTo>
                    <a:pt x="20167" y="23753"/>
                  </a:lnTo>
                  <a:lnTo>
                    <a:pt x="20001" y="23777"/>
                  </a:lnTo>
                  <a:lnTo>
                    <a:pt x="18077" y="24205"/>
                  </a:lnTo>
                  <a:lnTo>
                    <a:pt x="17673" y="22376"/>
                  </a:lnTo>
                  <a:lnTo>
                    <a:pt x="18100" y="22186"/>
                  </a:lnTo>
                  <a:lnTo>
                    <a:pt x="18504" y="22019"/>
                  </a:lnTo>
                  <a:lnTo>
                    <a:pt x="18908" y="21806"/>
                  </a:lnTo>
                  <a:lnTo>
                    <a:pt x="19288" y="21592"/>
                  </a:lnTo>
                  <a:lnTo>
                    <a:pt x="19668" y="21378"/>
                  </a:lnTo>
                  <a:lnTo>
                    <a:pt x="20048" y="21140"/>
                  </a:lnTo>
                  <a:lnTo>
                    <a:pt x="20428" y="20879"/>
                  </a:lnTo>
                  <a:lnTo>
                    <a:pt x="20784" y="20618"/>
                  </a:lnTo>
                  <a:lnTo>
                    <a:pt x="21141" y="20357"/>
                  </a:lnTo>
                  <a:lnTo>
                    <a:pt x="21497" y="20048"/>
                  </a:lnTo>
                  <a:lnTo>
                    <a:pt x="21830" y="19763"/>
                  </a:lnTo>
                  <a:lnTo>
                    <a:pt x="22162" y="19454"/>
                  </a:lnTo>
                  <a:lnTo>
                    <a:pt x="22471" y="19121"/>
                  </a:lnTo>
                  <a:lnTo>
                    <a:pt x="22780" y="18789"/>
                  </a:lnTo>
                  <a:lnTo>
                    <a:pt x="23065" y="18456"/>
                  </a:lnTo>
                  <a:lnTo>
                    <a:pt x="23350" y="18100"/>
                  </a:lnTo>
                  <a:lnTo>
                    <a:pt x="23445" y="17958"/>
                  </a:lnTo>
                  <a:lnTo>
                    <a:pt x="23540" y="17791"/>
                  </a:lnTo>
                  <a:lnTo>
                    <a:pt x="23587" y="17625"/>
                  </a:lnTo>
                  <a:lnTo>
                    <a:pt x="23635" y="17459"/>
                  </a:lnTo>
                  <a:lnTo>
                    <a:pt x="23682" y="17292"/>
                  </a:lnTo>
                  <a:lnTo>
                    <a:pt x="23682" y="17102"/>
                  </a:lnTo>
                  <a:lnTo>
                    <a:pt x="23682" y="16936"/>
                  </a:lnTo>
                  <a:lnTo>
                    <a:pt x="23659" y="16746"/>
                  </a:lnTo>
                  <a:lnTo>
                    <a:pt x="23635" y="16580"/>
                  </a:lnTo>
                  <a:lnTo>
                    <a:pt x="23564" y="16390"/>
                  </a:lnTo>
                  <a:lnTo>
                    <a:pt x="23492" y="16224"/>
                  </a:lnTo>
                  <a:lnTo>
                    <a:pt x="23397" y="16057"/>
                  </a:lnTo>
                  <a:lnTo>
                    <a:pt x="23279" y="15915"/>
                  </a:lnTo>
                  <a:lnTo>
                    <a:pt x="23160" y="15772"/>
                  </a:lnTo>
                  <a:lnTo>
                    <a:pt x="23017" y="15653"/>
                  </a:lnTo>
                  <a:lnTo>
                    <a:pt x="22875" y="15535"/>
                  </a:lnTo>
                  <a:lnTo>
                    <a:pt x="22685" y="15440"/>
                  </a:lnTo>
                  <a:lnTo>
                    <a:pt x="22495" y="15368"/>
                  </a:lnTo>
                  <a:lnTo>
                    <a:pt x="22305" y="15297"/>
                  </a:lnTo>
                  <a:lnTo>
                    <a:pt x="22115" y="15273"/>
                  </a:lnTo>
                  <a:lnTo>
                    <a:pt x="22186" y="15107"/>
                  </a:lnTo>
                  <a:lnTo>
                    <a:pt x="22281" y="14893"/>
                  </a:lnTo>
                  <a:lnTo>
                    <a:pt x="22447" y="14513"/>
                  </a:lnTo>
                  <a:lnTo>
                    <a:pt x="22471" y="14490"/>
                  </a:lnTo>
                  <a:lnTo>
                    <a:pt x="22495" y="14371"/>
                  </a:lnTo>
                  <a:lnTo>
                    <a:pt x="22661" y="13967"/>
                  </a:lnTo>
                  <a:lnTo>
                    <a:pt x="22708" y="13801"/>
                  </a:lnTo>
                  <a:lnTo>
                    <a:pt x="22803" y="13516"/>
                  </a:lnTo>
                  <a:lnTo>
                    <a:pt x="22851" y="13373"/>
                  </a:lnTo>
                  <a:lnTo>
                    <a:pt x="22875" y="13278"/>
                  </a:lnTo>
                  <a:lnTo>
                    <a:pt x="23017" y="12708"/>
                  </a:lnTo>
                  <a:lnTo>
                    <a:pt x="23017" y="12684"/>
                  </a:lnTo>
                  <a:lnTo>
                    <a:pt x="23041" y="12566"/>
                  </a:lnTo>
                  <a:lnTo>
                    <a:pt x="23089" y="12233"/>
                  </a:lnTo>
                  <a:lnTo>
                    <a:pt x="23136" y="12067"/>
                  </a:lnTo>
                  <a:lnTo>
                    <a:pt x="23207" y="11307"/>
                  </a:lnTo>
                  <a:lnTo>
                    <a:pt x="23207" y="11164"/>
                  </a:lnTo>
                  <a:lnTo>
                    <a:pt x="23231" y="10927"/>
                  </a:lnTo>
                  <a:lnTo>
                    <a:pt x="23231" y="10737"/>
                  </a:lnTo>
                  <a:lnTo>
                    <a:pt x="23231" y="10713"/>
                  </a:lnTo>
                  <a:lnTo>
                    <a:pt x="23231" y="10618"/>
                  </a:lnTo>
                  <a:lnTo>
                    <a:pt x="23231" y="10167"/>
                  </a:lnTo>
                  <a:lnTo>
                    <a:pt x="23231" y="10048"/>
                  </a:lnTo>
                  <a:lnTo>
                    <a:pt x="23184" y="9525"/>
                  </a:lnTo>
                  <a:lnTo>
                    <a:pt x="23184" y="9478"/>
                  </a:lnTo>
                  <a:lnTo>
                    <a:pt x="23112" y="9003"/>
                  </a:lnTo>
                  <a:lnTo>
                    <a:pt x="23089" y="8860"/>
                  </a:lnTo>
                  <a:lnTo>
                    <a:pt x="22994" y="8338"/>
                  </a:lnTo>
                  <a:lnTo>
                    <a:pt x="22827" y="7625"/>
                  </a:lnTo>
                  <a:lnTo>
                    <a:pt x="22780" y="7482"/>
                  </a:lnTo>
                  <a:lnTo>
                    <a:pt x="22566" y="6817"/>
                  </a:lnTo>
                  <a:lnTo>
                    <a:pt x="22518" y="6699"/>
                  </a:lnTo>
                  <a:lnTo>
                    <a:pt x="22257" y="6081"/>
                  </a:lnTo>
                  <a:lnTo>
                    <a:pt x="22233" y="6033"/>
                  </a:lnTo>
                  <a:lnTo>
                    <a:pt x="21901" y="5416"/>
                  </a:lnTo>
                  <a:lnTo>
                    <a:pt x="21877" y="5345"/>
                  </a:lnTo>
                  <a:lnTo>
                    <a:pt x="21830" y="5297"/>
                  </a:lnTo>
                  <a:lnTo>
                    <a:pt x="21663" y="4988"/>
                  </a:lnTo>
                  <a:lnTo>
                    <a:pt x="21568" y="4846"/>
                  </a:lnTo>
                  <a:lnTo>
                    <a:pt x="21355" y="4537"/>
                  </a:lnTo>
                  <a:lnTo>
                    <a:pt x="21283" y="4442"/>
                  </a:lnTo>
                  <a:lnTo>
                    <a:pt x="21283" y="4418"/>
                  </a:lnTo>
                  <a:lnTo>
                    <a:pt x="20903" y="3919"/>
                  </a:lnTo>
                  <a:lnTo>
                    <a:pt x="20499" y="3468"/>
                  </a:lnTo>
                  <a:lnTo>
                    <a:pt x="20096" y="3017"/>
                  </a:lnTo>
                  <a:lnTo>
                    <a:pt x="19644" y="2613"/>
                  </a:lnTo>
                  <a:lnTo>
                    <a:pt x="19644" y="2566"/>
                  </a:lnTo>
                  <a:lnTo>
                    <a:pt x="18979" y="2067"/>
                  </a:lnTo>
                  <a:lnTo>
                    <a:pt x="18552" y="1782"/>
                  </a:lnTo>
                  <a:lnTo>
                    <a:pt x="18124" y="1497"/>
                  </a:lnTo>
                  <a:lnTo>
                    <a:pt x="17673" y="1259"/>
                  </a:lnTo>
                  <a:lnTo>
                    <a:pt x="17222" y="1022"/>
                  </a:lnTo>
                  <a:lnTo>
                    <a:pt x="16818" y="855"/>
                  </a:lnTo>
                  <a:lnTo>
                    <a:pt x="16414" y="689"/>
                  </a:lnTo>
                  <a:lnTo>
                    <a:pt x="16010" y="546"/>
                  </a:lnTo>
                  <a:lnTo>
                    <a:pt x="15606" y="404"/>
                  </a:lnTo>
                  <a:lnTo>
                    <a:pt x="15203" y="309"/>
                  </a:lnTo>
                  <a:lnTo>
                    <a:pt x="14775" y="214"/>
                  </a:lnTo>
                  <a:lnTo>
                    <a:pt x="14347" y="143"/>
                  </a:lnTo>
                  <a:lnTo>
                    <a:pt x="13920" y="71"/>
                  </a:lnTo>
                  <a:lnTo>
                    <a:pt x="13516" y="24"/>
                  </a:lnTo>
                  <a:lnTo>
                    <a:pt x="13088"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5"/>
            <p:cNvSpPr/>
            <p:nvPr/>
          </p:nvSpPr>
          <p:spPr>
            <a:xfrm>
              <a:off x="3770200" y="1116375"/>
              <a:ext cx="443625" cy="355150"/>
            </a:xfrm>
            <a:custGeom>
              <a:avLst/>
              <a:gdLst/>
              <a:ahLst/>
              <a:cxnLst/>
              <a:rect l="l" t="t" r="r" b="b"/>
              <a:pathLst>
                <a:path w="17745" h="14206" extrusionOk="0">
                  <a:moveTo>
                    <a:pt x="357" y="1"/>
                  </a:moveTo>
                  <a:lnTo>
                    <a:pt x="1" y="452"/>
                  </a:lnTo>
                  <a:lnTo>
                    <a:pt x="17388" y="14205"/>
                  </a:lnTo>
                  <a:lnTo>
                    <a:pt x="17744" y="13754"/>
                  </a:lnTo>
                  <a:lnTo>
                    <a:pt x="357"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5"/>
            <p:cNvSpPr/>
            <p:nvPr/>
          </p:nvSpPr>
          <p:spPr>
            <a:xfrm>
              <a:off x="3770200" y="1116375"/>
              <a:ext cx="443625" cy="355150"/>
            </a:xfrm>
            <a:custGeom>
              <a:avLst/>
              <a:gdLst/>
              <a:ahLst/>
              <a:cxnLst/>
              <a:rect l="l" t="t" r="r" b="b"/>
              <a:pathLst>
                <a:path w="17745" h="14206" fill="none" extrusionOk="0">
                  <a:moveTo>
                    <a:pt x="17388" y="14205"/>
                  </a:moveTo>
                  <a:lnTo>
                    <a:pt x="1" y="452"/>
                  </a:lnTo>
                  <a:lnTo>
                    <a:pt x="357" y="1"/>
                  </a:lnTo>
                  <a:lnTo>
                    <a:pt x="17744" y="13754"/>
                  </a:lnTo>
                  <a:lnTo>
                    <a:pt x="17388" y="142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5"/>
            <p:cNvSpPr/>
            <p:nvPr/>
          </p:nvSpPr>
          <p:spPr>
            <a:xfrm>
              <a:off x="3705475" y="1104500"/>
              <a:ext cx="529725" cy="618200"/>
            </a:xfrm>
            <a:custGeom>
              <a:avLst/>
              <a:gdLst/>
              <a:ahLst/>
              <a:cxnLst/>
              <a:rect l="l" t="t" r="r" b="b"/>
              <a:pathLst>
                <a:path w="21189" h="24728" extrusionOk="0">
                  <a:moveTo>
                    <a:pt x="2803" y="1"/>
                  </a:moveTo>
                  <a:lnTo>
                    <a:pt x="2708" y="25"/>
                  </a:lnTo>
                  <a:lnTo>
                    <a:pt x="2613" y="48"/>
                  </a:lnTo>
                  <a:lnTo>
                    <a:pt x="2518" y="96"/>
                  </a:lnTo>
                  <a:lnTo>
                    <a:pt x="2447" y="167"/>
                  </a:ln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4799" y="22851"/>
                  </a:lnTo>
                  <a:lnTo>
                    <a:pt x="14846" y="22994"/>
                  </a:lnTo>
                  <a:lnTo>
                    <a:pt x="12590" y="2349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8338" y="2330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027" y="22067"/>
                  </a:lnTo>
                  <a:lnTo>
                    <a:pt x="15868" y="22780"/>
                  </a:lnTo>
                  <a:lnTo>
                    <a:pt x="14989" y="18766"/>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378" y="18006"/>
                  </a:lnTo>
                  <a:lnTo>
                    <a:pt x="10974" y="17982"/>
                  </a:lnTo>
                  <a:lnTo>
                    <a:pt x="10571" y="17958"/>
                  </a:lnTo>
                  <a:lnTo>
                    <a:pt x="10143" y="17911"/>
                  </a:lnTo>
                  <a:lnTo>
                    <a:pt x="9739" y="17839"/>
                  </a:lnTo>
                  <a:lnTo>
                    <a:pt x="9359" y="17744"/>
                  </a:lnTo>
                  <a:lnTo>
                    <a:pt x="8955" y="17649"/>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302" y="713"/>
                  </a:lnTo>
                  <a:lnTo>
                    <a:pt x="3326" y="618"/>
                  </a:lnTo>
                  <a:lnTo>
                    <a:pt x="3326" y="523"/>
                  </a:lnTo>
                  <a:lnTo>
                    <a:pt x="3326" y="428"/>
                  </a:lnTo>
                  <a:lnTo>
                    <a:pt x="3278" y="333"/>
                  </a:lnTo>
                  <a:lnTo>
                    <a:pt x="3231" y="238"/>
                  </a:lnTo>
                  <a:lnTo>
                    <a:pt x="3160" y="143"/>
                  </a:lnTo>
                  <a:lnTo>
                    <a:pt x="3088" y="96"/>
                  </a:lnTo>
                  <a:lnTo>
                    <a:pt x="2993" y="48"/>
                  </a:lnTo>
                  <a:lnTo>
                    <a:pt x="2898" y="25"/>
                  </a:lnTo>
                  <a:lnTo>
                    <a:pt x="2803"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5"/>
            <p:cNvSpPr/>
            <p:nvPr/>
          </p:nvSpPr>
          <p:spPr>
            <a:xfrm>
              <a:off x="3705475" y="1104500"/>
              <a:ext cx="529725" cy="618200"/>
            </a:xfrm>
            <a:custGeom>
              <a:avLst/>
              <a:gdLst/>
              <a:ahLst/>
              <a:cxnLst/>
              <a:rect l="l" t="t" r="r" b="b"/>
              <a:pathLst>
                <a:path w="21189" h="24728" fill="none" extrusionOk="0">
                  <a:moveTo>
                    <a:pt x="2376" y="238"/>
                  </a:moveTo>
                  <a:lnTo>
                    <a:pt x="2376" y="238"/>
                  </a:lnTo>
                  <a:lnTo>
                    <a:pt x="2091" y="618"/>
                  </a:lnTo>
                  <a:lnTo>
                    <a:pt x="1853" y="998"/>
                  </a:lnTo>
                  <a:lnTo>
                    <a:pt x="1616" y="1378"/>
                  </a:lnTo>
                  <a:lnTo>
                    <a:pt x="1402" y="1759"/>
                  </a:lnTo>
                  <a:lnTo>
                    <a:pt x="1188" y="2162"/>
                  </a:lnTo>
                  <a:lnTo>
                    <a:pt x="1022" y="2566"/>
                  </a:lnTo>
                  <a:lnTo>
                    <a:pt x="832" y="2970"/>
                  </a:lnTo>
                  <a:lnTo>
                    <a:pt x="689" y="3397"/>
                  </a:lnTo>
                  <a:lnTo>
                    <a:pt x="547" y="3825"/>
                  </a:lnTo>
                  <a:lnTo>
                    <a:pt x="428" y="4253"/>
                  </a:lnTo>
                  <a:lnTo>
                    <a:pt x="309" y="4680"/>
                  </a:lnTo>
                  <a:lnTo>
                    <a:pt x="214" y="5108"/>
                  </a:lnTo>
                  <a:lnTo>
                    <a:pt x="143" y="5535"/>
                  </a:lnTo>
                  <a:lnTo>
                    <a:pt x="95" y="5987"/>
                  </a:lnTo>
                  <a:lnTo>
                    <a:pt x="48" y="6414"/>
                  </a:lnTo>
                  <a:lnTo>
                    <a:pt x="24" y="6865"/>
                  </a:lnTo>
                  <a:lnTo>
                    <a:pt x="0" y="7293"/>
                  </a:lnTo>
                  <a:lnTo>
                    <a:pt x="24" y="7744"/>
                  </a:lnTo>
                  <a:lnTo>
                    <a:pt x="48" y="8196"/>
                  </a:lnTo>
                  <a:lnTo>
                    <a:pt x="72" y="8623"/>
                  </a:lnTo>
                  <a:lnTo>
                    <a:pt x="143" y="9074"/>
                  </a:lnTo>
                  <a:lnTo>
                    <a:pt x="214" y="9502"/>
                  </a:lnTo>
                  <a:lnTo>
                    <a:pt x="286" y="9930"/>
                  </a:lnTo>
                  <a:lnTo>
                    <a:pt x="404" y="10357"/>
                  </a:lnTo>
                  <a:lnTo>
                    <a:pt x="523" y="10785"/>
                  </a:lnTo>
                  <a:lnTo>
                    <a:pt x="666" y="11212"/>
                  </a:lnTo>
                  <a:lnTo>
                    <a:pt x="808" y="11640"/>
                  </a:lnTo>
                  <a:lnTo>
                    <a:pt x="974" y="12044"/>
                  </a:lnTo>
                  <a:lnTo>
                    <a:pt x="1164" y="12447"/>
                  </a:lnTo>
                  <a:lnTo>
                    <a:pt x="1378" y="12851"/>
                  </a:lnTo>
                  <a:lnTo>
                    <a:pt x="1592" y="13255"/>
                  </a:lnTo>
                  <a:lnTo>
                    <a:pt x="1829" y="13635"/>
                  </a:lnTo>
                  <a:lnTo>
                    <a:pt x="1829" y="13635"/>
                  </a:lnTo>
                  <a:lnTo>
                    <a:pt x="2091" y="14015"/>
                  </a:lnTo>
                  <a:lnTo>
                    <a:pt x="2376" y="14395"/>
                  </a:lnTo>
                  <a:lnTo>
                    <a:pt x="2661" y="14775"/>
                  </a:lnTo>
                  <a:lnTo>
                    <a:pt x="2946" y="15108"/>
                  </a:lnTo>
                  <a:lnTo>
                    <a:pt x="3278" y="15464"/>
                  </a:lnTo>
                  <a:lnTo>
                    <a:pt x="3587" y="15773"/>
                  </a:lnTo>
                  <a:lnTo>
                    <a:pt x="3943" y="16105"/>
                  </a:lnTo>
                  <a:lnTo>
                    <a:pt x="4300" y="16390"/>
                  </a:lnTo>
                  <a:lnTo>
                    <a:pt x="4656" y="16675"/>
                  </a:lnTo>
                  <a:lnTo>
                    <a:pt x="5036" y="16961"/>
                  </a:lnTo>
                  <a:lnTo>
                    <a:pt x="5416" y="17222"/>
                  </a:lnTo>
                  <a:lnTo>
                    <a:pt x="5796" y="17459"/>
                  </a:lnTo>
                  <a:lnTo>
                    <a:pt x="6200" y="17673"/>
                  </a:lnTo>
                  <a:lnTo>
                    <a:pt x="6628" y="17887"/>
                  </a:lnTo>
                  <a:lnTo>
                    <a:pt x="7055" y="18101"/>
                  </a:lnTo>
                  <a:lnTo>
                    <a:pt x="7483" y="18267"/>
                  </a:lnTo>
                  <a:lnTo>
                    <a:pt x="7483" y="18267"/>
                  </a:lnTo>
                  <a:lnTo>
                    <a:pt x="7863" y="18409"/>
                  </a:lnTo>
                  <a:lnTo>
                    <a:pt x="8243" y="18552"/>
                  </a:lnTo>
                  <a:lnTo>
                    <a:pt x="8647" y="18647"/>
                  </a:lnTo>
                  <a:lnTo>
                    <a:pt x="9050" y="18766"/>
                  </a:lnTo>
                  <a:lnTo>
                    <a:pt x="9454" y="18837"/>
                  </a:lnTo>
                  <a:lnTo>
                    <a:pt x="9858" y="18908"/>
                  </a:lnTo>
                  <a:lnTo>
                    <a:pt x="10262" y="18980"/>
                  </a:lnTo>
                  <a:lnTo>
                    <a:pt x="10666" y="19027"/>
                  </a:lnTo>
                  <a:lnTo>
                    <a:pt x="11473" y="19051"/>
                  </a:lnTo>
                  <a:lnTo>
                    <a:pt x="12305" y="19051"/>
                  </a:lnTo>
                  <a:lnTo>
                    <a:pt x="13112" y="18980"/>
                  </a:lnTo>
                  <a:lnTo>
                    <a:pt x="13516" y="18932"/>
                  </a:lnTo>
                  <a:lnTo>
                    <a:pt x="13920" y="18861"/>
                  </a:lnTo>
                  <a:lnTo>
                    <a:pt x="13920" y="18861"/>
                  </a:lnTo>
                  <a:lnTo>
                    <a:pt x="14799" y="22851"/>
                  </a:lnTo>
                  <a:lnTo>
                    <a:pt x="14799" y="22851"/>
                  </a:lnTo>
                  <a:lnTo>
                    <a:pt x="14846" y="22994"/>
                  </a:lnTo>
                  <a:lnTo>
                    <a:pt x="14846" y="22994"/>
                  </a:lnTo>
                  <a:lnTo>
                    <a:pt x="12590" y="23493"/>
                  </a:lnTo>
                  <a:lnTo>
                    <a:pt x="12590" y="23493"/>
                  </a:lnTo>
                  <a:lnTo>
                    <a:pt x="11687" y="23683"/>
                  </a:lnTo>
                  <a:lnTo>
                    <a:pt x="11687" y="23683"/>
                  </a:lnTo>
                  <a:lnTo>
                    <a:pt x="11568" y="23730"/>
                  </a:lnTo>
                  <a:lnTo>
                    <a:pt x="11473" y="23778"/>
                  </a:lnTo>
                  <a:lnTo>
                    <a:pt x="11402" y="23849"/>
                  </a:lnTo>
                  <a:lnTo>
                    <a:pt x="11354" y="23920"/>
                  </a:lnTo>
                  <a:lnTo>
                    <a:pt x="11307" y="24015"/>
                  </a:lnTo>
                  <a:lnTo>
                    <a:pt x="11283" y="24110"/>
                  </a:lnTo>
                  <a:lnTo>
                    <a:pt x="11283" y="24205"/>
                  </a:lnTo>
                  <a:lnTo>
                    <a:pt x="11307" y="24300"/>
                  </a:lnTo>
                  <a:lnTo>
                    <a:pt x="11331" y="24395"/>
                  </a:lnTo>
                  <a:lnTo>
                    <a:pt x="11378" y="24490"/>
                  </a:lnTo>
                  <a:lnTo>
                    <a:pt x="11426" y="24562"/>
                  </a:lnTo>
                  <a:lnTo>
                    <a:pt x="11497" y="24633"/>
                  </a:lnTo>
                  <a:lnTo>
                    <a:pt x="11592" y="24680"/>
                  </a:lnTo>
                  <a:lnTo>
                    <a:pt x="11687" y="24728"/>
                  </a:lnTo>
                  <a:lnTo>
                    <a:pt x="11782" y="24728"/>
                  </a:lnTo>
                  <a:lnTo>
                    <a:pt x="11901" y="24704"/>
                  </a:lnTo>
                  <a:lnTo>
                    <a:pt x="11901" y="24704"/>
                  </a:lnTo>
                  <a:lnTo>
                    <a:pt x="18338" y="23303"/>
                  </a:lnTo>
                  <a:lnTo>
                    <a:pt x="18338" y="23303"/>
                  </a:lnTo>
                  <a:lnTo>
                    <a:pt x="19240" y="23113"/>
                  </a:lnTo>
                  <a:lnTo>
                    <a:pt x="19240" y="23113"/>
                  </a:lnTo>
                  <a:lnTo>
                    <a:pt x="19359" y="23065"/>
                  </a:lnTo>
                  <a:lnTo>
                    <a:pt x="19454" y="23018"/>
                  </a:lnTo>
                  <a:lnTo>
                    <a:pt x="19525" y="22946"/>
                  </a:lnTo>
                  <a:lnTo>
                    <a:pt x="19573" y="22851"/>
                  </a:lnTo>
                  <a:lnTo>
                    <a:pt x="19620" y="22780"/>
                  </a:lnTo>
                  <a:lnTo>
                    <a:pt x="19644" y="22685"/>
                  </a:lnTo>
                  <a:lnTo>
                    <a:pt x="19644" y="22590"/>
                  </a:lnTo>
                  <a:lnTo>
                    <a:pt x="19620" y="22471"/>
                  </a:lnTo>
                  <a:lnTo>
                    <a:pt x="19597" y="22376"/>
                  </a:lnTo>
                  <a:lnTo>
                    <a:pt x="19549" y="22305"/>
                  </a:lnTo>
                  <a:lnTo>
                    <a:pt x="19502" y="22210"/>
                  </a:lnTo>
                  <a:lnTo>
                    <a:pt x="19430" y="22162"/>
                  </a:lnTo>
                  <a:lnTo>
                    <a:pt x="19335" y="22115"/>
                  </a:lnTo>
                  <a:lnTo>
                    <a:pt x="19240" y="22067"/>
                  </a:lnTo>
                  <a:lnTo>
                    <a:pt x="19145" y="22067"/>
                  </a:lnTo>
                  <a:lnTo>
                    <a:pt x="19027" y="22067"/>
                  </a:lnTo>
                  <a:lnTo>
                    <a:pt x="19027" y="22067"/>
                  </a:lnTo>
                  <a:lnTo>
                    <a:pt x="15868" y="22780"/>
                  </a:lnTo>
                  <a:lnTo>
                    <a:pt x="15868" y="22780"/>
                  </a:lnTo>
                  <a:lnTo>
                    <a:pt x="14989" y="18766"/>
                  </a:lnTo>
                  <a:lnTo>
                    <a:pt x="14989" y="18766"/>
                  </a:lnTo>
                  <a:lnTo>
                    <a:pt x="14941" y="18623"/>
                  </a:lnTo>
                  <a:lnTo>
                    <a:pt x="14941" y="18623"/>
                  </a:lnTo>
                  <a:lnTo>
                    <a:pt x="15392" y="18481"/>
                  </a:lnTo>
                  <a:lnTo>
                    <a:pt x="15844" y="18314"/>
                  </a:lnTo>
                  <a:lnTo>
                    <a:pt x="16295" y="18148"/>
                  </a:lnTo>
                  <a:lnTo>
                    <a:pt x="16723" y="17934"/>
                  </a:lnTo>
                  <a:lnTo>
                    <a:pt x="17150" y="17744"/>
                  </a:lnTo>
                  <a:lnTo>
                    <a:pt x="17554" y="17507"/>
                  </a:lnTo>
                  <a:lnTo>
                    <a:pt x="17958" y="17269"/>
                  </a:lnTo>
                  <a:lnTo>
                    <a:pt x="18362" y="17008"/>
                  </a:lnTo>
                  <a:lnTo>
                    <a:pt x="18742" y="16723"/>
                  </a:lnTo>
                  <a:lnTo>
                    <a:pt x="19122" y="16438"/>
                  </a:lnTo>
                  <a:lnTo>
                    <a:pt x="19478" y="16129"/>
                  </a:lnTo>
                  <a:lnTo>
                    <a:pt x="19811" y="15820"/>
                  </a:lnTo>
                  <a:lnTo>
                    <a:pt x="20167" y="15488"/>
                  </a:lnTo>
                  <a:lnTo>
                    <a:pt x="20476" y="15132"/>
                  </a:lnTo>
                  <a:lnTo>
                    <a:pt x="20784" y="14775"/>
                  </a:lnTo>
                  <a:lnTo>
                    <a:pt x="21093" y="14395"/>
                  </a:lnTo>
                  <a:lnTo>
                    <a:pt x="21093" y="14395"/>
                  </a:lnTo>
                  <a:lnTo>
                    <a:pt x="21141" y="14324"/>
                  </a:lnTo>
                  <a:lnTo>
                    <a:pt x="21164" y="14205"/>
                  </a:lnTo>
                  <a:lnTo>
                    <a:pt x="21188" y="14110"/>
                  </a:lnTo>
                  <a:lnTo>
                    <a:pt x="21164" y="14015"/>
                  </a:lnTo>
                  <a:lnTo>
                    <a:pt x="21117" y="13920"/>
                  </a:lnTo>
                  <a:lnTo>
                    <a:pt x="21069" y="13825"/>
                  </a:lnTo>
                  <a:lnTo>
                    <a:pt x="21022" y="13754"/>
                  </a:lnTo>
                  <a:lnTo>
                    <a:pt x="20927" y="13683"/>
                  </a:lnTo>
                  <a:lnTo>
                    <a:pt x="20927" y="13683"/>
                  </a:lnTo>
                  <a:lnTo>
                    <a:pt x="20832" y="13635"/>
                  </a:lnTo>
                  <a:lnTo>
                    <a:pt x="20737" y="13611"/>
                  </a:lnTo>
                  <a:lnTo>
                    <a:pt x="20642" y="13588"/>
                  </a:lnTo>
                  <a:lnTo>
                    <a:pt x="20547" y="13611"/>
                  </a:lnTo>
                  <a:lnTo>
                    <a:pt x="20452" y="13635"/>
                  </a:lnTo>
                  <a:lnTo>
                    <a:pt x="20357" y="13706"/>
                  </a:lnTo>
                  <a:lnTo>
                    <a:pt x="20286" y="13754"/>
                  </a:lnTo>
                  <a:lnTo>
                    <a:pt x="20214" y="13849"/>
                  </a:lnTo>
                  <a:lnTo>
                    <a:pt x="20214" y="13849"/>
                  </a:lnTo>
                  <a:lnTo>
                    <a:pt x="19953" y="14158"/>
                  </a:lnTo>
                  <a:lnTo>
                    <a:pt x="19668" y="14466"/>
                  </a:lnTo>
                  <a:lnTo>
                    <a:pt x="19407" y="14775"/>
                  </a:lnTo>
                  <a:lnTo>
                    <a:pt x="19098" y="15060"/>
                  </a:lnTo>
                  <a:lnTo>
                    <a:pt x="18813" y="15345"/>
                  </a:lnTo>
                  <a:lnTo>
                    <a:pt x="18504" y="15607"/>
                  </a:lnTo>
                  <a:lnTo>
                    <a:pt x="18172" y="15844"/>
                  </a:lnTo>
                  <a:lnTo>
                    <a:pt x="17839" y="16082"/>
                  </a:lnTo>
                  <a:lnTo>
                    <a:pt x="17506" y="16319"/>
                  </a:lnTo>
                  <a:lnTo>
                    <a:pt x="17150" y="16509"/>
                  </a:lnTo>
                  <a:lnTo>
                    <a:pt x="16818" y="16723"/>
                  </a:lnTo>
                  <a:lnTo>
                    <a:pt x="16461" y="16889"/>
                  </a:lnTo>
                  <a:lnTo>
                    <a:pt x="16081" y="17079"/>
                  </a:lnTo>
                  <a:lnTo>
                    <a:pt x="15701" y="17222"/>
                  </a:lnTo>
                  <a:lnTo>
                    <a:pt x="15345" y="17364"/>
                  </a:lnTo>
                  <a:lnTo>
                    <a:pt x="14965" y="17507"/>
                  </a:lnTo>
                  <a:lnTo>
                    <a:pt x="14561" y="17626"/>
                  </a:lnTo>
                  <a:lnTo>
                    <a:pt x="14181" y="17721"/>
                  </a:lnTo>
                  <a:lnTo>
                    <a:pt x="13777" y="17792"/>
                  </a:lnTo>
                  <a:lnTo>
                    <a:pt x="13397" y="17863"/>
                  </a:lnTo>
                  <a:lnTo>
                    <a:pt x="12993" y="17934"/>
                  </a:lnTo>
                  <a:lnTo>
                    <a:pt x="12590" y="17958"/>
                  </a:lnTo>
                  <a:lnTo>
                    <a:pt x="12186" y="18006"/>
                  </a:lnTo>
                  <a:lnTo>
                    <a:pt x="11782" y="18006"/>
                  </a:lnTo>
                  <a:lnTo>
                    <a:pt x="11378" y="18006"/>
                  </a:lnTo>
                  <a:lnTo>
                    <a:pt x="10974" y="17982"/>
                  </a:lnTo>
                  <a:lnTo>
                    <a:pt x="10571" y="17958"/>
                  </a:lnTo>
                  <a:lnTo>
                    <a:pt x="10143" y="17911"/>
                  </a:lnTo>
                  <a:lnTo>
                    <a:pt x="9739" y="17839"/>
                  </a:lnTo>
                  <a:lnTo>
                    <a:pt x="9359" y="17744"/>
                  </a:lnTo>
                  <a:lnTo>
                    <a:pt x="8955" y="17649"/>
                  </a:lnTo>
                  <a:lnTo>
                    <a:pt x="8552" y="17531"/>
                  </a:lnTo>
                  <a:lnTo>
                    <a:pt x="8552" y="17531"/>
                  </a:lnTo>
                  <a:lnTo>
                    <a:pt x="8148" y="17412"/>
                  </a:lnTo>
                  <a:lnTo>
                    <a:pt x="7768" y="17246"/>
                  </a:lnTo>
                  <a:lnTo>
                    <a:pt x="7388" y="17103"/>
                  </a:lnTo>
                  <a:lnTo>
                    <a:pt x="7008" y="16913"/>
                  </a:lnTo>
                  <a:lnTo>
                    <a:pt x="6651" y="16723"/>
                  </a:lnTo>
                  <a:lnTo>
                    <a:pt x="6295" y="16509"/>
                  </a:lnTo>
                  <a:lnTo>
                    <a:pt x="5939" y="16295"/>
                  </a:lnTo>
                  <a:lnTo>
                    <a:pt x="5606" y="16082"/>
                  </a:lnTo>
                  <a:lnTo>
                    <a:pt x="5274" y="15820"/>
                  </a:lnTo>
                  <a:lnTo>
                    <a:pt x="4941" y="15583"/>
                  </a:lnTo>
                  <a:lnTo>
                    <a:pt x="4632" y="15298"/>
                  </a:lnTo>
                  <a:lnTo>
                    <a:pt x="4347" y="15037"/>
                  </a:lnTo>
                  <a:lnTo>
                    <a:pt x="4062" y="14751"/>
                  </a:lnTo>
                  <a:lnTo>
                    <a:pt x="3777" y="14443"/>
                  </a:lnTo>
                  <a:lnTo>
                    <a:pt x="3516" y="14134"/>
                  </a:lnTo>
                  <a:lnTo>
                    <a:pt x="3255" y="13801"/>
                  </a:lnTo>
                  <a:lnTo>
                    <a:pt x="3017" y="13493"/>
                  </a:lnTo>
                  <a:lnTo>
                    <a:pt x="2780" y="13160"/>
                  </a:lnTo>
                  <a:lnTo>
                    <a:pt x="2566" y="12804"/>
                  </a:lnTo>
                  <a:lnTo>
                    <a:pt x="2352" y="12447"/>
                  </a:lnTo>
                  <a:lnTo>
                    <a:pt x="2162" y="12091"/>
                  </a:lnTo>
                  <a:lnTo>
                    <a:pt x="1996" y="11711"/>
                  </a:lnTo>
                  <a:lnTo>
                    <a:pt x="1829" y="11355"/>
                  </a:lnTo>
                  <a:lnTo>
                    <a:pt x="1687" y="10975"/>
                  </a:lnTo>
                  <a:lnTo>
                    <a:pt x="1544" y="10571"/>
                  </a:lnTo>
                  <a:lnTo>
                    <a:pt x="1426" y="10191"/>
                  </a:lnTo>
                  <a:lnTo>
                    <a:pt x="1331" y="9787"/>
                  </a:lnTo>
                  <a:lnTo>
                    <a:pt x="1236" y="9383"/>
                  </a:lnTo>
                  <a:lnTo>
                    <a:pt x="1164" y="8979"/>
                  </a:lnTo>
                  <a:lnTo>
                    <a:pt x="1117" y="8576"/>
                  </a:lnTo>
                  <a:lnTo>
                    <a:pt x="1069" y="8148"/>
                  </a:lnTo>
                  <a:lnTo>
                    <a:pt x="1046" y="7744"/>
                  </a:lnTo>
                  <a:lnTo>
                    <a:pt x="1046" y="7744"/>
                  </a:lnTo>
                  <a:lnTo>
                    <a:pt x="1046" y="7269"/>
                  </a:lnTo>
                  <a:lnTo>
                    <a:pt x="1046" y="6794"/>
                  </a:lnTo>
                  <a:lnTo>
                    <a:pt x="1093" y="6343"/>
                  </a:lnTo>
                  <a:lnTo>
                    <a:pt x="1141" y="5868"/>
                  </a:lnTo>
                  <a:lnTo>
                    <a:pt x="1212" y="5417"/>
                  </a:lnTo>
                  <a:lnTo>
                    <a:pt x="1307" y="4965"/>
                  </a:lnTo>
                  <a:lnTo>
                    <a:pt x="1426" y="4514"/>
                  </a:lnTo>
                  <a:lnTo>
                    <a:pt x="1544" y="4086"/>
                  </a:lnTo>
                  <a:lnTo>
                    <a:pt x="1711" y="3659"/>
                  </a:lnTo>
                  <a:lnTo>
                    <a:pt x="1877" y="3231"/>
                  </a:lnTo>
                  <a:lnTo>
                    <a:pt x="2067" y="2804"/>
                  </a:lnTo>
                  <a:lnTo>
                    <a:pt x="2257" y="2376"/>
                  </a:lnTo>
                  <a:lnTo>
                    <a:pt x="2471" y="1972"/>
                  </a:lnTo>
                  <a:lnTo>
                    <a:pt x="2732" y="1592"/>
                  </a:lnTo>
                  <a:lnTo>
                    <a:pt x="2970" y="1188"/>
                  </a:lnTo>
                  <a:lnTo>
                    <a:pt x="3255" y="808"/>
                  </a:lnTo>
                  <a:lnTo>
                    <a:pt x="3255" y="808"/>
                  </a:lnTo>
                  <a:lnTo>
                    <a:pt x="3302" y="713"/>
                  </a:lnTo>
                  <a:lnTo>
                    <a:pt x="3326" y="618"/>
                  </a:lnTo>
                  <a:lnTo>
                    <a:pt x="3326" y="523"/>
                  </a:lnTo>
                  <a:lnTo>
                    <a:pt x="3326" y="428"/>
                  </a:lnTo>
                  <a:lnTo>
                    <a:pt x="3278" y="333"/>
                  </a:lnTo>
                  <a:lnTo>
                    <a:pt x="3231" y="238"/>
                  </a:lnTo>
                  <a:lnTo>
                    <a:pt x="3160" y="143"/>
                  </a:lnTo>
                  <a:lnTo>
                    <a:pt x="3088" y="96"/>
                  </a:lnTo>
                  <a:lnTo>
                    <a:pt x="3088" y="96"/>
                  </a:lnTo>
                  <a:lnTo>
                    <a:pt x="2993" y="48"/>
                  </a:lnTo>
                  <a:lnTo>
                    <a:pt x="2898" y="25"/>
                  </a:lnTo>
                  <a:lnTo>
                    <a:pt x="2803" y="1"/>
                  </a:lnTo>
                  <a:lnTo>
                    <a:pt x="2708" y="25"/>
                  </a:lnTo>
                  <a:lnTo>
                    <a:pt x="2613" y="48"/>
                  </a:lnTo>
                  <a:lnTo>
                    <a:pt x="2518" y="96"/>
                  </a:lnTo>
                  <a:lnTo>
                    <a:pt x="2447" y="167"/>
                  </a:lnTo>
                  <a:lnTo>
                    <a:pt x="2376" y="2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15"/>
            <p:cNvSpPr/>
            <p:nvPr/>
          </p:nvSpPr>
          <p:spPr>
            <a:xfrm>
              <a:off x="3760100" y="1062950"/>
              <a:ext cx="463225" cy="463800"/>
            </a:xfrm>
            <a:custGeom>
              <a:avLst/>
              <a:gdLst/>
              <a:ahLst/>
              <a:cxnLst/>
              <a:rect l="l" t="t" r="r" b="b"/>
              <a:pathLst>
                <a:path w="18529" h="18552" extrusionOk="0">
                  <a:moveTo>
                    <a:pt x="9264" y="0"/>
                  </a:moveTo>
                  <a:lnTo>
                    <a:pt x="8884" y="24"/>
                  </a:lnTo>
                  <a:lnTo>
                    <a:pt x="8481" y="48"/>
                  </a:lnTo>
                  <a:lnTo>
                    <a:pt x="8101" y="71"/>
                  </a:lnTo>
                  <a:lnTo>
                    <a:pt x="7720" y="143"/>
                  </a:lnTo>
                  <a:lnTo>
                    <a:pt x="7317" y="214"/>
                  </a:lnTo>
                  <a:lnTo>
                    <a:pt x="6913" y="309"/>
                  </a:lnTo>
                  <a:lnTo>
                    <a:pt x="6509" y="428"/>
                  </a:lnTo>
                  <a:lnTo>
                    <a:pt x="6129" y="546"/>
                  </a:lnTo>
                  <a:lnTo>
                    <a:pt x="5749" y="689"/>
                  </a:lnTo>
                  <a:lnTo>
                    <a:pt x="5369" y="855"/>
                  </a:lnTo>
                  <a:lnTo>
                    <a:pt x="5013" y="1045"/>
                  </a:lnTo>
                  <a:lnTo>
                    <a:pt x="4656" y="1235"/>
                  </a:lnTo>
                  <a:lnTo>
                    <a:pt x="4324" y="1425"/>
                  </a:lnTo>
                  <a:lnTo>
                    <a:pt x="3991" y="1663"/>
                  </a:lnTo>
                  <a:lnTo>
                    <a:pt x="3659" y="1877"/>
                  </a:lnTo>
                  <a:lnTo>
                    <a:pt x="3350" y="2138"/>
                  </a:lnTo>
                  <a:lnTo>
                    <a:pt x="3065" y="2399"/>
                  </a:lnTo>
                  <a:lnTo>
                    <a:pt x="2780" y="2660"/>
                  </a:lnTo>
                  <a:lnTo>
                    <a:pt x="2495" y="2945"/>
                  </a:lnTo>
                  <a:lnTo>
                    <a:pt x="2234" y="3231"/>
                  </a:lnTo>
                  <a:lnTo>
                    <a:pt x="1996" y="3539"/>
                  </a:lnTo>
                  <a:lnTo>
                    <a:pt x="1735" y="3848"/>
                  </a:lnTo>
                  <a:lnTo>
                    <a:pt x="1521" y="4204"/>
                  </a:lnTo>
                  <a:lnTo>
                    <a:pt x="1307" y="4537"/>
                  </a:lnTo>
                  <a:lnTo>
                    <a:pt x="1093" y="4893"/>
                  </a:lnTo>
                  <a:lnTo>
                    <a:pt x="880" y="5321"/>
                  </a:lnTo>
                  <a:lnTo>
                    <a:pt x="690" y="5748"/>
                  </a:lnTo>
                  <a:lnTo>
                    <a:pt x="547" y="6128"/>
                  </a:lnTo>
                  <a:lnTo>
                    <a:pt x="405" y="6532"/>
                  </a:lnTo>
                  <a:lnTo>
                    <a:pt x="310" y="6936"/>
                  </a:lnTo>
                  <a:lnTo>
                    <a:pt x="191" y="7340"/>
                  </a:lnTo>
                  <a:lnTo>
                    <a:pt x="96" y="7886"/>
                  </a:lnTo>
                  <a:lnTo>
                    <a:pt x="25" y="8432"/>
                  </a:lnTo>
                  <a:lnTo>
                    <a:pt x="1" y="9121"/>
                  </a:lnTo>
                  <a:lnTo>
                    <a:pt x="25" y="9810"/>
                  </a:lnTo>
                  <a:lnTo>
                    <a:pt x="72" y="10523"/>
                  </a:lnTo>
                  <a:lnTo>
                    <a:pt x="215" y="11212"/>
                  </a:lnTo>
                  <a:lnTo>
                    <a:pt x="310" y="11615"/>
                  </a:lnTo>
                  <a:lnTo>
                    <a:pt x="405" y="12019"/>
                  </a:lnTo>
                  <a:lnTo>
                    <a:pt x="547" y="12399"/>
                  </a:lnTo>
                  <a:lnTo>
                    <a:pt x="690" y="12779"/>
                  </a:lnTo>
                  <a:lnTo>
                    <a:pt x="856" y="13136"/>
                  </a:lnTo>
                  <a:lnTo>
                    <a:pt x="1022" y="13492"/>
                  </a:lnTo>
                  <a:lnTo>
                    <a:pt x="1212" y="13848"/>
                  </a:lnTo>
                  <a:lnTo>
                    <a:pt x="1402" y="14181"/>
                  </a:lnTo>
                  <a:lnTo>
                    <a:pt x="1616" y="14513"/>
                  </a:lnTo>
                  <a:lnTo>
                    <a:pt x="1853" y="14822"/>
                  </a:lnTo>
                  <a:lnTo>
                    <a:pt x="2091" y="15131"/>
                  </a:lnTo>
                  <a:lnTo>
                    <a:pt x="2329" y="15416"/>
                  </a:lnTo>
                  <a:lnTo>
                    <a:pt x="2614" y="15725"/>
                  </a:lnTo>
                  <a:lnTo>
                    <a:pt x="2922" y="16033"/>
                  </a:lnTo>
                  <a:lnTo>
                    <a:pt x="3231" y="16318"/>
                  </a:lnTo>
                  <a:lnTo>
                    <a:pt x="3564" y="16580"/>
                  </a:lnTo>
                  <a:lnTo>
                    <a:pt x="3896" y="16841"/>
                  </a:lnTo>
                  <a:lnTo>
                    <a:pt x="4253" y="17079"/>
                  </a:lnTo>
                  <a:lnTo>
                    <a:pt x="4609" y="17292"/>
                  </a:lnTo>
                  <a:lnTo>
                    <a:pt x="4989" y="17506"/>
                  </a:lnTo>
                  <a:lnTo>
                    <a:pt x="5345" y="17672"/>
                  </a:lnTo>
                  <a:lnTo>
                    <a:pt x="5701" y="17815"/>
                  </a:lnTo>
                  <a:lnTo>
                    <a:pt x="6058" y="17981"/>
                  </a:lnTo>
                  <a:lnTo>
                    <a:pt x="6438" y="18100"/>
                  </a:lnTo>
                  <a:lnTo>
                    <a:pt x="6818" y="18219"/>
                  </a:lnTo>
                  <a:lnTo>
                    <a:pt x="7198" y="18314"/>
                  </a:lnTo>
                  <a:lnTo>
                    <a:pt x="7578" y="18385"/>
                  </a:lnTo>
                  <a:lnTo>
                    <a:pt x="7958" y="18456"/>
                  </a:lnTo>
                  <a:lnTo>
                    <a:pt x="8362" y="18504"/>
                  </a:lnTo>
                  <a:lnTo>
                    <a:pt x="8766" y="18528"/>
                  </a:lnTo>
                  <a:lnTo>
                    <a:pt x="9169" y="18551"/>
                  </a:lnTo>
                  <a:lnTo>
                    <a:pt x="9573" y="18528"/>
                  </a:lnTo>
                  <a:lnTo>
                    <a:pt x="9977" y="18504"/>
                  </a:lnTo>
                  <a:lnTo>
                    <a:pt x="10381" y="18480"/>
                  </a:lnTo>
                  <a:lnTo>
                    <a:pt x="10808" y="18409"/>
                  </a:lnTo>
                  <a:lnTo>
                    <a:pt x="11212" y="18337"/>
                  </a:lnTo>
                  <a:lnTo>
                    <a:pt x="11592" y="18242"/>
                  </a:lnTo>
                  <a:lnTo>
                    <a:pt x="11972" y="18147"/>
                  </a:lnTo>
                  <a:lnTo>
                    <a:pt x="12329" y="18029"/>
                  </a:lnTo>
                  <a:lnTo>
                    <a:pt x="12685" y="17886"/>
                  </a:lnTo>
                  <a:lnTo>
                    <a:pt x="13041" y="17744"/>
                  </a:lnTo>
                  <a:lnTo>
                    <a:pt x="13374" y="17577"/>
                  </a:lnTo>
                  <a:lnTo>
                    <a:pt x="13706" y="17411"/>
                  </a:lnTo>
                  <a:lnTo>
                    <a:pt x="14015" y="17221"/>
                  </a:lnTo>
                  <a:lnTo>
                    <a:pt x="14348" y="17031"/>
                  </a:lnTo>
                  <a:lnTo>
                    <a:pt x="14656" y="16817"/>
                  </a:lnTo>
                  <a:lnTo>
                    <a:pt x="14941" y="16604"/>
                  </a:lnTo>
                  <a:lnTo>
                    <a:pt x="15226" y="16366"/>
                  </a:lnTo>
                  <a:lnTo>
                    <a:pt x="15511" y="16128"/>
                  </a:lnTo>
                  <a:lnTo>
                    <a:pt x="15773" y="15891"/>
                  </a:lnTo>
                  <a:lnTo>
                    <a:pt x="16010" y="15630"/>
                  </a:lnTo>
                  <a:lnTo>
                    <a:pt x="16272" y="15345"/>
                  </a:lnTo>
                  <a:lnTo>
                    <a:pt x="16580" y="14941"/>
                  </a:lnTo>
                  <a:lnTo>
                    <a:pt x="16889" y="14537"/>
                  </a:lnTo>
                  <a:lnTo>
                    <a:pt x="17174" y="14109"/>
                  </a:lnTo>
                  <a:lnTo>
                    <a:pt x="17435" y="13658"/>
                  </a:lnTo>
                  <a:lnTo>
                    <a:pt x="17673" y="13207"/>
                  </a:lnTo>
                  <a:lnTo>
                    <a:pt x="17863" y="12732"/>
                  </a:lnTo>
                  <a:lnTo>
                    <a:pt x="18053" y="12233"/>
                  </a:lnTo>
                  <a:lnTo>
                    <a:pt x="18196" y="11734"/>
                  </a:lnTo>
                  <a:lnTo>
                    <a:pt x="18338" y="11140"/>
                  </a:lnTo>
                  <a:lnTo>
                    <a:pt x="18433" y="10665"/>
                  </a:lnTo>
                  <a:lnTo>
                    <a:pt x="18481" y="10190"/>
                  </a:lnTo>
                  <a:lnTo>
                    <a:pt x="18528" y="9478"/>
                  </a:lnTo>
                  <a:lnTo>
                    <a:pt x="18528" y="8765"/>
                  </a:lnTo>
                  <a:lnTo>
                    <a:pt x="18457" y="8052"/>
                  </a:lnTo>
                  <a:lnTo>
                    <a:pt x="18409" y="7696"/>
                  </a:lnTo>
                  <a:lnTo>
                    <a:pt x="18338" y="7340"/>
                  </a:lnTo>
                  <a:lnTo>
                    <a:pt x="18219" y="6912"/>
                  </a:lnTo>
                  <a:lnTo>
                    <a:pt x="18101" y="6485"/>
                  </a:lnTo>
                  <a:lnTo>
                    <a:pt x="17958" y="6081"/>
                  </a:lnTo>
                  <a:lnTo>
                    <a:pt x="17816" y="5677"/>
                  </a:lnTo>
                  <a:lnTo>
                    <a:pt x="17649" y="5297"/>
                  </a:lnTo>
                  <a:lnTo>
                    <a:pt x="17459" y="4917"/>
                  </a:lnTo>
                  <a:lnTo>
                    <a:pt x="17245" y="4561"/>
                  </a:lnTo>
                  <a:lnTo>
                    <a:pt x="17032" y="4204"/>
                  </a:lnTo>
                  <a:lnTo>
                    <a:pt x="16794" y="3872"/>
                  </a:lnTo>
                  <a:lnTo>
                    <a:pt x="16557" y="3539"/>
                  </a:lnTo>
                  <a:lnTo>
                    <a:pt x="16295" y="3231"/>
                  </a:lnTo>
                  <a:lnTo>
                    <a:pt x="16010" y="2922"/>
                  </a:lnTo>
                  <a:lnTo>
                    <a:pt x="15725" y="2613"/>
                  </a:lnTo>
                  <a:lnTo>
                    <a:pt x="15416" y="2352"/>
                  </a:lnTo>
                  <a:lnTo>
                    <a:pt x="15108" y="2090"/>
                  </a:lnTo>
                  <a:lnTo>
                    <a:pt x="14775" y="1829"/>
                  </a:lnTo>
                  <a:lnTo>
                    <a:pt x="14419" y="1568"/>
                  </a:lnTo>
                  <a:lnTo>
                    <a:pt x="14039" y="1330"/>
                  </a:lnTo>
                  <a:lnTo>
                    <a:pt x="13635" y="1116"/>
                  </a:lnTo>
                  <a:lnTo>
                    <a:pt x="13231" y="903"/>
                  </a:lnTo>
                  <a:lnTo>
                    <a:pt x="12899" y="760"/>
                  </a:lnTo>
                  <a:lnTo>
                    <a:pt x="12566" y="618"/>
                  </a:lnTo>
                  <a:lnTo>
                    <a:pt x="12210" y="475"/>
                  </a:lnTo>
                  <a:lnTo>
                    <a:pt x="11854" y="380"/>
                  </a:lnTo>
                  <a:lnTo>
                    <a:pt x="11497" y="285"/>
                  </a:lnTo>
                  <a:lnTo>
                    <a:pt x="11141" y="190"/>
                  </a:lnTo>
                  <a:lnTo>
                    <a:pt x="10761" y="119"/>
                  </a:lnTo>
                  <a:lnTo>
                    <a:pt x="10405" y="71"/>
                  </a:lnTo>
                  <a:lnTo>
                    <a:pt x="10025" y="24"/>
                  </a:lnTo>
                  <a:lnTo>
                    <a:pt x="9644" y="24"/>
                  </a:lnTo>
                  <a:lnTo>
                    <a:pt x="9264"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15"/>
            <p:cNvSpPr/>
            <p:nvPr/>
          </p:nvSpPr>
          <p:spPr>
            <a:xfrm>
              <a:off x="3760100" y="1062950"/>
              <a:ext cx="463225" cy="463800"/>
            </a:xfrm>
            <a:custGeom>
              <a:avLst/>
              <a:gdLst/>
              <a:ahLst/>
              <a:cxnLst/>
              <a:rect l="l" t="t" r="r" b="b"/>
              <a:pathLst>
                <a:path w="18529" h="18552" fill="none" extrusionOk="0">
                  <a:moveTo>
                    <a:pt x="18338" y="7340"/>
                  </a:moveTo>
                  <a:lnTo>
                    <a:pt x="18338" y="7340"/>
                  </a:lnTo>
                  <a:lnTo>
                    <a:pt x="18409" y="7696"/>
                  </a:lnTo>
                  <a:lnTo>
                    <a:pt x="18457" y="8052"/>
                  </a:lnTo>
                  <a:lnTo>
                    <a:pt x="18528" y="8765"/>
                  </a:lnTo>
                  <a:lnTo>
                    <a:pt x="18528" y="9478"/>
                  </a:lnTo>
                  <a:lnTo>
                    <a:pt x="18481" y="10190"/>
                  </a:lnTo>
                  <a:lnTo>
                    <a:pt x="18481" y="10190"/>
                  </a:lnTo>
                  <a:lnTo>
                    <a:pt x="18433" y="10665"/>
                  </a:lnTo>
                  <a:lnTo>
                    <a:pt x="18338" y="11140"/>
                  </a:lnTo>
                  <a:lnTo>
                    <a:pt x="18338" y="11140"/>
                  </a:lnTo>
                  <a:lnTo>
                    <a:pt x="18196" y="11734"/>
                  </a:lnTo>
                  <a:lnTo>
                    <a:pt x="18196" y="11734"/>
                  </a:lnTo>
                  <a:lnTo>
                    <a:pt x="18053" y="12233"/>
                  </a:lnTo>
                  <a:lnTo>
                    <a:pt x="17863" y="12732"/>
                  </a:lnTo>
                  <a:lnTo>
                    <a:pt x="17673" y="13207"/>
                  </a:lnTo>
                  <a:lnTo>
                    <a:pt x="17435" y="13658"/>
                  </a:lnTo>
                  <a:lnTo>
                    <a:pt x="17174" y="14109"/>
                  </a:lnTo>
                  <a:lnTo>
                    <a:pt x="16889" y="14537"/>
                  </a:lnTo>
                  <a:lnTo>
                    <a:pt x="16580" y="14941"/>
                  </a:lnTo>
                  <a:lnTo>
                    <a:pt x="16272" y="15345"/>
                  </a:lnTo>
                  <a:lnTo>
                    <a:pt x="16272" y="15345"/>
                  </a:lnTo>
                  <a:lnTo>
                    <a:pt x="16010" y="15630"/>
                  </a:lnTo>
                  <a:lnTo>
                    <a:pt x="15773" y="15891"/>
                  </a:lnTo>
                  <a:lnTo>
                    <a:pt x="15511" y="16128"/>
                  </a:lnTo>
                  <a:lnTo>
                    <a:pt x="15226" y="16366"/>
                  </a:lnTo>
                  <a:lnTo>
                    <a:pt x="14941" y="16604"/>
                  </a:lnTo>
                  <a:lnTo>
                    <a:pt x="14656" y="16817"/>
                  </a:lnTo>
                  <a:lnTo>
                    <a:pt x="14348" y="17031"/>
                  </a:lnTo>
                  <a:lnTo>
                    <a:pt x="14015" y="17221"/>
                  </a:lnTo>
                  <a:lnTo>
                    <a:pt x="13706" y="17411"/>
                  </a:lnTo>
                  <a:lnTo>
                    <a:pt x="13374" y="17577"/>
                  </a:lnTo>
                  <a:lnTo>
                    <a:pt x="13041" y="17744"/>
                  </a:lnTo>
                  <a:lnTo>
                    <a:pt x="12685" y="17886"/>
                  </a:lnTo>
                  <a:lnTo>
                    <a:pt x="12329" y="18029"/>
                  </a:lnTo>
                  <a:lnTo>
                    <a:pt x="11972" y="18147"/>
                  </a:lnTo>
                  <a:lnTo>
                    <a:pt x="11592" y="18242"/>
                  </a:lnTo>
                  <a:lnTo>
                    <a:pt x="11212" y="18337"/>
                  </a:lnTo>
                  <a:lnTo>
                    <a:pt x="11212" y="18337"/>
                  </a:lnTo>
                  <a:lnTo>
                    <a:pt x="10808" y="18409"/>
                  </a:lnTo>
                  <a:lnTo>
                    <a:pt x="10381" y="18480"/>
                  </a:lnTo>
                  <a:lnTo>
                    <a:pt x="9977" y="18504"/>
                  </a:lnTo>
                  <a:lnTo>
                    <a:pt x="9573" y="18528"/>
                  </a:lnTo>
                  <a:lnTo>
                    <a:pt x="9169" y="18551"/>
                  </a:lnTo>
                  <a:lnTo>
                    <a:pt x="8766" y="18528"/>
                  </a:lnTo>
                  <a:lnTo>
                    <a:pt x="8362" y="18504"/>
                  </a:lnTo>
                  <a:lnTo>
                    <a:pt x="7958" y="18456"/>
                  </a:lnTo>
                  <a:lnTo>
                    <a:pt x="7578" y="18385"/>
                  </a:lnTo>
                  <a:lnTo>
                    <a:pt x="7198" y="18314"/>
                  </a:lnTo>
                  <a:lnTo>
                    <a:pt x="6818" y="18219"/>
                  </a:lnTo>
                  <a:lnTo>
                    <a:pt x="6438" y="18100"/>
                  </a:lnTo>
                  <a:lnTo>
                    <a:pt x="6058" y="17981"/>
                  </a:lnTo>
                  <a:lnTo>
                    <a:pt x="5701" y="17815"/>
                  </a:lnTo>
                  <a:lnTo>
                    <a:pt x="5345" y="17672"/>
                  </a:lnTo>
                  <a:lnTo>
                    <a:pt x="4989" y="17506"/>
                  </a:lnTo>
                  <a:lnTo>
                    <a:pt x="4989" y="17506"/>
                  </a:lnTo>
                  <a:lnTo>
                    <a:pt x="4609" y="17292"/>
                  </a:lnTo>
                  <a:lnTo>
                    <a:pt x="4253" y="17079"/>
                  </a:lnTo>
                  <a:lnTo>
                    <a:pt x="3896" y="16841"/>
                  </a:lnTo>
                  <a:lnTo>
                    <a:pt x="3564" y="16580"/>
                  </a:lnTo>
                  <a:lnTo>
                    <a:pt x="3231" y="16318"/>
                  </a:lnTo>
                  <a:lnTo>
                    <a:pt x="2922" y="16033"/>
                  </a:lnTo>
                  <a:lnTo>
                    <a:pt x="2614" y="15725"/>
                  </a:lnTo>
                  <a:lnTo>
                    <a:pt x="2329" y="15416"/>
                  </a:lnTo>
                  <a:lnTo>
                    <a:pt x="2329" y="15416"/>
                  </a:lnTo>
                  <a:lnTo>
                    <a:pt x="2091" y="15131"/>
                  </a:lnTo>
                  <a:lnTo>
                    <a:pt x="1853" y="14822"/>
                  </a:lnTo>
                  <a:lnTo>
                    <a:pt x="1616" y="14513"/>
                  </a:lnTo>
                  <a:lnTo>
                    <a:pt x="1402" y="14181"/>
                  </a:lnTo>
                  <a:lnTo>
                    <a:pt x="1212" y="13848"/>
                  </a:lnTo>
                  <a:lnTo>
                    <a:pt x="1022" y="13492"/>
                  </a:lnTo>
                  <a:lnTo>
                    <a:pt x="856" y="13136"/>
                  </a:lnTo>
                  <a:lnTo>
                    <a:pt x="690" y="12779"/>
                  </a:lnTo>
                  <a:lnTo>
                    <a:pt x="690" y="12779"/>
                  </a:lnTo>
                  <a:lnTo>
                    <a:pt x="547" y="12399"/>
                  </a:lnTo>
                  <a:lnTo>
                    <a:pt x="405" y="12019"/>
                  </a:lnTo>
                  <a:lnTo>
                    <a:pt x="310" y="11615"/>
                  </a:lnTo>
                  <a:lnTo>
                    <a:pt x="215" y="11212"/>
                  </a:lnTo>
                  <a:lnTo>
                    <a:pt x="215" y="11212"/>
                  </a:lnTo>
                  <a:lnTo>
                    <a:pt x="72" y="10523"/>
                  </a:lnTo>
                  <a:lnTo>
                    <a:pt x="25" y="9810"/>
                  </a:lnTo>
                  <a:lnTo>
                    <a:pt x="1" y="9121"/>
                  </a:lnTo>
                  <a:lnTo>
                    <a:pt x="25" y="8432"/>
                  </a:lnTo>
                  <a:lnTo>
                    <a:pt x="25" y="8432"/>
                  </a:lnTo>
                  <a:lnTo>
                    <a:pt x="96" y="7886"/>
                  </a:lnTo>
                  <a:lnTo>
                    <a:pt x="191" y="7340"/>
                  </a:lnTo>
                  <a:lnTo>
                    <a:pt x="191" y="7340"/>
                  </a:lnTo>
                  <a:lnTo>
                    <a:pt x="310" y="6936"/>
                  </a:lnTo>
                  <a:lnTo>
                    <a:pt x="405" y="6532"/>
                  </a:lnTo>
                  <a:lnTo>
                    <a:pt x="547" y="6128"/>
                  </a:lnTo>
                  <a:lnTo>
                    <a:pt x="690" y="5748"/>
                  </a:lnTo>
                  <a:lnTo>
                    <a:pt x="690" y="5748"/>
                  </a:lnTo>
                  <a:lnTo>
                    <a:pt x="880" y="5321"/>
                  </a:lnTo>
                  <a:lnTo>
                    <a:pt x="1093" y="4893"/>
                  </a:lnTo>
                  <a:lnTo>
                    <a:pt x="1093" y="4893"/>
                  </a:lnTo>
                  <a:lnTo>
                    <a:pt x="1307" y="4537"/>
                  </a:lnTo>
                  <a:lnTo>
                    <a:pt x="1521" y="4204"/>
                  </a:lnTo>
                  <a:lnTo>
                    <a:pt x="1735" y="3848"/>
                  </a:lnTo>
                  <a:lnTo>
                    <a:pt x="1996" y="3539"/>
                  </a:lnTo>
                  <a:lnTo>
                    <a:pt x="1996" y="3539"/>
                  </a:lnTo>
                  <a:lnTo>
                    <a:pt x="2234" y="3231"/>
                  </a:lnTo>
                  <a:lnTo>
                    <a:pt x="2495" y="2945"/>
                  </a:lnTo>
                  <a:lnTo>
                    <a:pt x="2780" y="2660"/>
                  </a:lnTo>
                  <a:lnTo>
                    <a:pt x="3065" y="2399"/>
                  </a:lnTo>
                  <a:lnTo>
                    <a:pt x="3350" y="2138"/>
                  </a:lnTo>
                  <a:lnTo>
                    <a:pt x="3659" y="1877"/>
                  </a:lnTo>
                  <a:lnTo>
                    <a:pt x="3991" y="1663"/>
                  </a:lnTo>
                  <a:lnTo>
                    <a:pt x="4324" y="1425"/>
                  </a:lnTo>
                  <a:lnTo>
                    <a:pt x="4656" y="1235"/>
                  </a:lnTo>
                  <a:lnTo>
                    <a:pt x="5013" y="1045"/>
                  </a:lnTo>
                  <a:lnTo>
                    <a:pt x="5369" y="855"/>
                  </a:lnTo>
                  <a:lnTo>
                    <a:pt x="5749" y="689"/>
                  </a:lnTo>
                  <a:lnTo>
                    <a:pt x="6129" y="546"/>
                  </a:lnTo>
                  <a:lnTo>
                    <a:pt x="6509" y="428"/>
                  </a:lnTo>
                  <a:lnTo>
                    <a:pt x="6913" y="309"/>
                  </a:lnTo>
                  <a:lnTo>
                    <a:pt x="7317" y="214"/>
                  </a:lnTo>
                  <a:lnTo>
                    <a:pt x="7317" y="214"/>
                  </a:lnTo>
                  <a:lnTo>
                    <a:pt x="7720" y="143"/>
                  </a:lnTo>
                  <a:lnTo>
                    <a:pt x="8101" y="71"/>
                  </a:lnTo>
                  <a:lnTo>
                    <a:pt x="8481" y="48"/>
                  </a:lnTo>
                  <a:lnTo>
                    <a:pt x="8884" y="24"/>
                  </a:lnTo>
                  <a:lnTo>
                    <a:pt x="9264" y="0"/>
                  </a:lnTo>
                  <a:lnTo>
                    <a:pt x="9644" y="24"/>
                  </a:lnTo>
                  <a:lnTo>
                    <a:pt x="10025" y="24"/>
                  </a:lnTo>
                  <a:lnTo>
                    <a:pt x="10405" y="71"/>
                  </a:lnTo>
                  <a:lnTo>
                    <a:pt x="10761" y="119"/>
                  </a:lnTo>
                  <a:lnTo>
                    <a:pt x="11141" y="190"/>
                  </a:lnTo>
                  <a:lnTo>
                    <a:pt x="11497" y="285"/>
                  </a:lnTo>
                  <a:lnTo>
                    <a:pt x="11854" y="380"/>
                  </a:lnTo>
                  <a:lnTo>
                    <a:pt x="12210" y="475"/>
                  </a:lnTo>
                  <a:lnTo>
                    <a:pt x="12566" y="618"/>
                  </a:lnTo>
                  <a:lnTo>
                    <a:pt x="12899" y="760"/>
                  </a:lnTo>
                  <a:lnTo>
                    <a:pt x="13231" y="903"/>
                  </a:lnTo>
                  <a:lnTo>
                    <a:pt x="13231" y="903"/>
                  </a:lnTo>
                  <a:lnTo>
                    <a:pt x="13635" y="1116"/>
                  </a:lnTo>
                  <a:lnTo>
                    <a:pt x="14039" y="1330"/>
                  </a:lnTo>
                  <a:lnTo>
                    <a:pt x="14419" y="1568"/>
                  </a:lnTo>
                  <a:lnTo>
                    <a:pt x="14775" y="1829"/>
                  </a:lnTo>
                  <a:lnTo>
                    <a:pt x="14775" y="1829"/>
                  </a:lnTo>
                  <a:lnTo>
                    <a:pt x="15108" y="2090"/>
                  </a:lnTo>
                  <a:lnTo>
                    <a:pt x="15416" y="2352"/>
                  </a:lnTo>
                  <a:lnTo>
                    <a:pt x="15725" y="2613"/>
                  </a:lnTo>
                  <a:lnTo>
                    <a:pt x="16010" y="2922"/>
                  </a:lnTo>
                  <a:lnTo>
                    <a:pt x="16295" y="3231"/>
                  </a:lnTo>
                  <a:lnTo>
                    <a:pt x="16557" y="3539"/>
                  </a:lnTo>
                  <a:lnTo>
                    <a:pt x="16794" y="3872"/>
                  </a:lnTo>
                  <a:lnTo>
                    <a:pt x="17032" y="4204"/>
                  </a:lnTo>
                  <a:lnTo>
                    <a:pt x="17245" y="4561"/>
                  </a:lnTo>
                  <a:lnTo>
                    <a:pt x="17459" y="4917"/>
                  </a:lnTo>
                  <a:lnTo>
                    <a:pt x="17649" y="5297"/>
                  </a:lnTo>
                  <a:lnTo>
                    <a:pt x="17816" y="5677"/>
                  </a:lnTo>
                  <a:lnTo>
                    <a:pt x="17958" y="6081"/>
                  </a:lnTo>
                  <a:lnTo>
                    <a:pt x="18101" y="6485"/>
                  </a:lnTo>
                  <a:lnTo>
                    <a:pt x="18219" y="6912"/>
                  </a:lnTo>
                  <a:lnTo>
                    <a:pt x="18338" y="734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5"/>
            <p:cNvSpPr/>
            <p:nvPr/>
          </p:nvSpPr>
          <p:spPr>
            <a:xfrm>
              <a:off x="3760100" y="1085500"/>
              <a:ext cx="388400" cy="415125"/>
            </a:xfrm>
            <a:custGeom>
              <a:avLst/>
              <a:gdLst/>
              <a:ahLst/>
              <a:cxnLst/>
              <a:rect l="l" t="t" r="r" b="b"/>
              <a:pathLst>
                <a:path w="15536" h="16605" extrusionOk="0">
                  <a:moveTo>
                    <a:pt x="5583" y="1877"/>
                  </a:moveTo>
                  <a:lnTo>
                    <a:pt x="5630" y="1901"/>
                  </a:lnTo>
                  <a:lnTo>
                    <a:pt x="5701" y="1972"/>
                  </a:lnTo>
                  <a:lnTo>
                    <a:pt x="5749" y="2020"/>
                  </a:lnTo>
                  <a:lnTo>
                    <a:pt x="5725" y="2067"/>
                  </a:lnTo>
                  <a:lnTo>
                    <a:pt x="5654" y="2138"/>
                  </a:lnTo>
                  <a:lnTo>
                    <a:pt x="5630" y="1925"/>
                  </a:lnTo>
                  <a:lnTo>
                    <a:pt x="5583" y="1925"/>
                  </a:lnTo>
                  <a:lnTo>
                    <a:pt x="5583" y="1877"/>
                  </a:lnTo>
                  <a:close/>
                  <a:moveTo>
                    <a:pt x="2614" y="2899"/>
                  </a:moveTo>
                  <a:lnTo>
                    <a:pt x="2614" y="2922"/>
                  </a:lnTo>
                  <a:lnTo>
                    <a:pt x="2637" y="2970"/>
                  </a:lnTo>
                  <a:lnTo>
                    <a:pt x="2614" y="3017"/>
                  </a:lnTo>
                  <a:lnTo>
                    <a:pt x="2590" y="3041"/>
                  </a:lnTo>
                  <a:lnTo>
                    <a:pt x="2400" y="3041"/>
                  </a:lnTo>
                  <a:lnTo>
                    <a:pt x="2352" y="3065"/>
                  </a:lnTo>
                  <a:lnTo>
                    <a:pt x="2329" y="3089"/>
                  </a:lnTo>
                  <a:lnTo>
                    <a:pt x="2352" y="3112"/>
                  </a:lnTo>
                  <a:lnTo>
                    <a:pt x="2376" y="3160"/>
                  </a:lnTo>
                  <a:lnTo>
                    <a:pt x="2447" y="3184"/>
                  </a:lnTo>
                  <a:lnTo>
                    <a:pt x="2400" y="3207"/>
                  </a:lnTo>
                  <a:lnTo>
                    <a:pt x="2376" y="3207"/>
                  </a:lnTo>
                  <a:lnTo>
                    <a:pt x="2352" y="3184"/>
                  </a:lnTo>
                  <a:lnTo>
                    <a:pt x="2305" y="3184"/>
                  </a:lnTo>
                  <a:lnTo>
                    <a:pt x="2257" y="3160"/>
                  </a:lnTo>
                  <a:lnTo>
                    <a:pt x="2162" y="3112"/>
                  </a:lnTo>
                  <a:lnTo>
                    <a:pt x="1972" y="2946"/>
                  </a:lnTo>
                  <a:lnTo>
                    <a:pt x="2447" y="2946"/>
                  </a:lnTo>
                  <a:lnTo>
                    <a:pt x="2590" y="2899"/>
                  </a:lnTo>
                  <a:close/>
                  <a:moveTo>
                    <a:pt x="3421" y="5345"/>
                  </a:moveTo>
                  <a:lnTo>
                    <a:pt x="3445" y="5393"/>
                  </a:lnTo>
                  <a:lnTo>
                    <a:pt x="3469" y="5440"/>
                  </a:lnTo>
                  <a:lnTo>
                    <a:pt x="3445" y="5511"/>
                  </a:lnTo>
                  <a:lnTo>
                    <a:pt x="3421" y="5583"/>
                  </a:lnTo>
                  <a:lnTo>
                    <a:pt x="3445" y="5630"/>
                  </a:lnTo>
                  <a:lnTo>
                    <a:pt x="3492" y="5678"/>
                  </a:lnTo>
                  <a:lnTo>
                    <a:pt x="3540" y="5701"/>
                  </a:lnTo>
                  <a:lnTo>
                    <a:pt x="3872" y="5796"/>
                  </a:lnTo>
                  <a:lnTo>
                    <a:pt x="3968" y="5820"/>
                  </a:lnTo>
                  <a:lnTo>
                    <a:pt x="4015" y="5868"/>
                  </a:lnTo>
                  <a:lnTo>
                    <a:pt x="4039" y="5915"/>
                  </a:lnTo>
                  <a:lnTo>
                    <a:pt x="4015" y="6010"/>
                  </a:lnTo>
                  <a:lnTo>
                    <a:pt x="3968" y="6058"/>
                  </a:lnTo>
                  <a:lnTo>
                    <a:pt x="3896" y="6105"/>
                  </a:lnTo>
                  <a:lnTo>
                    <a:pt x="3706" y="6105"/>
                  </a:lnTo>
                  <a:lnTo>
                    <a:pt x="3587" y="6081"/>
                  </a:lnTo>
                  <a:lnTo>
                    <a:pt x="3397" y="6058"/>
                  </a:lnTo>
                  <a:lnTo>
                    <a:pt x="3231" y="6058"/>
                  </a:lnTo>
                  <a:lnTo>
                    <a:pt x="3136" y="6081"/>
                  </a:lnTo>
                  <a:lnTo>
                    <a:pt x="3065" y="6105"/>
                  </a:lnTo>
                  <a:lnTo>
                    <a:pt x="2970" y="6153"/>
                  </a:lnTo>
                  <a:lnTo>
                    <a:pt x="2899" y="6224"/>
                  </a:lnTo>
                  <a:lnTo>
                    <a:pt x="2851" y="6248"/>
                  </a:lnTo>
                  <a:lnTo>
                    <a:pt x="2804" y="6272"/>
                  </a:lnTo>
                  <a:lnTo>
                    <a:pt x="2661" y="6295"/>
                  </a:lnTo>
                  <a:lnTo>
                    <a:pt x="2590" y="6272"/>
                  </a:lnTo>
                  <a:lnTo>
                    <a:pt x="2519" y="6224"/>
                  </a:lnTo>
                  <a:lnTo>
                    <a:pt x="2495" y="6177"/>
                  </a:lnTo>
                  <a:lnTo>
                    <a:pt x="2495" y="6081"/>
                  </a:lnTo>
                  <a:lnTo>
                    <a:pt x="2566" y="5868"/>
                  </a:lnTo>
                  <a:lnTo>
                    <a:pt x="2661" y="5654"/>
                  </a:lnTo>
                  <a:lnTo>
                    <a:pt x="2709" y="5606"/>
                  </a:lnTo>
                  <a:lnTo>
                    <a:pt x="2732" y="5583"/>
                  </a:lnTo>
                  <a:lnTo>
                    <a:pt x="2780" y="5583"/>
                  </a:lnTo>
                  <a:lnTo>
                    <a:pt x="2851" y="5606"/>
                  </a:lnTo>
                  <a:lnTo>
                    <a:pt x="2875" y="5630"/>
                  </a:lnTo>
                  <a:lnTo>
                    <a:pt x="2899" y="5701"/>
                  </a:lnTo>
                  <a:lnTo>
                    <a:pt x="2922" y="5749"/>
                  </a:lnTo>
                  <a:lnTo>
                    <a:pt x="2994" y="5773"/>
                  </a:lnTo>
                  <a:lnTo>
                    <a:pt x="3112" y="5773"/>
                  </a:lnTo>
                  <a:lnTo>
                    <a:pt x="3184" y="5749"/>
                  </a:lnTo>
                  <a:lnTo>
                    <a:pt x="3255" y="5701"/>
                  </a:lnTo>
                  <a:lnTo>
                    <a:pt x="3302" y="5654"/>
                  </a:lnTo>
                  <a:lnTo>
                    <a:pt x="3326" y="5583"/>
                  </a:lnTo>
                  <a:lnTo>
                    <a:pt x="3326" y="5559"/>
                  </a:lnTo>
                  <a:lnTo>
                    <a:pt x="3302" y="5535"/>
                  </a:lnTo>
                  <a:lnTo>
                    <a:pt x="3231" y="5535"/>
                  </a:lnTo>
                  <a:lnTo>
                    <a:pt x="3184" y="5511"/>
                  </a:lnTo>
                  <a:lnTo>
                    <a:pt x="3421" y="5345"/>
                  </a:lnTo>
                  <a:close/>
                  <a:moveTo>
                    <a:pt x="5036" y="5036"/>
                  </a:moveTo>
                  <a:lnTo>
                    <a:pt x="5131" y="5084"/>
                  </a:lnTo>
                  <a:lnTo>
                    <a:pt x="5226" y="5155"/>
                  </a:lnTo>
                  <a:lnTo>
                    <a:pt x="5131" y="5179"/>
                  </a:lnTo>
                  <a:lnTo>
                    <a:pt x="5060" y="5203"/>
                  </a:lnTo>
                  <a:lnTo>
                    <a:pt x="5013" y="5274"/>
                  </a:lnTo>
                  <a:lnTo>
                    <a:pt x="4989" y="5345"/>
                  </a:lnTo>
                  <a:lnTo>
                    <a:pt x="5013" y="5440"/>
                  </a:lnTo>
                  <a:lnTo>
                    <a:pt x="5060" y="5511"/>
                  </a:lnTo>
                  <a:lnTo>
                    <a:pt x="5131" y="5559"/>
                  </a:lnTo>
                  <a:lnTo>
                    <a:pt x="5226" y="5583"/>
                  </a:lnTo>
                  <a:lnTo>
                    <a:pt x="5298" y="5606"/>
                  </a:lnTo>
                  <a:lnTo>
                    <a:pt x="5369" y="5630"/>
                  </a:lnTo>
                  <a:lnTo>
                    <a:pt x="5440" y="5654"/>
                  </a:lnTo>
                  <a:lnTo>
                    <a:pt x="5559" y="5654"/>
                  </a:lnTo>
                  <a:lnTo>
                    <a:pt x="5583" y="5678"/>
                  </a:lnTo>
                  <a:lnTo>
                    <a:pt x="5630" y="5749"/>
                  </a:lnTo>
                  <a:lnTo>
                    <a:pt x="5583" y="5749"/>
                  </a:lnTo>
                  <a:lnTo>
                    <a:pt x="5535" y="5773"/>
                  </a:lnTo>
                  <a:lnTo>
                    <a:pt x="5511" y="5773"/>
                  </a:lnTo>
                  <a:lnTo>
                    <a:pt x="5488" y="5796"/>
                  </a:lnTo>
                  <a:lnTo>
                    <a:pt x="5488" y="5868"/>
                  </a:lnTo>
                  <a:lnTo>
                    <a:pt x="5511" y="5915"/>
                  </a:lnTo>
                  <a:lnTo>
                    <a:pt x="5606" y="6010"/>
                  </a:lnTo>
                  <a:lnTo>
                    <a:pt x="5725" y="6105"/>
                  </a:lnTo>
                  <a:lnTo>
                    <a:pt x="5749" y="6177"/>
                  </a:lnTo>
                  <a:lnTo>
                    <a:pt x="5725" y="6272"/>
                  </a:lnTo>
                  <a:lnTo>
                    <a:pt x="5701" y="6319"/>
                  </a:lnTo>
                  <a:lnTo>
                    <a:pt x="5678" y="6343"/>
                  </a:lnTo>
                  <a:lnTo>
                    <a:pt x="5606" y="6343"/>
                  </a:lnTo>
                  <a:lnTo>
                    <a:pt x="5440" y="6319"/>
                  </a:lnTo>
                  <a:lnTo>
                    <a:pt x="5274" y="6272"/>
                  </a:lnTo>
                  <a:lnTo>
                    <a:pt x="5226" y="6248"/>
                  </a:lnTo>
                  <a:lnTo>
                    <a:pt x="5179" y="6224"/>
                  </a:lnTo>
                  <a:lnTo>
                    <a:pt x="5179" y="6177"/>
                  </a:lnTo>
                  <a:lnTo>
                    <a:pt x="5179" y="6129"/>
                  </a:lnTo>
                  <a:lnTo>
                    <a:pt x="5155" y="5986"/>
                  </a:lnTo>
                  <a:lnTo>
                    <a:pt x="5131" y="5868"/>
                  </a:lnTo>
                  <a:lnTo>
                    <a:pt x="5060" y="5773"/>
                  </a:lnTo>
                  <a:lnTo>
                    <a:pt x="4965" y="5701"/>
                  </a:lnTo>
                  <a:lnTo>
                    <a:pt x="4870" y="5654"/>
                  </a:lnTo>
                  <a:lnTo>
                    <a:pt x="4799" y="5583"/>
                  </a:lnTo>
                  <a:lnTo>
                    <a:pt x="4728" y="5511"/>
                  </a:lnTo>
                  <a:lnTo>
                    <a:pt x="4656" y="5440"/>
                  </a:lnTo>
                  <a:lnTo>
                    <a:pt x="4633" y="5416"/>
                  </a:lnTo>
                  <a:lnTo>
                    <a:pt x="4656" y="5369"/>
                  </a:lnTo>
                  <a:lnTo>
                    <a:pt x="4775" y="5226"/>
                  </a:lnTo>
                  <a:lnTo>
                    <a:pt x="4870" y="5108"/>
                  </a:lnTo>
                  <a:lnTo>
                    <a:pt x="4941" y="5060"/>
                  </a:lnTo>
                  <a:lnTo>
                    <a:pt x="5036" y="5036"/>
                  </a:lnTo>
                  <a:close/>
                  <a:moveTo>
                    <a:pt x="5654" y="7340"/>
                  </a:moveTo>
                  <a:lnTo>
                    <a:pt x="5725" y="7388"/>
                  </a:lnTo>
                  <a:lnTo>
                    <a:pt x="5796" y="7435"/>
                  </a:lnTo>
                  <a:lnTo>
                    <a:pt x="5939" y="7578"/>
                  </a:lnTo>
                  <a:lnTo>
                    <a:pt x="6082" y="7649"/>
                  </a:lnTo>
                  <a:lnTo>
                    <a:pt x="6248" y="7697"/>
                  </a:lnTo>
                  <a:lnTo>
                    <a:pt x="6414" y="7673"/>
                  </a:lnTo>
                  <a:lnTo>
                    <a:pt x="6485" y="7673"/>
                  </a:lnTo>
                  <a:lnTo>
                    <a:pt x="6557" y="7649"/>
                  </a:lnTo>
                  <a:lnTo>
                    <a:pt x="6604" y="7697"/>
                  </a:lnTo>
                  <a:lnTo>
                    <a:pt x="6557" y="7744"/>
                  </a:lnTo>
                  <a:lnTo>
                    <a:pt x="6390" y="7958"/>
                  </a:lnTo>
                  <a:lnTo>
                    <a:pt x="6343" y="8006"/>
                  </a:lnTo>
                  <a:lnTo>
                    <a:pt x="6272" y="8029"/>
                  </a:lnTo>
                  <a:lnTo>
                    <a:pt x="6200" y="8006"/>
                  </a:lnTo>
                  <a:lnTo>
                    <a:pt x="6177" y="7958"/>
                  </a:lnTo>
                  <a:lnTo>
                    <a:pt x="6153" y="7910"/>
                  </a:lnTo>
                  <a:lnTo>
                    <a:pt x="6129" y="7863"/>
                  </a:lnTo>
                  <a:lnTo>
                    <a:pt x="6082" y="7815"/>
                  </a:lnTo>
                  <a:lnTo>
                    <a:pt x="6010" y="7839"/>
                  </a:lnTo>
                  <a:lnTo>
                    <a:pt x="5987" y="7815"/>
                  </a:lnTo>
                  <a:lnTo>
                    <a:pt x="5963" y="7792"/>
                  </a:lnTo>
                  <a:lnTo>
                    <a:pt x="5939" y="7768"/>
                  </a:lnTo>
                  <a:lnTo>
                    <a:pt x="5915" y="7744"/>
                  </a:lnTo>
                  <a:lnTo>
                    <a:pt x="5892" y="7768"/>
                  </a:lnTo>
                  <a:lnTo>
                    <a:pt x="5868" y="7815"/>
                  </a:lnTo>
                  <a:lnTo>
                    <a:pt x="5796" y="7720"/>
                  </a:lnTo>
                  <a:lnTo>
                    <a:pt x="5725" y="7625"/>
                  </a:lnTo>
                  <a:lnTo>
                    <a:pt x="5654" y="7554"/>
                  </a:lnTo>
                  <a:lnTo>
                    <a:pt x="5559" y="7483"/>
                  </a:lnTo>
                  <a:lnTo>
                    <a:pt x="5535" y="7459"/>
                  </a:lnTo>
                  <a:lnTo>
                    <a:pt x="5535" y="7435"/>
                  </a:lnTo>
                  <a:lnTo>
                    <a:pt x="5559" y="7388"/>
                  </a:lnTo>
                  <a:lnTo>
                    <a:pt x="5606" y="7340"/>
                  </a:lnTo>
                  <a:close/>
                  <a:moveTo>
                    <a:pt x="13231" y="1"/>
                  </a:moveTo>
                  <a:lnTo>
                    <a:pt x="13184" y="24"/>
                  </a:lnTo>
                  <a:lnTo>
                    <a:pt x="13041" y="72"/>
                  </a:lnTo>
                  <a:lnTo>
                    <a:pt x="12875" y="96"/>
                  </a:lnTo>
                  <a:lnTo>
                    <a:pt x="12709" y="119"/>
                  </a:lnTo>
                  <a:lnTo>
                    <a:pt x="12542" y="167"/>
                  </a:lnTo>
                  <a:lnTo>
                    <a:pt x="12400" y="167"/>
                  </a:lnTo>
                  <a:lnTo>
                    <a:pt x="12139" y="119"/>
                  </a:lnTo>
                  <a:lnTo>
                    <a:pt x="11877" y="119"/>
                  </a:lnTo>
                  <a:lnTo>
                    <a:pt x="11616" y="143"/>
                  </a:lnTo>
                  <a:lnTo>
                    <a:pt x="11355" y="191"/>
                  </a:lnTo>
                  <a:lnTo>
                    <a:pt x="11260" y="214"/>
                  </a:lnTo>
                  <a:lnTo>
                    <a:pt x="11236" y="238"/>
                  </a:lnTo>
                  <a:lnTo>
                    <a:pt x="11236" y="262"/>
                  </a:lnTo>
                  <a:lnTo>
                    <a:pt x="11212" y="357"/>
                  </a:lnTo>
                  <a:lnTo>
                    <a:pt x="11165" y="428"/>
                  </a:lnTo>
                  <a:lnTo>
                    <a:pt x="11093" y="428"/>
                  </a:lnTo>
                  <a:lnTo>
                    <a:pt x="11022" y="452"/>
                  </a:lnTo>
                  <a:lnTo>
                    <a:pt x="10785" y="452"/>
                  </a:lnTo>
                  <a:lnTo>
                    <a:pt x="10761" y="476"/>
                  </a:lnTo>
                  <a:lnTo>
                    <a:pt x="10690" y="523"/>
                  </a:lnTo>
                  <a:lnTo>
                    <a:pt x="10642" y="547"/>
                  </a:lnTo>
                  <a:lnTo>
                    <a:pt x="10547" y="571"/>
                  </a:lnTo>
                  <a:lnTo>
                    <a:pt x="10452" y="523"/>
                  </a:lnTo>
                  <a:lnTo>
                    <a:pt x="10357" y="500"/>
                  </a:lnTo>
                  <a:lnTo>
                    <a:pt x="10238" y="452"/>
                  </a:lnTo>
                  <a:lnTo>
                    <a:pt x="10120" y="428"/>
                  </a:lnTo>
                  <a:lnTo>
                    <a:pt x="9882" y="428"/>
                  </a:lnTo>
                  <a:lnTo>
                    <a:pt x="9692" y="476"/>
                  </a:lnTo>
                  <a:lnTo>
                    <a:pt x="9478" y="547"/>
                  </a:lnTo>
                  <a:lnTo>
                    <a:pt x="9288" y="595"/>
                  </a:lnTo>
                  <a:lnTo>
                    <a:pt x="9193" y="595"/>
                  </a:lnTo>
                  <a:lnTo>
                    <a:pt x="9074" y="571"/>
                  </a:lnTo>
                  <a:lnTo>
                    <a:pt x="9027" y="571"/>
                  </a:lnTo>
                  <a:lnTo>
                    <a:pt x="8979" y="595"/>
                  </a:lnTo>
                  <a:lnTo>
                    <a:pt x="8908" y="642"/>
                  </a:lnTo>
                  <a:lnTo>
                    <a:pt x="8813" y="666"/>
                  </a:lnTo>
                  <a:lnTo>
                    <a:pt x="8457" y="666"/>
                  </a:lnTo>
                  <a:lnTo>
                    <a:pt x="8386" y="690"/>
                  </a:lnTo>
                  <a:lnTo>
                    <a:pt x="8291" y="737"/>
                  </a:lnTo>
                  <a:lnTo>
                    <a:pt x="8291" y="737"/>
                  </a:lnTo>
                  <a:lnTo>
                    <a:pt x="8386" y="642"/>
                  </a:lnTo>
                  <a:lnTo>
                    <a:pt x="8409" y="595"/>
                  </a:lnTo>
                  <a:lnTo>
                    <a:pt x="8409" y="523"/>
                  </a:lnTo>
                  <a:lnTo>
                    <a:pt x="8362" y="476"/>
                  </a:lnTo>
                  <a:lnTo>
                    <a:pt x="8338" y="452"/>
                  </a:lnTo>
                  <a:lnTo>
                    <a:pt x="8243" y="428"/>
                  </a:lnTo>
                  <a:lnTo>
                    <a:pt x="8101" y="452"/>
                  </a:lnTo>
                  <a:lnTo>
                    <a:pt x="7958" y="452"/>
                  </a:lnTo>
                  <a:lnTo>
                    <a:pt x="7697" y="523"/>
                  </a:lnTo>
                  <a:lnTo>
                    <a:pt x="7578" y="523"/>
                  </a:lnTo>
                  <a:lnTo>
                    <a:pt x="7435" y="500"/>
                  </a:lnTo>
                  <a:lnTo>
                    <a:pt x="7340" y="476"/>
                  </a:lnTo>
                  <a:lnTo>
                    <a:pt x="7245" y="500"/>
                  </a:lnTo>
                  <a:lnTo>
                    <a:pt x="7127" y="547"/>
                  </a:lnTo>
                  <a:lnTo>
                    <a:pt x="7055" y="642"/>
                  </a:lnTo>
                  <a:lnTo>
                    <a:pt x="7008" y="713"/>
                  </a:lnTo>
                  <a:lnTo>
                    <a:pt x="6960" y="737"/>
                  </a:lnTo>
                  <a:lnTo>
                    <a:pt x="6913" y="761"/>
                  </a:lnTo>
                  <a:lnTo>
                    <a:pt x="6747" y="785"/>
                  </a:lnTo>
                  <a:lnTo>
                    <a:pt x="6580" y="832"/>
                  </a:lnTo>
                  <a:lnTo>
                    <a:pt x="6438" y="903"/>
                  </a:lnTo>
                  <a:lnTo>
                    <a:pt x="6272" y="951"/>
                  </a:lnTo>
                  <a:lnTo>
                    <a:pt x="6200" y="975"/>
                  </a:lnTo>
                  <a:lnTo>
                    <a:pt x="6177" y="1022"/>
                  </a:lnTo>
                  <a:lnTo>
                    <a:pt x="6177" y="1070"/>
                  </a:lnTo>
                  <a:lnTo>
                    <a:pt x="6200" y="1117"/>
                  </a:lnTo>
                  <a:lnTo>
                    <a:pt x="6177" y="1165"/>
                  </a:lnTo>
                  <a:lnTo>
                    <a:pt x="6129" y="1165"/>
                  </a:lnTo>
                  <a:lnTo>
                    <a:pt x="6082" y="1188"/>
                  </a:lnTo>
                  <a:lnTo>
                    <a:pt x="5987" y="1212"/>
                  </a:lnTo>
                  <a:lnTo>
                    <a:pt x="5868" y="1260"/>
                  </a:lnTo>
                  <a:lnTo>
                    <a:pt x="5796" y="1331"/>
                  </a:lnTo>
                  <a:lnTo>
                    <a:pt x="5725" y="1426"/>
                  </a:lnTo>
                  <a:lnTo>
                    <a:pt x="5678" y="1473"/>
                  </a:lnTo>
                  <a:lnTo>
                    <a:pt x="5606" y="1521"/>
                  </a:lnTo>
                  <a:lnTo>
                    <a:pt x="5559" y="1568"/>
                  </a:lnTo>
                  <a:lnTo>
                    <a:pt x="5464" y="1568"/>
                  </a:lnTo>
                  <a:lnTo>
                    <a:pt x="5416" y="1592"/>
                  </a:lnTo>
                  <a:lnTo>
                    <a:pt x="5369" y="1616"/>
                  </a:lnTo>
                  <a:lnTo>
                    <a:pt x="5369" y="1663"/>
                  </a:lnTo>
                  <a:lnTo>
                    <a:pt x="5393" y="1735"/>
                  </a:lnTo>
                  <a:lnTo>
                    <a:pt x="5226" y="1592"/>
                  </a:lnTo>
                  <a:lnTo>
                    <a:pt x="5155" y="1545"/>
                  </a:lnTo>
                  <a:lnTo>
                    <a:pt x="5108" y="1545"/>
                  </a:lnTo>
                  <a:lnTo>
                    <a:pt x="5036" y="1521"/>
                  </a:lnTo>
                  <a:lnTo>
                    <a:pt x="4989" y="1545"/>
                  </a:lnTo>
                  <a:lnTo>
                    <a:pt x="4823" y="1616"/>
                  </a:lnTo>
                  <a:lnTo>
                    <a:pt x="4775" y="1640"/>
                  </a:lnTo>
                  <a:lnTo>
                    <a:pt x="4751" y="1687"/>
                  </a:lnTo>
                  <a:lnTo>
                    <a:pt x="4751" y="1735"/>
                  </a:lnTo>
                  <a:lnTo>
                    <a:pt x="4751" y="1806"/>
                  </a:lnTo>
                  <a:lnTo>
                    <a:pt x="4775" y="1877"/>
                  </a:lnTo>
                  <a:lnTo>
                    <a:pt x="4846" y="1948"/>
                  </a:lnTo>
                  <a:lnTo>
                    <a:pt x="4941" y="1996"/>
                  </a:lnTo>
                  <a:lnTo>
                    <a:pt x="5036" y="2020"/>
                  </a:lnTo>
                  <a:lnTo>
                    <a:pt x="4918" y="2043"/>
                  </a:lnTo>
                  <a:lnTo>
                    <a:pt x="4443" y="2043"/>
                  </a:lnTo>
                  <a:lnTo>
                    <a:pt x="4371" y="2091"/>
                  </a:lnTo>
                  <a:lnTo>
                    <a:pt x="4300" y="2162"/>
                  </a:lnTo>
                  <a:lnTo>
                    <a:pt x="4253" y="2186"/>
                  </a:lnTo>
                  <a:lnTo>
                    <a:pt x="4205" y="2210"/>
                  </a:lnTo>
                  <a:lnTo>
                    <a:pt x="3968" y="2281"/>
                  </a:lnTo>
                  <a:lnTo>
                    <a:pt x="3849" y="2305"/>
                  </a:lnTo>
                  <a:lnTo>
                    <a:pt x="3730" y="2305"/>
                  </a:lnTo>
                  <a:lnTo>
                    <a:pt x="3611" y="2329"/>
                  </a:lnTo>
                  <a:lnTo>
                    <a:pt x="3492" y="2376"/>
                  </a:lnTo>
                  <a:lnTo>
                    <a:pt x="3397" y="2447"/>
                  </a:lnTo>
                  <a:lnTo>
                    <a:pt x="3302" y="2542"/>
                  </a:lnTo>
                  <a:lnTo>
                    <a:pt x="3255" y="2590"/>
                  </a:lnTo>
                  <a:lnTo>
                    <a:pt x="3207" y="2614"/>
                  </a:lnTo>
                  <a:lnTo>
                    <a:pt x="3136" y="2614"/>
                  </a:lnTo>
                  <a:lnTo>
                    <a:pt x="3089" y="2542"/>
                  </a:lnTo>
                  <a:lnTo>
                    <a:pt x="3041" y="2519"/>
                  </a:lnTo>
                  <a:lnTo>
                    <a:pt x="2994" y="2519"/>
                  </a:lnTo>
                  <a:lnTo>
                    <a:pt x="2875" y="2542"/>
                  </a:lnTo>
                  <a:lnTo>
                    <a:pt x="2851" y="2566"/>
                  </a:lnTo>
                  <a:lnTo>
                    <a:pt x="2851" y="2614"/>
                  </a:lnTo>
                  <a:lnTo>
                    <a:pt x="2875" y="2685"/>
                  </a:lnTo>
                  <a:lnTo>
                    <a:pt x="2899" y="2732"/>
                  </a:lnTo>
                  <a:lnTo>
                    <a:pt x="2875" y="2780"/>
                  </a:lnTo>
                  <a:lnTo>
                    <a:pt x="2851" y="2804"/>
                  </a:lnTo>
                  <a:lnTo>
                    <a:pt x="2732" y="2827"/>
                  </a:lnTo>
                  <a:lnTo>
                    <a:pt x="2685" y="2851"/>
                  </a:lnTo>
                  <a:lnTo>
                    <a:pt x="2685" y="2827"/>
                  </a:lnTo>
                  <a:lnTo>
                    <a:pt x="2685" y="2756"/>
                  </a:lnTo>
                  <a:lnTo>
                    <a:pt x="2637" y="2685"/>
                  </a:lnTo>
                  <a:lnTo>
                    <a:pt x="2566" y="2661"/>
                  </a:lnTo>
                  <a:lnTo>
                    <a:pt x="2352" y="2637"/>
                  </a:lnTo>
                  <a:lnTo>
                    <a:pt x="2186" y="2614"/>
                  </a:lnTo>
                  <a:lnTo>
                    <a:pt x="1996" y="2637"/>
                  </a:lnTo>
                  <a:lnTo>
                    <a:pt x="1735" y="2946"/>
                  </a:lnTo>
                  <a:lnTo>
                    <a:pt x="1521" y="3302"/>
                  </a:lnTo>
                  <a:lnTo>
                    <a:pt x="1307" y="3635"/>
                  </a:lnTo>
                  <a:lnTo>
                    <a:pt x="1093" y="3991"/>
                  </a:lnTo>
                  <a:lnTo>
                    <a:pt x="1165" y="4015"/>
                  </a:lnTo>
                  <a:lnTo>
                    <a:pt x="1236" y="3991"/>
                  </a:lnTo>
                  <a:lnTo>
                    <a:pt x="1378" y="3967"/>
                  </a:lnTo>
                  <a:lnTo>
                    <a:pt x="1450" y="3944"/>
                  </a:lnTo>
                  <a:lnTo>
                    <a:pt x="1497" y="3920"/>
                  </a:lnTo>
                  <a:lnTo>
                    <a:pt x="1616" y="3872"/>
                  </a:lnTo>
                  <a:lnTo>
                    <a:pt x="1758" y="3872"/>
                  </a:lnTo>
                  <a:lnTo>
                    <a:pt x="1663" y="3944"/>
                  </a:lnTo>
                  <a:lnTo>
                    <a:pt x="1545" y="3967"/>
                  </a:lnTo>
                  <a:lnTo>
                    <a:pt x="1450" y="3991"/>
                  </a:lnTo>
                  <a:lnTo>
                    <a:pt x="1355" y="4015"/>
                  </a:lnTo>
                  <a:lnTo>
                    <a:pt x="1260" y="4086"/>
                  </a:lnTo>
                  <a:lnTo>
                    <a:pt x="1165" y="4110"/>
                  </a:lnTo>
                  <a:lnTo>
                    <a:pt x="1141" y="4134"/>
                  </a:lnTo>
                  <a:lnTo>
                    <a:pt x="1117" y="4157"/>
                  </a:lnTo>
                  <a:lnTo>
                    <a:pt x="1117" y="4229"/>
                  </a:lnTo>
                  <a:lnTo>
                    <a:pt x="1165" y="4276"/>
                  </a:lnTo>
                  <a:lnTo>
                    <a:pt x="1236" y="4276"/>
                  </a:lnTo>
                  <a:lnTo>
                    <a:pt x="1283" y="4253"/>
                  </a:lnTo>
                  <a:lnTo>
                    <a:pt x="1331" y="4229"/>
                  </a:lnTo>
                  <a:lnTo>
                    <a:pt x="1355" y="4276"/>
                  </a:lnTo>
                  <a:lnTo>
                    <a:pt x="1212" y="4300"/>
                  </a:lnTo>
                  <a:lnTo>
                    <a:pt x="1165" y="4324"/>
                  </a:lnTo>
                  <a:lnTo>
                    <a:pt x="1117" y="4348"/>
                  </a:lnTo>
                  <a:lnTo>
                    <a:pt x="1093" y="4395"/>
                  </a:lnTo>
                  <a:lnTo>
                    <a:pt x="1117" y="4466"/>
                  </a:lnTo>
                  <a:lnTo>
                    <a:pt x="1117" y="4585"/>
                  </a:lnTo>
                  <a:lnTo>
                    <a:pt x="1093" y="4680"/>
                  </a:lnTo>
                  <a:lnTo>
                    <a:pt x="1022" y="4728"/>
                  </a:lnTo>
                  <a:lnTo>
                    <a:pt x="903" y="4751"/>
                  </a:lnTo>
                  <a:lnTo>
                    <a:pt x="832" y="4751"/>
                  </a:lnTo>
                  <a:lnTo>
                    <a:pt x="785" y="4775"/>
                  </a:lnTo>
                  <a:lnTo>
                    <a:pt x="690" y="4846"/>
                  </a:lnTo>
                  <a:lnTo>
                    <a:pt x="547" y="5226"/>
                  </a:lnTo>
                  <a:lnTo>
                    <a:pt x="405" y="5630"/>
                  </a:lnTo>
                  <a:lnTo>
                    <a:pt x="310" y="6034"/>
                  </a:lnTo>
                  <a:lnTo>
                    <a:pt x="191" y="6438"/>
                  </a:lnTo>
                  <a:lnTo>
                    <a:pt x="262" y="6438"/>
                  </a:lnTo>
                  <a:lnTo>
                    <a:pt x="286" y="6462"/>
                  </a:lnTo>
                  <a:lnTo>
                    <a:pt x="357" y="6533"/>
                  </a:lnTo>
                  <a:lnTo>
                    <a:pt x="405" y="6604"/>
                  </a:lnTo>
                  <a:lnTo>
                    <a:pt x="571" y="6699"/>
                  </a:lnTo>
                  <a:lnTo>
                    <a:pt x="713" y="6747"/>
                  </a:lnTo>
                  <a:lnTo>
                    <a:pt x="880" y="6794"/>
                  </a:lnTo>
                  <a:lnTo>
                    <a:pt x="1022" y="6865"/>
                  </a:lnTo>
                  <a:lnTo>
                    <a:pt x="1117" y="6960"/>
                  </a:lnTo>
                  <a:lnTo>
                    <a:pt x="1141" y="7008"/>
                  </a:lnTo>
                  <a:lnTo>
                    <a:pt x="1141" y="7079"/>
                  </a:lnTo>
                  <a:lnTo>
                    <a:pt x="1117" y="7103"/>
                  </a:lnTo>
                  <a:lnTo>
                    <a:pt x="1046" y="7103"/>
                  </a:lnTo>
                  <a:lnTo>
                    <a:pt x="903" y="7127"/>
                  </a:lnTo>
                  <a:lnTo>
                    <a:pt x="832" y="7150"/>
                  </a:lnTo>
                  <a:lnTo>
                    <a:pt x="808" y="7174"/>
                  </a:lnTo>
                  <a:lnTo>
                    <a:pt x="808" y="7222"/>
                  </a:lnTo>
                  <a:lnTo>
                    <a:pt x="808" y="7269"/>
                  </a:lnTo>
                  <a:lnTo>
                    <a:pt x="832" y="7269"/>
                  </a:lnTo>
                  <a:lnTo>
                    <a:pt x="927" y="7293"/>
                  </a:lnTo>
                  <a:lnTo>
                    <a:pt x="1022" y="7317"/>
                  </a:lnTo>
                  <a:lnTo>
                    <a:pt x="1093" y="7340"/>
                  </a:lnTo>
                  <a:lnTo>
                    <a:pt x="1141" y="7317"/>
                  </a:lnTo>
                  <a:lnTo>
                    <a:pt x="1165" y="7269"/>
                  </a:lnTo>
                  <a:lnTo>
                    <a:pt x="1188" y="7198"/>
                  </a:lnTo>
                  <a:lnTo>
                    <a:pt x="1188" y="7150"/>
                  </a:lnTo>
                  <a:lnTo>
                    <a:pt x="1188" y="7127"/>
                  </a:lnTo>
                  <a:lnTo>
                    <a:pt x="1236" y="7103"/>
                  </a:lnTo>
                  <a:lnTo>
                    <a:pt x="1283" y="7079"/>
                  </a:lnTo>
                  <a:lnTo>
                    <a:pt x="1331" y="7055"/>
                  </a:lnTo>
                  <a:lnTo>
                    <a:pt x="1331" y="6984"/>
                  </a:lnTo>
                  <a:lnTo>
                    <a:pt x="1307" y="6937"/>
                  </a:lnTo>
                  <a:lnTo>
                    <a:pt x="1307" y="6865"/>
                  </a:lnTo>
                  <a:lnTo>
                    <a:pt x="1307" y="6818"/>
                  </a:lnTo>
                  <a:lnTo>
                    <a:pt x="1331" y="6794"/>
                  </a:lnTo>
                  <a:lnTo>
                    <a:pt x="1402" y="6794"/>
                  </a:lnTo>
                  <a:lnTo>
                    <a:pt x="1450" y="6770"/>
                  </a:lnTo>
                  <a:lnTo>
                    <a:pt x="1473" y="6747"/>
                  </a:lnTo>
                  <a:lnTo>
                    <a:pt x="1473" y="6723"/>
                  </a:lnTo>
                  <a:lnTo>
                    <a:pt x="1450" y="6675"/>
                  </a:lnTo>
                  <a:lnTo>
                    <a:pt x="1426" y="6652"/>
                  </a:lnTo>
                  <a:lnTo>
                    <a:pt x="1402" y="6652"/>
                  </a:lnTo>
                  <a:lnTo>
                    <a:pt x="1260" y="6604"/>
                  </a:lnTo>
                  <a:lnTo>
                    <a:pt x="1093" y="6557"/>
                  </a:lnTo>
                  <a:lnTo>
                    <a:pt x="927" y="6462"/>
                  </a:lnTo>
                  <a:lnTo>
                    <a:pt x="785" y="6367"/>
                  </a:lnTo>
                  <a:lnTo>
                    <a:pt x="618" y="6272"/>
                  </a:lnTo>
                  <a:lnTo>
                    <a:pt x="595" y="6248"/>
                  </a:lnTo>
                  <a:lnTo>
                    <a:pt x="595" y="6200"/>
                  </a:lnTo>
                  <a:lnTo>
                    <a:pt x="618" y="6177"/>
                  </a:lnTo>
                  <a:lnTo>
                    <a:pt x="642" y="6200"/>
                  </a:lnTo>
                  <a:lnTo>
                    <a:pt x="690" y="6224"/>
                  </a:lnTo>
                  <a:lnTo>
                    <a:pt x="737" y="6248"/>
                  </a:lnTo>
                  <a:lnTo>
                    <a:pt x="832" y="6295"/>
                  </a:lnTo>
                  <a:lnTo>
                    <a:pt x="927" y="6319"/>
                  </a:lnTo>
                  <a:lnTo>
                    <a:pt x="1022" y="6367"/>
                  </a:lnTo>
                  <a:lnTo>
                    <a:pt x="1046" y="6390"/>
                  </a:lnTo>
                  <a:lnTo>
                    <a:pt x="1093" y="6414"/>
                  </a:lnTo>
                  <a:lnTo>
                    <a:pt x="1283" y="6414"/>
                  </a:lnTo>
                  <a:lnTo>
                    <a:pt x="1378" y="6462"/>
                  </a:lnTo>
                  <a:lnTo>
                    <a:pt x="1473" y="6533"/>
                  </a:lnTo>
                  <a:lnTo>
                    <a:pt x="1521" y="6628"/>
                  </a:lnTo>
                  <a:lnTo>
                    <a:pt x="1545" y="6747"/>
                  </a:lnTo>
                  <a:lnTo>
                    <a:pt x="1592" y="6818"/>
                  </a:lnTo>
                  <a:lnTo>
                    <a:pt x="1640" y="6865"/>
                  </a:lnTo>
                  <a:lnTo>
                    <a:pt x="1687" y="6889"/>
                  </a:lnTo>
                  <a:lnTo>
                    <a:pt x="1925" y="6889"/>
                  </a:lnTo>
                  <a:lnTo>
                    <a:pt x="1830" y="6937"/>
                  </a:lnTo>
                  <a:lnTo>
                    <a:pt x="1806" y="6960"/>
                  </a:lnTo>
                  <a:lnTo>
                    <a:pt x="1830" y="7008"/>
                  </a:lnTo>
                  <a:lnTo>
                    <a:pt x="1853" y="7079"/>
                  </a:lnTo>
                  <a:lnTo>
                    <a:pt x="1901" y="7127"/>
                  </a:lnTo>
                  <a:lnTo>
                    <a:pt x="1972" y="7150"/>
                  </a:lnTo>
                  <a:lnTo>
                    <a:pt x="2044" y="7174"/>
                  </a:lnTo>
                  <a:lnTo>
                    <a:pt x="2091" y="7150"/>
                  </a:lnTo>
                  <a:lnTo>
                    <a:pt x="2139" y="7079"/>
                  </a:lnTo>
                  <a:lnTo>
                    <a:pt x="2162" y="7008"/>
                  </a:lnTo>
                  <a:lnTo>
                    <a:pt x="2162" y="6960"/>
                  </a:lnTo>
                  <a:lnTo>
                    <a:pt x="2139" y="6865"/>
                  </a:lnTo>
                  <a:lnTo>
                    <a:pt x="1996" y="6675"/>
                  </a:lnTo>
                  <a:lnTo>
                    <a:pt x="2091" y="6628"/>
                  </a:lnTo>
                  <a:lnTo>
                    <a:pt x="2139" y="6604"/>
                  </a:lnTo>
                  <a:lnTo>
                    <a:pt x="2162" y="6557"/>
                  </a:lnTo>
                  <a:lnTo>
                    <a:pt x="2186" y="6533"/>
                  </a:lnTo>
                  <a:lnTo>
                    <a:pt x="2210" y="6509"/>
                  </a:lnTo>
                  <a:lnTo>
                    <a:pt x="2305" y="6509"/>
                  </a:lnTo>
                  <a:lnTo>
                    <a:pt x="2352" y="6533"/>
                  </a:lnTo>
                  <a:lnTo>
                    <a:pt x="2352" y="6557"/>
                  </a:lnTo>
                  <a:lnTo>
                    <a:pt x="2352" y="6604"/>
                  </a:lnTo>
                  <a:lnTo>
                    <a:pt x="2376" y="6675"/>
                  </a:lnTo>
                  <a:lnTo>
                    <a:pt x="2424" y="6699"/>
                  </a:lnTo>
                  <a:lnTo>
                    <a:pt x="2495" y="6770"/>
                  </a:lnTo>
                  <a:lnTo>
                    <a:pt x="2542" y="6865"/>
                  </a:lnTo>
                  <a:lnTo>
                    <a:pt x="2590" y="6960"/>
                  </a:lnTo>
                  <a:lnTo>
                    <a:pt x="2637" y="6984"/>
                  </a:lnTo>
                  <a:lnTo>
                    <a:pt x="2685" y="7008"/>
                  </a:lnTo>
                  <a:lnTo>
                    <a:pt x="2685" y="7032"/>
                  </a:lnTo>
                  <a:lnTo>
                    <a:pt x="2661" y="7032"/>
                  </a:lnTo>
                  <a:lnTo>
                    <a:pt x="2637" y="7079"/>
                  </a:lnTo>
                  <a:lnTo>
                    <a:pt x="2661" y="7103"/>
                  </a:lnTo>
                  <a:lnTo>
                    <a:pt x="2685" y="7127"/>
                  </a:lnTo>
                  <a:lnTo>
                    <a:pt x="2732" y="7127"/>
                  </a:lnTo>
                  <a:lnTo>
                    <a:pt x="2756" y="7103"/>
                  </a:lnTo>
                  <a:lnTo>
                    <a:pt x="2780" y="7079"/>
                  </a:lnTo>
                  <a:lnTo>
                    <a:pt x="2780" y="7008"/>
                  </a:lnTo>
                  <a:lnTo>
                    <a:pt x="2970" y="7008"/>
                  </a:lnTo>
                  <a:lnTo>
                    <a:pt x="3017" y="6984"/>
                  </a:lnTo>
                  <a:lnTo>
                    <a:pt x="3041" y="6960"/>
                  </a:lnTo>
                  <a:lnTo>
                    <a:pt x="3089" y="6913"/>
                  </a:lnTo>
                  <a:lnTo>
                    <a:pt x="3136" y="6937"/>
                  </a:lnTo>
                  <a:lnTo>
                    <a:pt x="3184" y="6960"/>
                  </a:lnTo>
                  <a:lnTo>
                    <a:pt x="3374" y="6960"/>
                  </a:lnTo>
                  <a:lnTo>
                    <a:pt x="3374" y="6984"/>
                  </a:lnTo>
                  <a:lnTo>
                    <a:pt x="3326" y="7008"/>
                  </a:lnTo>
                  <a:lnTo>
                    <a:pt x="3302" y="7032"/>
                  </a:lnTo>
                  <a:lnTo>
                    <a:pt x="3302" y="7079"/>
                  </a:lnTo>
                  <a:lnTo>
                    <a:pt x="3302" y="7127"/>
                  </a:lnTo>
                  <a:lnTo>
                    <a:pt x="3302" y="7174"/>
                  </a:lnTo>
                  <a:lnTo>
                    <a:pt x="3397" y="7174"/>
                  </a:lnTo>
                  <a:lnTo>
                    <a:pt x="3445" y="7150"/>
                  </a:lnTo>
                  <a:lnTo>
                    <a:pt x="3516" y="7079"/>
                  </a:lnTo>
                  <a:lnTo>
                    <a:pt x="3564" y="7008"/>
                  </a:lnTo>
                  <a:lnTo>
                    <a:pt x="3540" y="6937"/>
                  </a:lnTo>
                  <a:lnTo>
                    <a:pt x="3516" y="6913"/>
                  </a:lnTo>
                  <a:lnTo>
                    <a:pt x="3492" y="6913"/>
                  </a:lnTo>
                  <a:lnTo>
                    <a:pt x="3516" y="6889"/>
                  </a:lnTo>
                  <a:lnTo>
                    <a:pt x="3564" y="6842"/>
                  </a:lnTo>
                  <a:lnTo>
                    <a:pt x="3635" y="6818"/>
                  </a:lnTo>
                  <a:lnTo>
                    <a:pt x="3659" y="6842"/>
                  </a:lnTo>
                  <a:lnTo>
                    <a:pt x="3682" y="6889"/>
                  </a:lnTo>
                  <a:lnTo>
                    <a:pt x="3706" y="6984"/>
                  </a:lnTo>
                  <a:lnTo>
                    <a:pt x="3706" y="7079"/>
                  </a:lnTo>
                  <a:lnTo>
                    <a:pt x="3706" y="7388"/>
                  </a:lnTo>
                  <a:lnTo>
                    <a:pt x="3682" y="7483"/>
                  </a:lnTo>
                  <a:lnTo>
                    <a:pt x="3635" y="7554"/>
                  </a:lnTo>
                  <a:lnTo>
                    <a:pt x="3564" y="7578"/>
                  </a:lnTo>
                  <a:lnTo>
                    <a:pt x="3445" y="7602"/>
                  </a:lnTo>
                  <a:lnTo>
                    <a:pt x="3302" y="7602"/>
                  </a:lnTo>
                  <a:lnTo>
                    <a:pt x="3184" y="7649"/>
                  </a:lnTo>
                  <a:lnTo>
                    <a:pt x="3065" y="7697"/>
                  </a:lnTo>
                  <a:lnTo>
                    <a:pt x="2922" y="7720"/>
                  </a:lnTo>
                  <a:lnTo>
                    <a:pt x="2756" y="7720"/>
                  </a:lnTo>
                  <a:lnTo>
                    <a:pt x="2590" y="7697"/>
                  </a:lnTo>
                  <a:lnTo>
                    <a:pt x="2257" y="7625"/>
                  </a:lnTo>
                  <a:lnTo>
                    <a:pt x="2091" y="7625"/>
                  </a:lnTo>
                  <a:lnTo>
                    <a:pt x="1925" y="7697"/>
                  </a:lnTo>
                  <a:lnTo>
                    <a:pt x="1901" y="7720"/>
                  </a:lnTo>
                  <a:lnTo>
                    <a:pt x="1901" y="7768"/>
                  </a:lnTo>
                  <a:lnTo>
                    <a:pt x="1901" y="7887"/>
                  </a:lnTo>
                  <a:lnTo>
                    <a:pt x="1901" y="7934"/>
                  </a:lnTo>
                  <a:lnTo>
                    <a:pt x="1877" y="7982"/>
                  </a:lnTo>
                  <a:lnTo>
                    <a:pt x="1853" y="8029"/>
                  </a:lnTo>
                  <a:lnTo>
                    <a:pt x="1545" y="8029"/>
                  </a:lnTo>
                  <a:lnTo>
                    <a:pt x="1473" y="7982"/>
                  </a:lnTo>
                  <a:lnTo>
                    <a:pt x="1355" y="7910"/>
                  </a:lnTo>
                  <a:lnTo>
                    <a:pt x="1236" y="7863"/>
                  </a:lnTo>
                  <a:lnTo>
                    <a:pt x="1093" y="7863"/>
                  </a:lnTo>
                  <a:lnTo>
                    <a:pt x="951" y="7839"/>
                  </a:lnTo>
                  <a:lnTo>
                    <a:pt x="880" y="7839"/>
                  </a:lnTo>
                  <a:lnTo>
                    <a:pt x="808" y="7792"/>
                  </a:lnTo>
                  <a:lnTo>
                    <a:pt x="737" y="7720"/>
                  </a:lnTo>
                  <a:lnTo>
                    <a:pt x="713" y="7625"/>
                  </a:lnTo>
                  <a:lnTo>
                    <a:pt x="713" y="7507"/>
                  </a:lnTo>
                  <a:lnTo>
                    <a:pt x="666" y="7435"/>
                  </a:lnTo>
                  <a:lnTo>
                    <a:pt x="618" y="7364"/>
                  </a:lnTo>
                  <a:lnTo>
                    <a:pt x="523" y="7340"/>
                  </a:lnTo>
                  <a:lnTo>
                    <a:pt x="428" y="7340"/>
                  </a:lnTo>
                  <a:lnTo>
                    <a:pt x="333" y="7412"/>
                  </a:lnTo>
                  <a:lnTo>
                    <a:pt x="310" y="7412"/>
                  </a:lnTo>
                  <a:lnTo>
                    <a:pt x="167" y="7507"/>
                  </a:lnTo>
                  <a:lnTo>
                    <a:pt x="25" y="7530"/>
                  </a:lnTo>
                  <a:lnTo>
                    <a:pt x="1" y="8219"/>
                  </a:lnTo>
                  <a:lnTo>
                    <a:pt x="25" y="8908"/>
                  </a:lnTo>
                  <a:lnTo>
                    <a:pt x="72" y="9621"/>
                  </a:lnTo>
                  <a:lnTo>
                    <a:pt x="215" y="10310"/>
                  </a:lnTo>
                  <a:lnTo>
                    <a:pt x="333" y="10808"/>
                  </a:lnTo>
                  <a:lnTo>
                    <a:pt x="476" y="11283"/>
                  </a:lnTo>
                  <a:lnTo>
                    <a:pt x="690" y="11877"/>
                  </a:lnTo>
                  <a:lnTo>
                    <a:pt x="785" y="11901"/>
                  </a:lnTo>
                  <a:lnTo>
                    <a:pt x="832" y="11949"/>
                  </a:lnTo>
                  <a:lnTo>
                    <a:pt x="880" y="11972"/>
                  </a:lnTo>
                  <a:lnTo>
                    <a:pt x="927" y="12067"/>
                  </a:lnTo>
                  <a:lnTo>
                    <a:pt x="998" y="12091"/>
                  </a:lnTo>
                  <a:lnTo>
                    <a:pt x="1070" y="12067"/>
                  </a:lnTo>
                  <a:lnTo>
                    <a:pt x="1141" y="12044"/>
                  </a:lnTo>
                  <a:lnTo>
                    <a:pt x="1212" y="12020"/>
                  </a:lnTo>
                  <a:lnTo>
                    <a:pt x="1260" y="12020"/>
                  </a:lnTo>
                  <a:lnTo>
                    <a:pt x="1283" y="12067"/>
                  </a:lnTo>
                  <a:lnTo>
                    <a:pt x="1307" y="12139"/>
                  </a:lnTo>
                  <a:lnTo>
                    <a:pt x="1331" y="12186"/>
                  </a:lnTo>
                  <a:lnTo>
                    <a:pt x="1355" y="12210"/>
                  </a:lnTo>
                  <a:lnTo>
                    <a:pt x="1378" y="12186"/>
                  </a:lnTo>
                  <a:lnTo>
                    <a:pt x="1450" y="12162"/>
                  </a:lnTo>
                  <a:lnTo>
                    <a:pt x="1497" y="12186"/>
                  </a:lnTo>
                  <a:lnTo>
                    <a:pt x="1521" y="12210"/>
                  </a:lnTo>
                  <a:lnTo>
                    <a:pt x="1521" y="12281"/>
                  </a:lnTo>
                  <a:lnTo>
                    <a:pt x="1545" y="12376"/>
                  </a:lnTo>
                  <a:lnTo>
                    <a:pt x="1521" y="12471"/>
                  </a:lnTo>
                  <a:lnTo>
                    <a:pt x="1521" y="12661"/>
                  </a:lnTo>
                  <a:lnTo>
                    <a:pt x="1521" y="12756"/>
                  </a:lnTo>
                  <a:lnTo>
                    <a:pt x="1568" y="12827"/>
                  </a:lnTo>
                  <a:lnTo>
                    <a:pt x="1592" y="12899"/>
                  </a:lnTo>
                  <a:lnTo>
                    <a:pt x="1663" y="12970"/>
                  </a:lnTo>
                  <a:lnTo>
                    <a:pt x="1735" y="13017"/>
                  </a:lnTo>
                  <a:lnTo>
                    <a:pt x="1806" y="13089"/>
                  </a:lnTo>
                  <a:lnTo>
                    <a:pt x="1901" y="13136"/>
                  </a:lnTo>
                  <a:lnTo>
                    <a:pt x="1949" y="13184"/>
                  </a:lnTo>
                  <a:lnTo>
                    <a:pt x="1996" y="13255"/>
                  </a:lnTo>
                  <a:lnTo>
                    <a:pt x="2044" y="13326"/>
                  </a:lnTo>
                  <a:lnTo>
                    <a:pt x="2115" y="13445"/>
                  </a:lnTo>
                  <a:lnTo>
                    <a:pt x="2186" y="13564"/>
                  </a:lnTo>
                  <a:lnTo>
                    <a:pt x="2257" y="13682"/>
                  </a:lnTo>
                  <a:lnTo>
                    <a:pt x="2281" y="13754"/>
                  </a:lnTo>
                  <a:lnTo>
                    <a:pt x="2281" y="13825"/>
                  </a:lnTo>
                  <a:lnTo>
                    <a:pt x="2329" y="13849"/>
                  </a:lnTo>
                  <a:lnTo>
                    <a:pt x="2376" y="13944"/>
                  </a:lnTo>
                  <a:lnTo>
                    <a:pt x="2424" y="14063"/>
                  </a:lnTo>
                  <a:lnTo>
                    <a:pt x="2424" y="14158"/>
                  </a:lnTo>
                  <a:lnTo>
                    <a:pt x="2376" y="14276"/>
                  </a:lnTo>
                  <a:lnTo>
                    <a:pt x="2352" y="14371"/>
                  </a:lnTo>
                  <a:lnTo>
                    <a:pt x="2329" y="14490"/>
                  </a:lnTo>
                  <a:lnTo>
                    <a:pt x="2329" y="14514"/>
                  </a:lnTo>
                  <a:lnTo>
                    <a:pt x="2614" y="14823"/>
                  </a:lnTo>
                  <a:lnTo>
                    <a:pt x="2922" y="15131"/>
                  </a:lnTo>
                  <a:lnTo>
                    <a:pt x="3231" y="15416"/>
                  </a:lnTo>
                  <a:lnTo>
                    <a:pt x="3564" y="15678"/>
                  </a:lnTo>
                  <a:lnTo>
                    <a:pt x="3896" y="15939"/>
                  </a:lnTo>
                  <a:lnTo>
                    <a:pt x="4253" y="16177"/>
                  </a:lnTo>
                  <a:lnTo>
                    <a:pt x="4609" y="16390"/>
                  </a:lnTo>
                  <a:lnTo>
                    <a:pt x="4989" y="16604"/>
                  </a:lnTo>
                  <a:lnTo>
                    <a:pt x="5060" y="16462"/>
                  </a:lnTo>
                  <a:lnTo>
                    <a:pt x="5179" y="16200"/>
                  </a:lnTo>
                  <a:lnTo>
                    <a:pt x="5250" y="16082"/>
                  </a:lnTo>
                  <a:lnTo>
                    <a:pt x="5321" y="15987"/>
                  </a:lnTo>
                  <a:lnTo>
                    <a:pt x="5369" y="15915"/>
                  </a:lnTo>
                  <a:lnTo>
                    <a:pt x="5369" y="15868"/>
                  </a:lnTo>
                  <a:lnTo>
                    <a:pt x="5369" y="15820"/>
                  </a:lnTo>
                  <a:lnTo>
                    <a:pt x="5345" y="15797"/>
                  </a:lnTo>
                  <a:lnTo>
                    <a:pt x="5298" y="15678"/>
                  </a:lnTo>
                  <a:lnTo>
                    <a:pt x="5298" y="15606"/>
                  </a:lnTo>
                  <a:lnTo>
                    <a:pt x="5345" y="15535"/>
                  </a:lnTo>
                  <a:lnTo>
                    <a:pt x="5416" y="15464"/>
                  </a:lnTo>
                  <a:lnTo>
                    <a:pt x="5511" y="15393"/>
                  </a:lnTo>
                  <a:lnTo>
                    <a:pt x="5559" y="15345"/>
                  </a:lnTo>
                  <a:lnTo>
                    <a:pt x="5583" y="15274"/>
                  </a:lnTo>
                  <a:lnTo>
                    <a:pt x="5606" y="15203"/>
                  </a:lnTo>
                  <a:lnTo>
                    <a:pt x="5606" y="15131"/>
                  </a:lnTo>
                  <a:lnTo>
                    <a:pt x="5583" y="15060"/>
                  </a:lnTo>
                  <a:lnTo>
                    <a:pt x="5488" y="14894"/>
                  </a:lnTo>
                  <a:lnTo>
                    <a:pt x="5440" y="14846"/>
                  </a:lnTo>
                  <a:lnTo>
                    <a:pt x="5416" y="14799"/>
                  </a:lnTo>
                  <a:lnTo>
                    <a:pt x="5440" y="14775"/>
                  </a:lnTo>
                  <a:lnTo>
                    <a:pt x="5511" y="14656"/>
                  </a:lnTo>
                  <a:lnTo>
                    <a:pt x="5583" y="14514"/>
                  </a:lnTo>
                  <a:lnTo>
                    <a:pt x="5654" y="14371"/>
                  </a:lnTo>
                  <a:lnTo>
                    <a:pt x="5701" y="14300"/>
                  </a:lnTo>
                  <a:lnTo>
                    <a:pt x="5749" y="14253"/>
                  </a:lnTo>
                  <a:lnTo>
                    <a:pt x="5915" y="14158"/>
                  </a:lnTo>
                  <a:lnTo>
                    <a:pt x="5963" y="14086"/>
                  </a:lnTo>
                  <a:lnTo>
                    <a:pt x="6010" y="13991"/>
                  </a:lnTo>
                  <a:lnTo>
                    <a:pt x="6034" y="13873"/>
                  </a:lnTo>
                  <a:lnTo>
                    <a:pt x="6034" y="13778"/>
                  </a:lnTo>
                  <a:lnTo>
                    <a:pt x="5987" y="13564"/>
                  </a:lnTo>
                  <a:lnTo>
                    <a:pt x="5939" y="13374"/>
                  </a:lnTo>
                  <a:lnTo>
                    <a:pt x="5844" y="13184"/>
                  </a:lnTo>
                  <a:lnTo>
                    <a:pt x="5749" y="13017"/>
                  </a:lnTo>
                  <a:lnTo>
                    <a:pt x="5654" y="12851"/>
                  </a:lnTo>
                  <a:lnTo>
                    <a:pt x="5583" y="12756"/>
                  </a:lnTo>
                  <a:lnTo>
                    <a:pt x="5559" y="12614"/>
                  </a:lnTo>
                  <a:lnTo>
                    <a:pt x="5583" y="12447"/>
                  </a:lnTo>
                  <a:lnTo>
                    <a:pt x="5630" y="12305"/>
                  </a:lnTo>
                  <a:lnTo>
                    <a:pt x="5678" y="12162"/>
                  </a:lnTo>
                  <a:lnTo>
                    <a:pt x="5749" y="12020"/>
                  </a:lnTo>
                  <a:lnTo>
                    <a:pt x="5915" y="11758"/>
                  </a:lnTo>
                  <a:lnTo>
                    <a:pt x="6082" y="11473"/>
                  </a:lnTo>
                  <a:lnTo>
                    <a:pt x="6153" y="11378"/>
                  </a:lnTo>
                  <a:lnTo>
                    <a:pt x="6248" y="11283"/>
                  </a:lnTo>
                  <a:lnTo>
                    <a:pt x="6319" y="11188"/>
                  </a:lnTo>
                  <a:lnTo>
                    <a:pt x="6390" y="11070"/>
                  </a:lnTo>
                  <a:lnTo>
                    <a:pt x="6462" y="10808"/>
                  </a:lnTo>
                  <a:lnTo>
                    <a:pt x="6628" y="10191"/>
                  </a:lnTo>
                  <a:lnTo>
                    <a:pt x="6652" y="10096"/>
                  </a:lnTo>
                  <a:lnTo>
                    <a:pt x="6652" y="10001"/>
                  </a:lnTo>
                  <a:lnTo>
                    <a:pt x="6580" y="9834"/>
                  </a:lnTo>
                  <a:lnTo>
                    <a:pt x="6557" y="9787"/>
                  </a:lnTo>
                  <a:lnTo>
                    <a:pt x="6509" y="9763"/>
                  </a:lnTo>
                  <a:lnTo>
                    <a:pt x="6485" y="9763"/>
                  </a:lnTo>
                  <a:lnTo>
                    <a:pt x="6438" y="9811"/>
                  </a:lnTo>
                  <a:lnTo>
                    <a:pt x="6390" y="9834"/>
                  </a:lnTo>
                  <a:lnTo>
                    <a:pt x="6367" y="9882"/>
                  </a:lnTo>
                  <a:lnTo>
                    <a:pt x="6319" y="9906"/>
                  </a:lnTo>
                  <a:lnTo>
                    <a:pt x="6105" y="10001"/>
                  </a:lnTo>
                  <a:lnTo>
                    <a:pt x="5915" y="10096"/>
                  </a:lnTo>
                  <a:lnTo>
                    <a:pt x="5844" y="10120"/>
                  </a:lnTo>
                  <a:lnTo>
                    <a:pt x="5773" y="10120"/>
                  </a:lnTo>
                  <a:lnTo>
                    <a:pt x="5701" y="10096"/>
                  </a:lnTo>
                  <a:lnTo>
                    <a:pt x="5630" y="10072"/>
                  </a:lnTo>
                  <a:lnTo>
                    <a:pt x="5583" y="10001"/>
                  </a:lnTo>
                  <a:lnTo>
                    <a:pt x="5440" y="9953"/>
                  </a:lnTo>
                  <a:lnTo>
                    <a:pt x="5298" y="9858"/>
                  </a:lnTo>
                  <a:lnTo>
                    <a:pt x="5203" y="9739"/>
                  </a:lnTo>
                  <a:lnTo>
                    <a:pt x="5131" y="9597"/>
                  </a:lnTo>
                  <a:lnTo>
                    <a:pt x="5013" y="9549"/>
                  </a:lnTo>
                  <a:lnTo>
                    <a:pt x="4941" y="9502"/>
                  </a:lnTo>
                  <a:lnTo>
                    <a:pt x="4894" y="9454"/>
                  </a:lnTo>
                  <a:lnTo>
                    <a:pt x="4870" y="9407"/>
                  </a:lnTo>
                  <a:lnTo>
                    <a:pt x="4846" y="9312"/>
                  </a:lnTo>
                  <a:lnTo>
                    <a:pt x="4775" y="9264"/>
                  </a:lnTo>
                  <a:lnTo>
                    <a:pt x="4656" y="9169"/>
                  </a:lnTo>
                  <a:lnTo>
                    <a:pt x="4585" y="9098"/>
                  </a:lnTo>
                  <a:lnTo>
                    <a:pt x="4514" y="9027"/>
                  </a:lnTo>
                  <a:lnTo>
                    <a:pt x="4466" y="8932"/>
                  </a:lnTo>
                  <a:lnTo>
                    <a:pt x="4443" y="8837"/>
                  </a:lnTo>
                  <a:lnTo>
                    <a:pt x="4443" y="8789"/>
                  </a:lnTo>
                  <a:lnTo>
                    <a:pt x="4395" y="8742"/>
                  </a:lnTo>
                  <a:lnTo>
                    <a:pt x="4253" y="8599"/>
                  </a:lnTo>
                  <a:lnTo>
                    <a:pt x="4110" y="8433"/>
                  </a:lnTo>
                  <a:lnTo>
                    <a:pt x="3968" y="8267"/>
                  </a:lnTo>
                  <a:lnTo>
                    <a:pt x="3825" y="8124"/>
                  </a:lnTo>
                  <a:lnTo>
                    <a:pt x="3801" y="8077"/>
                  </a:lnTo>
                  <a:lnTo>
                    <a:pt x="3801" y="8053"/>
                  </a:lnTo>
                  <a:lnTo>
                    <a:pt x="3825" y="8053"/>
                  </a:lnTo>
                  <a:lnTo>
                    <a:pt x="3872" y="8029"/>
                  </a:lnTo>
                  <a:lnTo>
                    <a:pt x="3872" y="7982"/>
                  </a:lnTo>
                  <a:lnTo>
                    <a:pt x="3872" y="7958"/>
                  </a:lnTo>
                  <a:lnTo>
                    <a:pt x="3896" y="7910"/>
                  </a:lnTo>
                  <a:lnTo>
                    <a:pt x="3944" y="8029"/>
                  </a:lnTo>
                  <a:lnTo>
                    <a:pt x="3991" y="8124"/>
                  </a:lnTo>
                  <a:lnTo>
                    <a:pt x="4158" y="8291"/>
                  </a:lnTo>
                  <a:lnTo>
                    <a:pt x="4348" y="8433"/>
                  </a:lnTo>
                  <a:lnTo>
                    <a:pt x="4514" y="8576"/>
                  </a:lnTo>
                  <a:lnTo>
                    <a:pt x="4561" y="8599"/>
                  </a:lnTo>
                  <a:lnTo>
                    <a:pt x="4585" y="8623"/>
                  </a:lnTo>
                  <a:lnTo>
                    <a:pt x="4656" y="8813"/>
                  </a:lnTo>
                  <a:lnTo>
                    <a:pt x="4775" y="8956"/>
                  </a:lnTo>
                  <a:lnTo>
                    <a:pt x="4918" y="9074"/>
                  </a:lnTo>
                  <a:lnTo>
                    <a:pt x="5084" y="9193"/>
                  </a:lnTo>
                  <a:lnTo>
                    <a:pt x="5226" y="9359"/>
                  </a:lnTo>
                  <a:lnTo>
                    <a:pt x="5298" y="9359"/>
                  </a:lnTo>
                  <a:lnTo>
                    <a:pt x="5345" y="9383"/>
                  </a:lnTo>
                  <a:lnTo>
                    <a:pt x="5369" y="9431"/>
                  </a:lnTo>
                  <a:lnTo>
                    <a:pt x="5416" y="9549"/>
                  </a:lnTo>
                  <a:lnTo>
                    <a:pt x="5488" y="9668"/>
                  </a:lnTo>
                  <a:lnTo>
                    <a:pt x="5583" y="9716"/>
                  </a:lnTo>
                  <a:lnTo>
                    <a:pt x="5654" y="9739"/>
                  </a:lnTo>
                  <a:lnTo>
                    <a:pt x="5725" y="9739"/>
                  </a:lnTo>
                  <a:lnTo>
                    <a:pt x="5892" y="9716"/>
                  </a:lnTo>
                  <a:lnTo>
                    <a:pt x="6034" y="9692"/>
                  </a:lnTo>
                  <a:lnTo>
                    <a:pt x="6248" y="9526"/>
                  </a:lnTo>
                  <a:lnTo>
                    <a:pt x="6462" y="9383"/>
                  </a:lnTo>
                  <a:lnTo>
                    <a:pt x="6557" y="9288"/>
                  </a:lnTo>
                  <a:lnTo>
                    <a:pt x="6604" y="9169"/>
                  </a:lnTo>
                  <a:lnTo>
                    <a:pt x="6628" y="9098"/>
                  </a:lnTo>
                  <a:lnTo>
                    <a:pt x="6675" y="9051"/>
                  </a:lnTo>
                  <a:lnTo>
                    <a:pt x="6794" y="9003"/>
                  </a:lnTo>
                  <a:lnTo>
                    <a:pt x="6889" y="8956"/>
                  </a:lnTo>
                  <a:lnTo>
                    <a:pt x="6937" y="8908"/>
                  </a:lnTo>
                  <a:lnTo>
                    <a:pt x="7032" y="8766"/>
                  </a:lnTo>
                  <a:lnTo>
                    <a:pt x="7103" y="8647"/>
                  </a:lnTo>
                  <a:lnTo>
                    <a:pt x="7150" y="8504"/>
                  </a:lnTo>
                  <a:lnTo>
                    <a:pt x="7198" y="8386"/>
                  </a:lnTo>
                  <a:lnTo>
                    <a:pt x="7269" y="8243"/>
                  </a:lnTo>
                  <a:lnTo>
                    <a:pt x="7293" y="8196"/>
                  </a:lnTo>
                  <a:lnTo>
                    <a:pt x="7293" y="8124"/>
                  </a:lnTo>
                  <a:lnTo>
                    <a:pt x="7269" y="8053"/>
                  </a:lnTo>
                  <a:lnTo>
                    <a:pt x="7198" y="8006"/>
                  </a:lnTo>
                  <a:lnTo>
                    <a:pt x="7055" y="7934"/>
                  </a:lnTo>
                  <a:lnTo>
                    <a:pt x="6865" y="7887"/>
                  </a:lnTo>
                  <a:lnTo>
                    <a:pt x="6794" y="7839"/>
                  </a:lnTo>
                  <a:lnTo>
                    <a:pt x="6747" y="7768"/>
                  </a:lnTo>
                  <a:lnTo>
                    <a:pt x="6747" y="7673"/>
                  </a:lnTo>
                  <a:lnTo>
                    <a:pt x="6794" y="7720"/>
                  </a:lnTo>
                  <a:lnTo>
                    <a:pt x="6842" y="7744"/>
                  </a:lnTo>
                  <a:lnTo>
                    <a:pt x="6960" y="7768"/>
                  </a:lnTo>
                  <a:lnTo>
                    <a:pt x="7150" y="7744"/>
                  </a:lnTo>
                  <a:lnTo>
                    <a:pt x="7364" y="7697"/>
                  </a:lnTo>
                  <a:lnTo>
                    <a:pt x="7554" y="7649"/>
                  </a:lnTo>
                  <a:lnTo>
                    <a:pt x="7768" y="7625"/>
                  </a:lnTo>
                  <a:lnTo>
                    <a:pt x="7816" y="7602"/>
                  </a:lnTo>
                  <a:lnTo>
                    <a:pt x="7863" y="7554"/>
                  </a:lnTo>
                  <a:lnTo>
                    <a:pt x="7911" y="7554"/>
                  </a:lnTo>
                  <a:lnTo>
                    <a:pt x="8006" y="7602"/>
                  </a:lnTo>
                  <a:lnTo>
                    <a:pt x="8196" y="7744"/>
                  </a:lnTo>
                  <a:lnTo>
                    <a:pt x="8314" y="7792"/>
                  </a:lnTo>
                  <a:lnTo>
                    <a:pt x="8433" y="7815"/>
                  </a:lnTo>
                  <a:lnTo>
                    <a:pt x="8457" y="7815"/>
                  </a:lnTo>
                  <a:lnTo>
                    <a:pt x="8457" y="7839"/>
                  </a:lnTo>
                  <a:lnTo>
                    <a:pt x="8457" y="7934"/>
                  </a:lnTo>
                  <a:lnTo>
                    <a:pt x="8457" y="7982"/>
                  </a:lnTo>
                  <a:lnTo>
                    <a:pt x="8504" y="8029"/>
                  </a:lnTo>
                  <a:lnTo>
                    <a:pt x="8576" y="8053"/>
                  </a:lnTo>
                  <a:lnTo>
                    <a:pt x="8694" y="8053"/>
                  </a:lnTo>
                  <a:lnTo>
                    <a:pt x="8789" y="8006"/>
                  </a:lnTo>
                  <a:lnTo>
                    <a:pt x="8861" y="7958"/>
                  </a:lnTo>
                  <a:lnTo>
                    <a:pt x="8908" y="7863"/>
                  </a:lnTo>
                  <a:lnTo>
                    <a:pt x="8932" y="8029"/>
                  </a:lnTo>
                  <a:lnTo>
                    <a:pt x="8979" y="8196"/>
                  </a:lnTo>
                  <a:lnTo>
                    <a:pt x="9051" y="8338"/>
                  </a:lnTo>
                  <a:lnTo>
                    <a:pt x="9122" y="8481"/>
                  </a:lnTo>
                  <a:lnTo>
                    <a:pt x="9502" y="9003"/>
                  </a:lnTo>
                  <a:lnTo>
                    <a:pt x="9692" y="9264"/>
                  </a:lnTo>
                  <a:lnTo>
                    <a:pt x="9882" y="9526"/>
                  </a:lnTo>
                  <a:lnTo>
                    <a:pt x="9906" y="9573"/>
                  </a:lnTo>
                  <a:lnTo>
                    <a:pt x="9953" y="9597"/>
                  </a:lnTo>
                  <a:lnTo>
                    <a:pt x="10048" y="9597"/>
                  </a:lnTo>
                  <a:lnTo>
                    <a:pt x="10120" y="9573"/>
                  </a:lnTo>
                  <a:lnTo>
                    <a:pt x="10167" y="9549"/>
                  </a:lnTo>
                  <a:lnTo>
                    <a:pt x="10191" y="9502"/>
                  </a:lnTo>
                  <a:lnTo>
                    <a:pt x="10262" y="9288"/>
                  </a:lnTo>
                  <a:lnTo>
                    <a:pt x="10286" y="9074"/>
                  </a:lnTo>
                  <a:lnTo>
                    <a:pt x="10262" y="8837"/>
                  </a:lnTo>
                  <a:lnTo>
                    <a:pt x="10191" y="8623"/>
                  </a:lnTo>
                  <a:lnTo>
                    <a:pt x="10191" y="8576"/>
                  </a:lnTo>
                  <a:lnTo>
                    <a:pt x="10191" y="8552"/>
                  </a:lnTo>
                  <a:lnTo>
                    <a:pt x="10191" y="8504"/>
                  </a:lnTo>
                  <a:lnTo>
                    <a:pt x="10357" y="8291"/>
                  </a:lnTo>
                  <a:lnTo>
                    <a:pt x="10500" y="8053"/>
                  </a:lnTo>
                  <a:lnTo>
                    <a:pt x="10618" y="7863"/>
                  </a:lnTo>
                  <a:lnTo>
                    <a:pt x="10690" y="7768"/>
                  </a:lnTo>
                  <a:lnTo>
                    <a:pt x="10785" y="7697"/>
                  </a:lnTo>
                  <a:lnTo>
                    <a:pt x="10808" y="7673"/>
                  </a:lnTo>
                  <a:lnTo>
                    <a:pt x="10785" y="7625"/>
                  </a:lnTo>
                  <a:lnTo>
                    <a:pt x="10785" y="7554"/>
                  </a:lnTo>
                  <a:lnTo>
                    <a:pt x="10808" y="7507"/>
                  </a:lnTo>
                  <a:lnTo>
                    <a:pt x="10856" y="7459"/>
                  </a:lnTo>
                  <a:lnTo>
                    <a:pt x="10903" y="7412"/>
                  </a:lnTo>
                  <a:lnTo>
                    <a:pt x="10998" y="7388"/>
                  </a:lnTo>
                  <a:lnTo>
                    <a:pt x="11046" y="7364"/>
                  </a:lnTo>
                  <a:lnTo>
                    <a:pt x="11093" y="7340"/>
                  </a:lnTo>
                  <a:lnTo>
                    <a:pt x="11165" y="7293"/>
                  </a:lnTo>
                  <a:lnTo>
                    <a:pt x="11212" y="7293"/>
                  </a:lnTo>
                  <a:lnTo>
                    <a:pt x="11260" y="7317"/>
                  </a:lnTo>
                  <a:lnTo>
                    <a:pt x="11307" y="7364"/>
                  </a:lnTo>
                  <a:lnTo>
                    <a:pt x="11378" y="7459"/>
                  </a:lnTo>
                  <a:lnTo>
                    <a:pt x="11426" y="7507"/>
                  </a:lnTo>
                  <a:lnTo>
                    <a:pt x="11497" y="7530"/>
                  </a:lnTo>
                  <a:lnTo>
                    <a:pt x="11616" y="7602"/>
                  </a:lnTo>
                  <a:lnTo>
                    <a:pt x="11735" y="7697"/>
                  </a:lnTo>
                  <a:lnTo>
                    <a:pt x="11806" y="7815"/>
                  </a:lnTo>
                  <a:lnTo>
                    <a:pt x="11854" y="7934"/>
                  </a:lnTo>
                  <a:lnTo>
                    <a:pt x="11901" y="8029"/>
                  </a:lnTo>
                  <a:lnTo>
                    <a:pt x="11925" y="8053"/>
                  </a:lnTo>
                  <a:lnTo>
                    <a:pt x="11972" y="8077"/>
                  </a:lnTo>
                  <a:lnTo>
                    <a:pt x="12067" y="8077"/>
                  </a:lnTo>
                  <a:lnTo>
                    <a:pt x="12115" y="8053"/>
                  </a:lnTo>
                  <a:lnTo>
                    <a:pt x="12162" y="8006"/>
                  </a:lnTo>
                  <a:lnTo>
                    <a:pt x="12234" y="7887"/>
                  </a:lnTo>
                  <a:lnTo>
                    <a:pt x="12329" y="8029"/>
                  </a:lnTo>
                  <a:lnTo>
                    <a:pt x="12400" y="8196"/>
                  </a:lnTo>
                  <a:lnTo>
                    <a:pt x="12495" y="8338"/>
                  </a:lnTo>
                  <a:lnTo>
                    <a:pt x="12614" y="8457"/>
                  </a:lnTo>
                  <a:lnTo>
                    <a:pt x="12614" y="8504"/>
                  </a:lnTo>
                  <a:lnTo>
                    <a:pt x="12614" y="8528"/>
                  </a:lnTo>
                  <a:lnTo>
                    <a:pt x="12637" y="8694"/>
                  </a:lnTo>
                  <a:lnTo>
                    <a:pt x="12661" y="8884"/>
                  </a:lnTo>
                  <a:lnTo>
                    <a:pt x="12685" y="8956"/>
                  </a:lnTo>
                  <a:lnTo>
                    <a:pt x="12732" y="9027"/>
                  </a:lnTo>
                  <a:lnTo>
                    <a:pt x="12804" y="9098"/>
                  </a:lnTo>
                  <a:lnTo>
                    <a:pt x="12899" y="9146"/>
                  </a:lnTo>
                  <a:lnTo>
                    <a:pt x="12970" y="9193"/>
                  </a:lnTo>
                  <a:lnTo>
                    <a:pt x="13041" y="9264"/>
                  </a:lnTo>
                  <a:lnTo>
                    <a:pt x="13136" y="9407"/>
                  </a:lnTo>
                  <a:lnTo>
                    <a:pt x="13207" y="9597"/>
                  </a:lnTo>
                  <a:lnTo>
                    <a:pt x="13279" y="9668"/>
                  </a:lnTo>
                  <a:lnTo>
                    <a:pt x="13350" y="9739"/>
                  </a:lnTo>
                  <a:lnTo>
                    <a:pt x="13184" y="9692"/>
                  </a:lnTo>
                  <a:lnTo>
                    <a:pt x="13136" y="9668"/>
                  </a:lnTo>
                  <a:lnTo>
                    <a:pt x="13112" y="9621"/>
                  </a:lnTo>
                  <a:lnTo>
                    <a:pt x="13017" y="9549"/>
                  </a:lnTo>
                  <a:lnTo>
                    <a:pt x="12922" y="9478"/>
                  </a:lnTo>
                  <a:lnTo>
                    <a:pt x="12709" y="9431"/>
                  </a:lnTo>
                  <a:lnTo>
                    <a:pt x="12566" y="9407"/>
                  </a:lnTo>
                  <a:lnTo>
                    <a:pt x="12495" y="9407"/>
                  </a:lnTo>
                  <a:lnTo>
                    <a:pt x="12471" y="9454"/>
                  </a:lnTo>
                  <a:lnTo>
                    <a:pt x="12447" y="9526"/>
                  </a:lnTo>
                  <a:lnTo>
                    <a:pt x="12495" y="9597"/>
                  </a:lnTo>
                  <a:lnTo>
                    <a:pt x="12542" y="9644"/>
                  </a:lnTo>
                  <a:lnTo>
                    <a:pt x="12614" y="9692"/>
                  </a:lnTo>
                  <a:lnTo>
                    <a:pt x="12804" y="9811"/>
                  </a:lnTo>
                  <a:lnTo>
                    <a:pt x="12970" y="9953"/>
                  </a:lnTo>
                  <a:lnTo>
                    <a:pt x="13279" y="10262"/>
                  </a:lnTo>
                  <a:lnTo>
                    <a:pt x="13397" y="10381"/>
                  </a:lnTo>
                  <a:lnTo>
                    <a:pt x="13516" y="10523"/>
                  </a:lnTo>
                  <a:lnTo>
                    <a:pt x="13635" y="10666"/>
                  </a:lnTo>
                  <a:lnTo>
                    <a:pt x="13801" y="10761"/>
                  </a:lnTo>
                  <a:lnTo>
                    <a:pt x="13920" y="10808"/>
                  </a:lnTo>
                  <a:lnTo>
                    <a:pt x="14039" y="10808"/>
                  </a:lnTo>
                  <a:lnTo>
                    <a:pt x="14086" y="10785"/>
                  </a:lnTo>
                  <a:lnTo>
                    <a:pt x="14134" y="10761"/>
                  </a:lnTo>
                  <a:lnTo>
                    <a:pt x="14158" y="10713"/>
                  </a:lnTo>
                  <a:lnTo>
                    <a:pt x="14181" y="10666"/>
                  </a:lnTo>
                  <a:lnTo>
                    <a:pt x="14181" y="10547"/>
                  </a:lnTo>
                  <a:lnTo>
                    <a:pt x="14158" y="10452"/>
                  </a:lnTo>
                  <a:lnTo>
                    <a:pt x="14110" y="10381"/>
                  </a:lnTo>
                  <a:lnTo>
                    <a:pt x="14039" y="10310"/>
                  </a:lnTo>
                  <a:lnTo>
                    <a:pt x="13801" y="10096"/>
                  </a:lnTo>
                  <a:lnTo>
                    <a:pt x="13683" y="9977"/>
                  </a:lnTo>
                  <a:lnTo>
                    <a:pt x="13587" y="9834"/>
                  </a:lnTo>
                  <a:lnTo>
                    <a:pt x="13683" y="9811"/>
                  </a:lnTo>
                  <a:lnTo>
                    <a:pt x="13730" y="9787"/>
                  </a:lnTo>
                  <a:lnTo>
                    <a:pt x="13730" y="9716"/>
                  </a:lnTo>
                  <a:lnTo>
                    <a:pt x="13683" y="9597"/>
                  </a:lnTo>
                  <a:lnTo>
                    <a:pt x="13587" y="9407"/>
                  </a:lnTo>
                  <a:lnTo>
                    <a:pt x="13469" y="9264"/>
                  </a:lnTo>
                  <a:lnTo>
                    <a:pt x="13326" y="9122"/>
                  </a:lnTo>
                  <a:lnTo>
                    <a:pt x="13136" y="9027"/>
                  </a:lnTo>
                  <a:lnTo>
                    <a:pt x="13017" y="8979"/>
                  </a:lnTo>
                  <a:lnTo>
                    <a:pt x="12946" y="8884"/>
                  </a:lnTo>
                  <a:lnTo>
                    <a:pt x="12875" y="8789"/>
                  </a:lnTo>
                  <a:lnTo>
                    <a:pt x="12851" y="8671"/>
                  </a:lnTo>
                  <a:lnTo>
                    <a:pt x="12804" y="8481"/>
                  </a:lnTo>
                  <a:lnTo>
                    <a:pt x="12780" y="8267"/>
                  </a:lnTo>
                  <a:lnTo>
                    <a:pt x="12922" y="8338"/>
                  </a:lnTo>
                  <a:lnTo>
                    <a:pt x="13041" y="8386"/>
                  </a:lnTo>
                  <a:lnTo>
                    <a:pt x="13184" y="8457"/>
                  </a:lnTo>
                  <a:lnTo>
                    <a:pt x="13279" y="8552"/>
                  </a:lnTo>
                  <a:lnTo>
                    <a:pt x="13326" y="8576"/>
                  </a:lnTo>
                  <a:lnTo>
                    <a:pt x="13374" y="8599"/>
                  </a:lnTo>
                  <a:lnTo>
                    <a:pt x="13445" y="8576"/>
                  </a:lnTo>
                  <a:lnTo>
                    <a:pt x="13469" y="8599"/>
                  </a:lnTo>
                  <a:lnTo>
                    <a:pt x="13492" y="8623"/>
                  </a:lnTo>
                  <a:lnTo>
                    <a:pt x="13516" y="8694"/>
                  </a:lnTo>
                  <a:lnTo>
                    <a:pt x="13516" y="8742"/>
                  </a:lnTo>
                  <a:lnTo>
                    <a:pt x="13564" y="8766"/>
                  </a:lnTo>
                  <a:lnTo>
                    <a:pt x="13635" y="8766"/>
                  </a:lnTo>
                  <a:lnTo>
                    <a:pt x="13730" y="8694"/>
                  </a:lnTo>
                  <a:lnTo>
                    <a:pt x="13754" y="8671"/>
                  </a:lnTo>
                  <a:lnTo>
                    <a:pt x="13754" y="8623"/>
                  </a:lnTo>
                  <a:lnTo>
                    <a:pt x="13801" y="8504"/>
                  </a:lnTo>
                  <a:lnTo>
                    <a:pt x="13896" y="8457"/>
                  </a:lnTo>
                  <a:lnTo>
                    <a:pt x="13968" y="8386"/>
                  </a:lnTo>
                  <a:lnTo>
                    <a:pt x="14015" y="8291"/>
                  </a:lnTo>
                  <a:lnTo>
                    <a:pt x="14015" y="8219"/>
                  </a:lnTo>
                  <a:lnTo>
                    <a:pt x="14015" y="8101"/>
                  </a:lnTo>
                  <a:lnTo>
                    <a:pt x="13944" y="7934"/>
                  </a:lnTo>
                  <a:lnTo>
                    <a:pt x="13825" y="7744"/>
                  </a:lnTo>
                  <a:lnTo>
                    <a:pt x="13754" y="7649"/>
                  </a:lnTo>
                  <a:lnTo>
                    <a:pt x="13635" y="7554"/>
                  </a:lnTo>
                  <a:lnTo>
                    <a:pt x="13397" y="7388"/>
                  </a:lnTo>
                  <a:lnTo>
                    <a:pt x="13326" y="7340"/>
                  </a:lnTo>
                  <a:lnTo>
                    <a:pt x="13279" y="7293"/>
                  </a:lnTo>
                  <a:lnTo>
                    <a:pt x="13255" y="7245"/>
                  </a:lnTo>
                  <a:lnTo>
                    <a:pt x="13231" y="7198"/>
                  </a:lnTo>
                  <a:lnTo>
                    <a:pt x="13255" y="7127"/>
                  </a:lnTo>
                  <a:lnTo>
                    <a:pt x="13279" y="7079"/>
                  </a:lnTo>
                  <a:lnTo>
                    <a:pt x="13397" y="6960"/>
                  </a:lnTo>
                  <a:lnTo>
                    <a:pt x="13445" y="6913"/>
                  </a:lnTo>
                  <a:lnTo>
                    <a:pt x="13516" y="6913"/>
                  </a:lnTo>
                  <a:lnTo>
                    <a:pt x="13564" y="6937"/>
                  </a:lnTo>
                  <a:lnTo>
                    <a:pt x="13587" y="6984"/>
                  </a:lnTo>
                  <a:lnTo>
                    <a:pt x="13635" y="7032"/>
                  </a:lnTo>
                  <a:lnTo>
                    <a:pt x="13683" y="7055"/>
                  </a:lnTo>
                  <a:lnTo>
                    <a:pt x="13730" y="7032"/>
                  </a:lnTo>
                  <a:lnTo>
                    <a:pt x="13754" y="6960"/>
                  </a:lnTo>
                  <a:lnTo>
                    <a:pt x="13801" y="6913"/>
                  </a:lnTo>
                  <a:lnTo>
                    <a:pt x="13849" y="6842"/>
                  </a:lnTo>
                  <a:lnTo>
                    <a:pt x="13944" y="6747"/>
                  </a:lnTo>
                  <a:lnTo>
                    <a:pt x="14086" y="6699"/>
                  </a:lnTo>
                  <a:lnTo>
                    <a:pt x="14205" y="6628"/>
                  </a:lnTo>
                  <a:lnTo>
                    <a:pt x="14371" y="6533"/>
                  </a:lnTo>
                  <a:lnTo>
                    <a:pt x="14514" y="6414"/>
                  </a:lnTo>
                  <a:lnTo>
                    <a:pt x="14585" y="6248"/>
                  </a:lnTo>
                  <a:lnTo>
                    <a:pt x="14633" y="6081"/>
                  </a:lnTo>
                  <a:lnTo>
                    <a:pt x="14633" y="5844"/>
                  </a:lnTo>
                  <a:lnTo>
                    <a:pt x="14656" y="5749"/>
                  </a:lnTo>
                  <a:lnTo>
                    <a:pt x="14633" y="5630"/>
                  </a:lnTo>
                  <a:lnTo>
                    <a:pt x="14633" y="5559"/>
                  </a:lnTo>
                  <a:lnTo>
                    <a:pt x="14656" y="5464"/>
                  </a:lnTo>
                  <a:lnTo>
                    <a:pt x="14633" y="5440"/>
                  </a:lnTo>
                  <a:lnTo>
                    <a:pt x="14609" y="5416"/>
                  </a:lnTo>
                  <a:lnTo>
                    <a:pt x="14585" y="5393"/>
                  </a:lnTo>
                  <a:lnTo>
                    <a:pt x="14514" y="5393"/>
                  </a:lnTo>
                  <a:lnTo>
                    <a:pt x="14514" y="5298"/>
                  </a:lnTo>
                  <a:lnTo>
                    <a:pt x="14466" y="5226"/>
                  </a:lnTo>
                  <a:lnTo>
                    <a:pt x="14419" y="5179"/>
                  </a:lnTo>
                  <a:lnTo>
                    <a:pt x="14348" y="5155"/>
                  </a:lnTo>
                  <a:lnTo>
                    <a:pt x="14229" y="5084"/>
                  </a:lnTo>
                  <a:lnTo>
                    <a:pt x="14158" y="5013"/>
                  </a:lnTo>
                  <a:lnTo>
                    <a:pt x="14110" y="4941"/>
                  </a:lnTo>
                  <a:lnTo>
                    <a:pt x="14039" y="4870"/>
                  </a:lnTo>
                  <a:lnTo>
                    <a:pt x="13944" y="4823"/>
                  </a:lnTo>
                  <a:lnTo>
                    <a:pt x="13920" y="4775"/>
                  </a:lnTo>
                  <a:lnTo>
                    <a:pt x="13920" y="4728"/>
                  </a:lnTo>
                  <a:lnTo>
                    <a:pt x="14015" y="4633"/>
                  </a:lnTo>
                  <a:lnTo>
                    <a:pt x="14086" y="4561"/>
                  </a:lnTo>
                  <a:lnTo>
                    <a:pt x="14110" y="4490"/>
                  </a:lnTo>
                  <a:lnTo>
                    <a:pt x="14110" y="4466"/>
                  </a:lnTo>
                  <a:lnTo>
                    <a:pt x="14063" y="4419"/>
                  </a:lnTo>
                  <a:lnTo>
                    <a:pt x="14015" y="4419"/>
                  </a:lnTo>
                  <a:lnTo>
                    <a:pt x="13873" y="4395"/>
                  </a:lnTo>
                  <a:lnTo>
                    <a:pt x="13801" y="4419"/>
                  </a:lnTo>
                  <a:lnTo>
                    <a:pt x="13730" y="4443"/>
                  </a:lnTo>
                  <a:lnTo>
                    <a:pt x="13659" y="4466"/>
                  </a:lnTo>
                  <a:lnTo>
                    <a:pt x="13587" y="4466"/>
                  </a:lnTo>
                  <a:lnTo>
                    <a:pt x="13469" y="4419"/>
                  </a:lnTo>
                  <a:lnTo>
                    <a:pt x="13421" y="4371"/>
                  </a:lnTo>
                  <a:lnTo>
                    <a:pt x="13421" y="4348"/>
                  </a:lnTo>
                  <a:lnTo>
                    <a:pt x="13445" y="4348"/>
                  </a:lnTo>
                  <a:lnTo>
                    <a:pt x="13492" y="4300"/>
                  </a:lnTo>
                  <a:lnTo>
                    <a:pt x="13516" y="4253"/>
                  </a:lnTo>
                  <a:lnTo>
                    <a:pt x="13587" y="4157"/>
                  </a:lnTo>
                  <a:lnTo>
                    <a:pt x="13611" y="4110"/>
                  </a:lnTo>
                  <a:lnTo>
                    <a:pt x="13683" y="4110"/>
                  </a:lnTo>
                  <a:lnTo>
                    <a:pt x="13706" y="4157"/>
                  </a:lnTo>
                  <a:lnTo>
                    <a:pt x="13778" y="4253"/>
                  </a:lnTo>
                  <a:lnTo>
                    <a:pt x="13825" y="4276"/>
                  </a:lnTo>
                  <a:lnTo>
                    <a:pt x="13896" y="4276"/>
                  </a:lnTo>
                  <a:lnTo>
                    <a:pt x="13968" y="4205"/>
                  </a:lnTo>
                  <a:lnTo>
                    <a:pt x="14039" y="4157"/>
                  </a:lnTo>
                  <a:lnTo>
                    <a:pt x="14110" y="4157"/>
                  </a:lnTo>
                  <a:lnTo>
                    <a:pt x="14181" y="4205"/>
                  </a:lnTo>
                  <a:lnTo>
                    <a:pt x="14229" y="4276"/>
                  </a:lnTo>
                  <a:lnTo>
                    <a:pt x="14229" y="4324"/>
                  </a:lnTo>
                  <a:lnTo>
                    <a:pt x="14253" y="4348"/>
                  </a:lnTo>
                  <a:lnTo>
                    <a:pt x="14348" y="4348"/>
                  </a:lnTo>
                  <a:lnTo>
                    <a:pt x="14419" y="4371"/>
                  </a:lnTo>
                  <a:lnTo>
                    <a:pt x="14538" y="4419"/>
                  </a:lnTo>
                  <a:lnTo>
                    <a:pt x="14633" y="4514"/>
                  </a:lnTo>
                  <a:lnTo>
                    <a:pt x="14704" y="4633"/>
                  </a:lnTo>
                  <a:lnTo>
                    <a:pt x="14751" y="4704"/>
                  </a:lnTo>
                  <a:lnTo>
                    <a:pt x="14799" y="4728"/>
                  </a:lnTo>
                  <a:lnTo>
                    <a:pt x="14870" y="4728"/>
                  </a:lnTo>
                  <a:lnTo>
                    <a:pt x="14941" y="4704"/>
                  </a:lnTo>
                  <a:lnTo>
                    <a:pt x="15060" y="4609"/>
                  </a:lnTo>
                  <a:lnTo>
                    <a:pt x="15108" y="4538"/>
                  </a:lnTo>
                  <a:lnTo>
                    <a:pt x="15108" y="4466"/>
                  </a:lnTo>
                  <a:lnTo>
                    <a:pt x="15060" y="4371"/>
                  </a:lnTo>
                  <a:lnTo>
                    <a:pt x="14989" y="4276"/>
                  </a:lnTo>
                  <a:lnTo>
                    <a:pt x="14894" y="4205"/>
                  </a:lnTo>
                  <a:lnTo>
                    <a:pt x="14585" y="4086"/>
                  </a:lnTo>
                  <a:lnTo>
                    <a:pt x="14538" y="4062"/>
                  </a:lnTo>
                  <a:lnTo>
                    <a:pt x="14514" y="4039"/>
                  </a:lnTo>
                  <a:lnTo>
                    <a:pt x="14538" y="4015"/>
                  </a:lnTo>
                  <a:lnTo>
                    <a:pt x="14609" y="3944"/>
                  </a:lnTo>
                  <a:lnTo>
                    <a:pt x="14609" y="3872"/>
                  </a:lnTo>
                  <a:lnTo>
                    <a:pt x="14609" y="3801"/>
                  </a:lnTo>
                  <a:lnTo>
                    <a:pt x="14585" y="3730"/>
                  </a:lnTo>
                  <a:lnTo>
                    <a:pt x="14585" y="3682"/>
                  </a:lnTo>
                  <a:lnTo>
                    <a:pt x="14585" y="3659"/>
                  </a:lnTo>
                  <a:lnTo>
                    <a:pt x="14609" y="3564"/>
                  </a:lnTo>
                  <a:lnTo>
                    <a:pt x="14633" y="3540"/>
                  </a:lnTo>
                  <a:lnTo>
                    <a:pt x="14633" y="3516"/>
                  </a:lnTo>
                  <a:lnTo>
                    <a:pt x="14680" y="3540"/>
                  </a:lnTo>
                  <a:lnTo>
                    <a:pt x="14728" y="3540"/>
                  </a:lnTo>
                  <a:lnTo>
                    <a:pt x="14846" y="3516"/>
                  </a:lnTo>
                  <a:lnTo>
                    <a:pt x="14894" y="3469"/>
                  </a:lnTo>
                  <a:lnTo>
                    <a:pt x="14918" y="3421"/>
                  </a:lnTo>
                  <a:lnTo>
                    <a:pt x="14965" y="3136"/>
                  </a:lnTo>
                  <a:lnTo>
                    <a:pt x="14965" y="2970"/>
                  </a:lnTo>
                  <a:lnTo>
                    <a:pt x="14941" y="2827"/>
                  </a:lnTo>
                  <a:lnTo>
                    <a:pt x="14894" y="2614"/>
                  </a:lnTo>
                  <a:lnTo>
                    <a:pt x="14799" y="2400"/>
                  </a:lnTo>
                  <a:lnTo>
                    <a:pt x="14894" y="2447"/>
                  </a:lnTo>
                  <a:lnTo>
                    <a:pt x="15084" y="2637"/>
                  </a:lnTo>
                  <a:lnTo>
                    <a:pt x="15250" y="2851"/>
                  </a:lnTo>
                  <a:lnTo>
                    <a:pt x="15298" y="2899"/>
                  </a:lnTo>
                  <a:lnTo>
                    <a:pt x="15345" y="2922"/>
                  </a:lnTo>
                  <a:lnTo>
                    <a:pt x="15464" y="2899"/>
                  </a:lnTo>
                  <a:lnTo>
                    <a:pt x="15511" y="2875"/>
                  </a:lnTo>
                  <a:lnTo>
                    <a:pt x="15535" y="2875"/>
                  </a:lnTo>
                  <a:lnTo>
                    <a:pt x="15535" y="2851"/>
                  </a:lnTo>
                  <a:lnTo>
                    <a:pt x="15488" y="2756"/>
                  </a:lnTo>
                  <a:lnTo>
                    <a:pt x="15416" y="2685"/>
                  </a:lnTo>
                  <a:lnTo>
                    <a:pt x="15298" y="2614"/>
                  </a:lnTo>
                  <a:lnTo>
                    <a:pt x="15274" y="2590"/>
                  </a:lnTo>
                  <a:lnTo>
                    <a:pt x="15250" y="2542"/>
                  </a:lnTo>
                  <a:lnTo>
                    <a:pt x="15274" y="2471"/>
                  </a:lnTo>
                  <a:lnTo>
                    <a:pt x="15250" y="2400"/>
                  </a:lnTo>
                  <a:lnTo>
                    <a:pt x="15203" y="2352"/>
                  </a:lnTo>
                  <a:lnTo>
                    <a:pt x="15131" y="2329"/>
                  </a:lnTo>
                  <a:lnTo>
                    <a:pt x="14894" y="2233"/>
                  </a:lnTo>
                  <a:lnTo>
                    <a:pt x="14775" y="2162"/>
                  </a:lnTo>
                  <a:lnTo>
                    <a:pt x="14704" y="2067"/>
                  </a:lnTo>
                  <a:lnTo>
                    <a:pt x="14656" y="2020"/>
                  </a:lnTo>
                  <a:lnTo>
                    <a:pt x="14585" y="1996"/>
                  </a:lnTo>
                  <a:lnTo>
                    <a:pt x="14538" y="2020"/>
                  </a:lnTo>
                  <a:lnTo>
                    <a:pt x="14490" y="2043"/>
                  </a:lnTo>
                  <a:lnTo>
                    <a:pt x="14443" y="2091"/>
                  </a:lnTo>
                  <a:lnTo>
                    <a:pt x="14395" y="2091"/>
                  </a:lnTo>
                  <a:lnTo>
                    <a:pt x="14324" y="2067"/>
                  </a:lnTo>
                  <a:lnTo>
                    <a:pt x="14229" y="1996"/>
                  </a:lnTo>
                  <a:lnTo>
                    <a:pt x="14039" y="1996"/>
                  </a:lnTo>
                  <a:lnTo>
                    <a:pt x="13944" y="2043"/>
                  </a:lnTo>
                  <a:lnTo>
                    <a:pt x="13873" y="2067"/>
                  </a:lnTo>
                  <a:lnTo>
                    <a:pt x="13778" y="2067"/>
                  </a:lnTo>
                  <a:lnTo>
                    <a:pt x="13635" y="2020"/>
                  </a:lnTo>
                  <a:lnTo>
                    <a:pt x="13611" y="1996"/>
                  </a:lnTo>
                  <a:lnTo>
                    <a:pt x="13611" y="1948"/>
                  </a:lnTo>
                  <a:lnTo>
                    <a:pt x="13635" y="1853"/>
                  </a:lnTo>
                  <a:lnTo>
                    <a:pt x="13635" y="1711"/>
                  </a:lnTo>
                  <a:lnTo>
                    <a:pt x="13659" y="1568"/>
                  </a:lnTo>
                  <a:lnTo>
                    <a:pt x="13730" y="1497"/>
                  </a:lnTo>
                  <a:lnTo>
                    <a:pt x="13825" y="1426"/>
                  </a:lnTo>
                  <a:lnTo>
                    <a:pt x="13968" y="1402"/>
                  </a:lnTo>
                  <a:lnTo>
                    <a:pt x="14110" y="1378"/>
                  </a:lnTo>
                  <a:lnTo>
                    <a:pt x="14229" y="1331"/>
                  </a:lnTo>
                  <a:lnTo>
                    <a:pt x="14348" y="1283"/>
                  </a:lnTo>
                  <a:lnTo>
                    <a:pt x="14490" y="1283"/>
                  </a:lnTo>
                  <a:lnTo>
                    <a:pt x="14561" y="1307"/>
                  </a:lnTo>
                  <a:lnTo>
                    <a:pt x="14609" y="1307"/>
                  </a:lnTo>
                  <a:lnTo>
                    <a:pt x="14728" y="1260"/>
                  </a:lnTo>
                  <a:lnTo>
                    <a:pt x="14775" y="1236"/>
                  </a:lnTo>
                  <a:lnTo>
                    <a:pt x="14799" y="1212"/>
                  </a:lnTo>
                  <a:lnTo>
                    <a:pt x="14823" y="1165"/>
                  </a:lnTo>
                  <a:lnTo>
                    <a:pt x="14799" y="1117"/>
                  </a:lnTo>
                  <a:lnTo>
                    <a:pt x="14775" y="1022"/>
                  </a:lnTo>
                  <a:lnTo>
                    <a:pt x="14775" y="975"/>
                  </a:lnTo>
                  <a:lnTo>
                    <a:pt x="14775" y="927"/>
                  </a:lnTo>
                  <a:lnTo>
                    <a:pt x="14419" y="666"/>
                  </a:lnTo>
                  <a:lnTo>
                    <a:pt x="14039" y="428"/>
                  </a:lnTo>
                  <a:lnTo>
                    <a:pt x="13635" y="214"/>
                  </a:lnTo>
                  <a:lnTo>
                    <a:pt x="132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15"/>
            <p:cNvSpPr/>
            <p:nvPr/>
          </p:nvSpPr>
          <p:spPr>
            <a:xfrm>
              <a:off x="3760100" y="1085500"/>
              <a:ext cx="388400" cy="415125"/>
            </a:xfrm>
            <a:custGeom>
              <a:avLst/>
              <a:gdLst/>
              <a:ahLst/>
              <a:cxnLst/>
              <a:rect l="l" t="t" r="r" b="b"/>
              <a:pathLst>
                <a:path w="15536" h="16605" fill="none" extrusionOk="0">
                  <a:moveTo>
                    <a:pt x="15416" y="2685"/>
                  </a:moveTo>
                  <a:lnTo>
                    <a:pt x="15416" y="2685"/>
                  </a:lnTo>
                  <a:lnTo>
                    <a:pt x="15298" y="2614"/>
                  </a:lnTo>
                  <a:lnTo>
                    <a:pt x="15298" y="2614"/>
                  </a:lnTo>
                  <a:lnTo>
                    <a:pt x="15274" y="2590"/>
                  </a:lnTo>
                  <a:lnTo>
                    <a:pt x="15250" y="2542"/>
                  </a:lnTo>
                  <a:lnTo>
                    <a:pt x="15250" y="2542"/>
                  </a:lnTo>
                  <a:lnTo>
                    <a:pt x="15274" y="2471"/>
                  </a:lnTo>
                  <a:lnTo>
                    <a:pt x="15250" y="2400"/>
                  </a:lnTo>
                  <a:lnTo>
                    <a:pt x="15203" y="2352"/>
                  </a:lnTo>
                  <a:lnTo>
                    <a:pt x="15131" y="2329"/>
                  </a:lnTo>
                  <a:lnTo>
                    <a:pt x="15131" y="2329"/>
                  </a:lnTo>
                  <a:lnTo>
                    <a:pt x="14894" y="2233"/>
                  </a:lnTo>
                  <a:lnTo>
                    <a:pt x="14775" y="2162"/>
                  </a:lnTo>
                  <a:lnTo>
                    <a:pt x="14704" y="2067"/>
                  </a:lnTo>
                  <a:lnTo>
                    <a:pt x="14704" y="2067"/>
                  </a:lnTo>
                  <a:lnTo>
                    <a:pt x="14656" y="2020"/>
                  </a:lnTo>
                  <a:lnTo>
                    <a:pt x="14585" y="1996"/>
                  </a:lnTo>
                  <a:lnTo>
                    <a:pt x="14538" y="2020"/>
                  </a:lnTo>
                  <a:lnTo>
                    <a:pt x="14490" y="2043"/>
                  </a:lnTo>
                  <a:lnTo>
                    <a:pt x="14490" y="2043"/>
                  </a:lnTo>
                  <a:lnTo>
                    <a:pt x="14443" y="2091"/>
                  </a:lnTo>
                  <a:lnTo>
                    <a:pt x="14395" y="2091"/>
                  </a:lnTo>
                  <a:lnTo>
                    <a:pt x="14324" y="2067"/>
                  </a:lnTo>
                  <a:lnTo>
                    <a:pt x="14324" y="2067"/>
                  </a:lnTo>
                  <a:lnTo>
                    <a:pt x="14229" y="1996"/>
                  </a:lnTo>
                  <a:lnTo>
                    <a:pt x="14134" y="1996"/>
                  </a:lnTo>
                  <a:lnTo>
                    <a:pt x="14039" y="1996"/>
                  </a:lnTo>
                  <a:lnTo>
                    <a:pt x="13944" y="2043"/>
                  </a:lnTo>
                  <a:lnTo>
                    <a:pt x="13944" y="2043"/>
                  </a:lnTo>
                  <a:lnTo>
                    <a:pt x="13873" y="2067"/>
                  </a:lnTo>
                  <a:lnTo>
                    <a:pt x="13778" y="2067"/>
                  </a:lnTo>
                  <a:lnTo>
                    <a:pt x="13635" y="2020"/>
                  </a:lnTo>
                  <a:lnTo>
                    <a:pt x="13635" y="2020"/>
                  </a:lnTo>
                  <a:lnTo>
                    <a:pt x="13611" y="1996"/>
                  </a:lnTo>
                  <a:lnTo>
                    <a:pt x="13611" y="1948"/>
                  </a:lnTo>
                  <a:lnTo>
                    <a:pt x="13635" y="1853"/>
                  </a:lnTo>
                  <a:lnTo>
                    <a:pt x="13635" y="1853"/>
                  </a:lnTo>
                  <a:lnTo>
                    <a:pt x="13635" y="1711"/>
                  </a:lnTo>
                  <a:lnTo>
                    <a:pt x="13635" y="1711"/>
                  </a:lnTo>
                  <a:lnTo>
                    <a:pt x="13659" y="1568"/>
                  </a:lnTo>
                  <a:lnTo>
                    <a:pt x="13730" y="1497"/>
                  </a:lnTo>
                  <a:lnTo>
                    <a:pt x="13825" y="1426"/>
                  </a:lnTo>
                  <a:lnTo>
                    <a:pt x="13968" y="1402"/>
                  </a:lnTo>
                  <a:lnTo>
                    <a:pt x="13968" y="1402"/>
                  </a:lnTo>
                  <a:lnTo>
                    <a:pt x="14110" y="1378"/>
                  </a:lnTo>
                  <a:lnTo>
                    <a:pt x="14229" y="1331"/>
                  </a:lnTo>
                  <a:lnTo>
                    <a:pt x="14229" y="1331"/>
                  </a:lnTo>
                  <a:lnTo>
                    <a:pt x="14348" y="1283"/>
                  </a:lnTo>
                  <a:lnTo>
                    <a:pt x="14419" y="1283"/>
                  </a:lnTo>
                  <a:lnTo>
                    <a:pt x="14490" y="1283"/>
                  </a:lnTo>
                  <a:lnTo>
                    <a:pt x="14490" y="1283"/>
                  </a:lnTo>
                  <a:lnTo>
                    <a:pt x="14561" y="1307"/>
                  </a:lnTo>
                  <a:lnTo>
                    <a:pt x="14609" y="1307"/>
                  </a:lnTo>
                  <a:lnTo>
                    <a:pt x="14728" y="1260"/>
                  </a:lnTo>
                  <a:lnTo>
                    <a:pt x="14728" y="1260"/>
                  </a:lnTo>
                  <a:lnTo>
                    <a:pt x="14775" y="1236"/>
                  </a:lnTo>
                  <a:lnTo>
                    <a:pt x="14799" y="1212"/>
                  </a:lnTo>
                  <a:lnTo>
                    <a:pt x="14823" y="1165"/>
                  </a:lnTo>
                  <a:lnTo>
                    <a:pt x="14799" y="1117"/>
                  </a:lnTo>
                  <a:lnTo>
                    <a:pt x="14799" y="1117"/>
                  </a:lnTo>
                  <a:lnTo>
                    <a:pt x="14775" y="1022"/>
                  </a:lnTo>
                  <a:lnTo>
                    <a:pt x="14775" y="975"/>
                  </a:lnTo>
                  <a:lnTo>
                    <a:pt x="14775" y="927"/>
                  </a:lnTo>
                  <a:lnTo>
                    <a:pt x="14775" y="927"/>
                  </a:lnTo>
                  <a:lnTo>
                    <a:pt x="14419" y="666"/>
                  </a:lnTo>
                  <a:lnTo>
                    <a:pt x="14039" y="428"/>
                  </a:lnTo>
                  <a:lnTo>
                    <a:pt x="13635" y="214"/>
                  </a:lnTo>
                  <a:lnTo>
                    <a:pt x="13231" y="1"/>
                  </a:lnTo>
                  <a:lnTo>
                    <a:pt x="13231" y="1"/>
                  </a:lnTo>
                  <a:lnTo>
                    <a:pt x="13184" y="24"/>
                  </a:lnTo>
                  <a:lnTo>
                    <a:pt x="13184" y="24"/>
                  </a:lnTo>
                  <a:lnTo>
                    <a:pt x="13041" y="72"/>
                  </a:lnTo>
                  <a:lnTo>
                    <a:pt x="12875" y="96"/>
                  </a:lnTo>
                  <a:lnTo>
                    <a:pt x="12709" y="119"/>
                  </a:lnTo>
                  <a:lnTo>
                    <a:pt x="12542" y="167"/>
                  </a:lnTo>
                  <a:lnTo>
                    <a:pt x="12542" y="167"/>
                  </a:lnTo>
                  <a:lnTo>
                    <a:pt x="12471" y="167"/>
                  </a:lnTo>
                  <a:lnTo>
                    <a:pt x="12400" y="167"/>
                  </a:lnTo>
                  <a:lnTo>
                    <a:pt x="12400" y="167"/>
                  </a:lnTo>
                  <a:lnTo>
                    <a:pt x="12139" y="119"/>
                  </a:lnTo>
                  <a:lnTo>
                    <a:pt x="11877" y="119"/>
                  </a:lnTo>
                  <a:lnTo>
                    <a:pt x="11616" y="143"/>
                  </a:lnTo>
                  <a:lnTo>
                    <a:pt x="11355" y="191"/>
                  </a:lnTo>
                  <a:lnTo>
                    <a:pt x="11355" y="191"/>
                  </a:lnTo>
                  <a:lnTo>
                    <a:pt x="11260" y="214"/>
                  </a:lnTo>
                  <a:lnTo>
                    <a:pt x="11236" y="238"/>
                  </a:lnTo>
                  <a:lnTo>
                    <a:pt x="11236" y="262"/>
                  </a:lnTo>
                  <a:lnTo>
                    <a:pt x="11236" y="262"/>
                  </a:lnTo>
                  <a:lnTo>
                    <a:pt x="11212" y="357"/>
                  </a:lnTo>
                  <a:lnTo>
                    <a:pt x="11165" y="428"/>
                  </a:lnTo>
                  <a:lnTo>
                    <a:pt x="11093" y="428"/>
                  </a:lnTo>
                  <a:lnTo>
                    <a:pt x="11022" y="452"/>
                  </a:lnTo>
                  <a:lnTo>
                    <a:pt x="11022" y="452"/>
                  </a:lnTo>
                  <a:lnTo>
                    <a:pt x="10975" y="452"/>
                  </a:lnTo>
                  <a:lnTo>
                    <a:pt x="10975" y="452"/>
                  </a:lnTo>
                  <a:lnTo>
                    <a:pt x="10856" y="452"/>
                  </a:lnTo>
                  <a:lnTo>
                    <a:pt x="10785" y="452"/>
                  </a:lnTo>
                  <a:lnTo>
                    <a:pt x="10761" y="476"/>
                  </a:lnTo>
                  <a:lnTo>
                    <a:pt x="10761" y="476"/>
                  </a:lnTo>
                  <a:lnTo>
                    <a:pt x="10690" y="523"/>
                  </a:lnTo>
                  <a:lnTo>
                    <a:pt x="10642" y="547"/>
                  </a:lnTo>
                  <a:lnTo>
                    <a:pt x="10547" y="571"/>
                  </a:lnTo>
                  <a:lnTo>
                    <a:pt x="10452" y="523"/>
                  </a:lnTo>
                  <a:lnTo>
                    <a:pt x="10357" y="500"/>
                  </a:lnTo>
                  <a:lnTo>
                    <a:pt x="10357" y="500"/>
                  </a:lnTo>
                  <a:lnTo>
                    <a:pt x="10238" y="452"/>
                  </a:lnTo>
                  <a:lnTo>
                    <a:pt x="10120" y="428"/>
                  </a:lnTo>
                  <a:lnTo>
                    <a:pt x="10001" y="428"/>
                  </a:lnTo>
                  <a:lnTo>
                    <a:pt x="9882" y="428"/>
                  </a:lnTo>
                  <a:lnTo>
                    <a:pt x="9882" y="428"/>
                  </a:lnTo>
                  <a:lnTo>
                    <a:pt x="9692" y="476"/>
                  </a:lnTo>
                  <a:lnTo>
                    <a:pt x="9478" y="547"/>
                  </a:lnTo>
                  <a:lnTo>
                    <a:pt x="9288" y="595"/>
                  </a:lnTo>
                  <a:lnTo>
                    <a:pt x="9193" y="595"/>
                  </a:lnTo>
                  <a:lnTo>
                    <a:pt x="9074" y="571"/>
                  </a:lnTo>
                  <a:lnTo>
                    <a:pt x="9074" y="571"/>
                  </a:lnTo>
                  <a:lnTo>
                    <a:pt x="9027" y="571"/>
                  </a:lnTo>
                  <a:lnTo>
                    <a:pt x="8979" y="595"/>
                  </a:lnTo>
                  <a:lnTo>
                    <a:pt x="8979" y="595"/>
                  </a:lnTo>
                  <a:lnTo>
                    <a:pt x="8908" y="642"/>
                  </a:lnTo>
                  <a:lnTo>
                    <a:pt x="8813" y="666"/>
                  </a:lnTo>
                  <a:lnTo>
                    <a:pt x="8647" y="666"/>
                  </a:lnTo>
                  <a:lnTo>
                    <a:pt x="8647" y="666"/>
                  </a:lnTo>
                  <a:lnTo>
                    <a:pt x="8457" y="666"/>
                  </a:lnTo>
                  <a:lnTo>
                    <a:pt x="8386" y="690"/>
                  </a:lnTo>
                  <a:lnTo>
                    <a:pt x="8291" y="737"/>
                  </a:lnTo>
                  <a:lnTo>
                    <a:pt x="8291" y="737"/>
                  </a:lnTo>
                  <a:lnTo>
                    <a:pt x="8386" y="642"/>
                  </a:lnTo>
                  <a:lnTo>
                    <a:pt x="8409" y="595"/>
                  </a:lnTo>
                  <a:lnTo>
                    <a:pt x="8409" y="523"/>
                  </a:lnTo>
                  <a:lnTo>
                    <a:pt x="8409" y="523"/>
                  </a:lnTo>
                  <a:lnTo>
                    <a:pt x="8362" y="476"/>
                  </a:lnTo>
                  <a:lnTo>
                    <a:pt x="8338" y="452"/>
                  </a:lnTo>
                  <a:lnTo>
                    <a:pt x="8243" y="428"/>
                  </a:lnTo>
                  <a:lnTo>
                    <a:pt x="8243" y="428"/>
                  </a:lnTo>
                  <a:lnTo>
                    <a:pt x="8101" y="452"/>
                  </a:lnTo>
                  <a:lnTo>
                    <a:pt x="7958" y="452"/>
                  </a:lnTo>
                  <a:lnTo>
                    <a:pt x="7958" y="452"/>
                  </a:lnTo>
                  <a:lnTo>
                    <a:pt x="7697" y="523"/>
                  </a:lnTo>
                  <a:lnTo>
                    <a:pt x="7578" y="523"/>
                  </a:lnTo>
                  <a:lnTo>
                    <a:pt x="7435" y="500"/>
                  </a:lnTo>
                  <a:lnTo>
                    <a:pt x="7435" y="500"/>
                  </a:lnTo>
                  <a:lnTo>
                    <a:pt x="7340" y="476"/>
                  </a:lnTo>
                  <a:lnTo>
                    <a:pt x="7245" y="500"/>
                  </a:lnTo>
                  <a:lnTo>
                    <a:pt x="7127" y="547"/>
                  </a:lnTo>
                  <a:lnTo>
                    <a:pt x="7055" y="642"/>
                  </a:lnTo>
                  <a:lnTo>
                    <a:pt x="7055" y="642"/>
                  </a:lnTo>
                  <a:lnTo>
                    <a:pt x="7008" y="713"/>
                  </a:lnTo>
                  <a:lnTo>
                    <a:pt x="6960" y="737"/>
                  </a:lnTo>
                  <a:lnTo>
                    <a:pt x="6913" y="761"/>
                  </a:lnTo>
                  <a:lnTo>
                    <a:pt x="6913" y="761"/>
                  </a:lnTo>
                  <a:lnTo>
                    <a:pt x="6747" y="785"/>
                  </a:lnTo>
                  <a:lnTo>
                    <a:pt x="6580" y="832"/>
                  </a:lnTo>
                  <a:lnTo>
                    <a:pt x="6438" y="903"/>
                  </a:lnTo>
                  <a:lnTo>
                    <a:pt x="6272" y="951"/>
                  </a:lnTo>
                  <a:lnTo>
                    <a:pt x="6272" y="951"/>
                  </a:lnTo>
                  <a:lnTo>
                    <a:pt x="6200" y="975"/>
                  </a:lnTo>
                  <a:lnTo>
                    <a:pt x="6177" y="1022"/>
                  </a:lnTo>
                  <a:lnTo>
                    <a:pt x="6177" y="1070"/>
                  </a:lnTo>
                  <a:lnTo>
                    <a:pt x="6177" y="1070"/>
                  </a:lnTo>
                  <a:lnTo>
                    <a:pt x="6200" y="1117"/>
                  </a:lnTo>
                  <a:lnTo>
                    <a:pt x="6177" y="1165"/>
                  </a:lnTo>
                  <a:lnTo>
                    <a:pt x="6129" y="1165"/>
                  </a:lnTo>
                  <a:lnTo>
                    <a:pt x="6082" y="1188"/>
                  </a:lnTo>
                  <a:lnTo>
                    <a:pt x="6082" y="1188"/>
                  </a:lnTo>
                  <a:lnTo>
                    <a:pt x="5987" y="1212"/>
                  </a:lnTo>
                  <a:lnTo>
                    <a:pt x="5868" y="1260"/>
                  </a:lnTo>
                  <a:lnTo>
                    <a:pt x="5796" y="1331"/>
                  </a:lnTo>
                  <a:lnTo>
                    <a:pt x="5725" y="1426"/>
                  </a:lnTo>
                  <a:lnTo>
                    <a:pt x="5725" y="1426"/>
                  </a:lnTo>
                  <a:lnTo>
                    <a:pt x="5678" y="1473"/>
                  </a:lnTo>
                  <a:lnTo>
                    <a:pt x="5606" y="1521"/>
                  </a:lnTo>
                  <a:lnTo>
                    <a:pt x="5559" y="1568"/>
                  </a:lnTo>
                  <a:lnTo>
                    <a:pt x="5464" y="1568"/>
                  </a:lnTo>
                  <a:lnTo>
                    <a:pt x="5464" y="1568"/>
                  </a:lnTo>
                  <a:lnTo>
                    <a:pt x="5416" y="1592"/>
                  </a:lnTo>
                  <a:lnTo>
                    <a:pt x="5369" y="1616"/>
                  </a:lnTo>
                  <a:lnTo>
                    <a:pt x="5369" y="1663"/>
                  </a:lnTo>
                  <a:lnTo>
                    <a:pt x="5393" y="1735"/>
                  </a:lnTo>
                  <a:lnTo>
                    <a:pt x="5393" y="1735"/>
                  </a:lnTo>
                  <a:lnTo>
                    <a:pt x="5226" y="1592"/>
                  </a:lnTo>
                  <a:lnTo>
                    <a:pt x="5155" y="1545"/>
                  </a:lnTo>
                  <a:lnTo>
                    <a:pt x="5108" y="1545"/>
                  </a:lnTo>
                  <a:lnTo>
                    <a:pt x="5036" y="1521"/>
                  </a:lnTo>
                  <a:lnTo>
                    <a:pt x="4989" y="1545"/>
                  </a:lnTo>
                  <a:lnTo>
                    <a:pt x="4823" y="1616"/>
                  </a:lnTo>
                  <a:lnTo>
                    <a:pt x="4823" y="1616"/>
                  </a:lnTo>
                  <a:lnTo>
                    <a:pt x="4775" y="1640"/>
                  </a:lnTo>
                  <a:lnTo>
                    <a:pt x="4751" y="1687"/>
                  </a:lnTo>
                  <a:lnTo>
                    <a:pt x="4751" y="1735"/>
                  </a:lnTo>
                  <a:lnTo>
                    <a:pt x="4751" y="1806"/>
                  </a:lnTo>
                  <a:lnTo>
                    <a:pt x="4751" y="1806"/>
                  </a:lnTo>
                  <a:lnTo>
                    <a:pt x="4775" y="1877"/>
                  </a:lnTo>
                  <a:lnTo>
                    <a:pt x="4846" y="1948"/>
                  </a:lnTo>
                  <a:lnTo>
                    <a:pt x="4941" y="1996"/>
                  </a:lnTo>
                  <a:lnTo>
                    <a:pt x="5036" y="2020"/>
                  </a:lnTo>
                  <a:lnTo>
                    <a:pt x="5036" y="2020"/>
                  </a:lnTo>
                  <a:lnTo>
                    <a:pt x="4918" y="2043"/>
                  </a:lnTo>
                  <a:lnTo>
                    <a:pt x="4823" y="2043"/>
                  </a:lnTo>
                  <a:lnTo>
                    <a:pt x="4633" y="2043"/>
                  </a:lnTo>
                  <a:lnTo>
                    <a:pt x="4633" y="2043"/>
                  </a:lnTo>
                  <a:lnTo>
                    <a:pt x="4538" y="2043"/>
                  </a:lnTo>
                  <a:lnTo>
                    <a:pt x="4443" y="2043"/>
                  </a:lnTo>
                  <a:lnTo>
                    <a:pt x="4371" y="2091"/>
                  </a:lnTo>
                  <a:lnTo>
                    <a:pt x="4300" y="2162"/>
                  </a:lnTo>
                  <a:lnTo>
                    <a:pt x="4300" y="2162"/>
                  </a:lnTo>
                  <a:lnTo>
                    <a:pt x="4253" y="2186"/>
                  </a:lnTo>
                  <a:lnTo>
                    <a:pt x="4205" y="2210"/>
                  </a:lnTo>
                  <a:lnTo>
                    <a:pt x="4205" y="2210"/>
                  </a:lnTo>
                  <a:lnTo>
                    <a:pt x="3968" y="2281"/>
                  </a:lnTo>
                  <a:lnTo>
                    <a:pt x="3849" y="2305"/>
                  </a:lnTo>
                  <a:lnTo>
                    <a:pt x="3730" y="2305"/>
                  </a:lnTo>
                  <a:lnTo>
                    <a:pt x="3730" y="2305"/>
                  </a:lnTo>
                  <a:lnTo>
                    <a:pt x="3611" y="2329"/>
                  </a:lnTo>
                  <a:lnTo>
                    <a:pt x="3492" y="2376"/>
                  </a:lnTo>
                  <a:lnTo>
                    <a:pt x="3397" y="2447"/>
                  </a:lnTo>
                  <a:lnTo>
                    <a:pt x="3302" y="2542"/>
                  </a:lnTo>
                  <a:lnTo>
                    <a:pt x="3302" y="2542"/>
                  </a:lnTo>
                  <a:lnTo>
                    <a:pt x="3255" y="2590"/>
                  </a:lnTo>
                  <a:lnTo>
                    <a:pt x="3207" y="2614"/>
                  </a:lnTo>
                  <a:lnTo>
                    <a:pt x="3184" y="2614"/>
                  </a:lnTo>
                  <a:lnTo>
                    <a:pt x="3136" y="2614"/>
                  </a:lnTo>
                  <a:lnTo>
                    <a:pt x="3089" y="2542"/>
                  </a:lnTo>
                  <a:lnTo>
                    <a:pt x="3089" y="2542"/>
                  </a:lnTo>
                  <a:lnTo>
                    <a:pt x="3041" y="2519"/>
                  </a:lnTo>
                  <a:lnTo>
                    <a:pt x="2994" y="2519"/>
                  </a:lnTo>
                  <a:lnTo>
                    <a:pt x="2875" y="2542"/>
                  </a:lnTo>
                  <a:lnTo>
                    <a:pt x="2875" y="2542"/>
                  </a:lnTo>
                  <a:lnTo>
                    <a:pt x="2851" y="2566"/>
                  </a:lnTo>
                  <a:lnTo>
                    <a:pt x="2851" y="2614"/>
                  </a:lnTo>
                  <a:lnTo>
                    <a:pt x="2875" y="2685"/>
                  </a:lnTo>
                  <a:lnTo>
                    <a:pt x="2875" y="2685"/>
                  </a:lnTo>
                  <a:lnTo>
                    <a:pt x="2899" y="2732"/>
                  </a:lnTo>
                  <a:lnTo>
                    <a:pt x="2875" y="2780"/>
                  </a:lnTo>
                  <a:lnTo>
                    <a:pt x="2875" y="2780"/>
                  </a:lnTo>
                  <a:lnTo>
                    <a:pt x="2851" y="2804"/>
                  </a:lnTo>
                  <a:lnTo>
                    <a:pt x="2732" y="2827"/>
                  </a:lnTo>
                  <a:lnTo>
                    <a:pt x="2732" y="2827"/>
                  </a:lnTo>
                  <a:lnTo>
                    <a:pt x="2685" y="2851"/>
                  </a:lnTo>
                  <a:lnTo>
                    <a:pt x="2685" y="2827"/>
                  </a:lnTo>
                  <a:lnTo>
                    <a:pt x="2685" y="2756"/>
                  </a:lnTo>
                  <a:lnTo>
                    <a:pt x="2685" y="2756"/>
                  </a:lnTo>
                  <a:lnTo>
                    <a:pt x="2637" y="2685"/>
                  </a:lnTo>
                  <a:lnTo>
                    <a:pt x="2566" y="2661"/>
                  </a:lnTo>
                  <a:lnTo>
                    <a:pt x="2566" y="2661"/>
                  </a:lnTo>
                  <a:lnTo>
                    <a:pt x="2352" y="2637"/>
                  </a:lnTo>
                  <a:lnTo>
                    <a:pt x="2352" y="2637"/>
                  </a:lnTo>
                  <a:lnTo>
                    <a:pt x="2186" y="2614"/>
                  </a:lnTo>
                  <a:lnTo>
                    <a:pt x="1996" y="2637"/>
                  </a:lnTo>
                  <a:lnTo>
                    <a:pt x="1996" y="2637"/>
                  </a:lnTo>
                  <a:lnTo>
                    <a:pt x="1735" y="2946"/>
                  </a:lnTo>
                  <a:lnTo>
                    <a:pt x="1521" y="3302"/>
                  </a:lnTo>
                  <a:lnTo>
                    <a:pt x="1307" y="3635"/>
                  </a:lnTo>
                  <a:lnTo>
                    <a:pt x="1093" y="3991"/>
                  </a:lnTo>
                  <a:lnTo>
                    <a:pt x="1093" y="3991"/>
                  </a:lnTo>
                  <a:lnTo>
                    <a:pt x="1165" y="4015"/>
                  </a:lnTo>
                  <a:lnTo>
                    <a:pt x="1236" y="3991"/>
                  </a:lnTo>
                  <a:lnTo>
                    <a:pt x="1236" y="3991"/>
                  </a:lnTo>
                  <a:lnTo>
                    <a:pt x="1378" y="3967"/>
                  </a:lnTo>
                  <a:lnTo>
                    <a:pt x="1450" y="3944"/>
                  </a:lnTo>
                  <a:lnTo>
                    <a:pt x="1497" y="3920"/>
                  </a:lnTo>
                  <a:lnTo>
                    <a:pt x="1497" y="3920"/>
                  </a:lnTo>
                  <a:lnTo>
                    <a:pt x="1616" y="3872"/>
                  </a:lnTo>
                  <a:lnTo>
                    <a:pt x="1758" y="3872"/>
                  </a:lnTo>
                  <a:lnTo>
                    <a:pt x="1758" y="3872"/>
                  </a:lnTo>
                  <a:lnTo>
                    <a:pt x="1663" y="3944"/>
                  </a:lnTo>
                  <a:lnTo>
                    <a:pt x="1545" y="3967"/>
                  </a:lnTo>
                  <a:lnTo>
                    <a:pt x="1545" y="3967"/>
                  </a:lnTo>
                  <a:lnTo>
                    <a:pt x="1450" y="3991"/>
                  </a:lnTo>
                  <a:lnTo>
                    <a:pt x="1355" y="4015"/>
                  </a:lnTo>
                  <a:lnTo>
                    <a:pt x="1260" y="4086"/>
                  </a:lnTo>
                  <a:lnTo>
                    <a:pt x="1165" y="4110"/>
                  </a:lnTo>
                  <a:lnTo>
                    <a:pt x="1165" y="4110"/>
                  </a:lnTo>
                  <a:lnTo>
                    <a:pt x="1141" y="4134"/>
                  </a:lnTo>
                  <a:lnTo>
                    <a:pt x="1117" y="4157"/>
                  </a:lnTo>
                  <a:lnTo>
                    <a:pt x="1117" y="4229"/>
                  </a:lnTo>
                  <a:lnTo>
                    <a:pt x="1117" y="4229"/>
                  </a:lnTo>
                  <a:lnTo>
                    <a:pt x="1165" y="4276"/>
                  </a:lnTo>
                  <a:lnTo>
                    <a:pt x="1188" y="4276"/>
                  </a:lnTo>
                  <a:lnTo>
                    <a:pt x="1188" y="4276"/>
                  </a:lnTo>
                  <a:lnTo>
                    <a:pt x="1236" y="4276"/>
                  </a:lnTo>
                  <a:lnTo>
                    <a:pt x="1236" y="4276"/>
                  </a:lnTo>
                  <a:lnTo>
                    <a:pt x="1283" y="4253"/>
                  </a:lnTo>
                  <a:lnTo>
                    <a:pt x="1283" y="4253"/>
                  </a:lnTo>
                  <a:lnTo>
                    <a:pt x="1331" y="4229"/>
                  </a:lnTo>
                  <a:lnTo>
                    <a:pt x="1331" y="4229"/>
                  </a:lnTo>
                  <a:lnTo>
                    <a:pt x="1355" y="4276"/>
                  </a:lnTo>
                  <a:lnTo>
                    <a:pt x="1355" y="4276"/>
                  </a:lnTo>
                  <a:lnTo>
                    <a:pt x="1212" y="4300"/>
                  </a:lnTo>
                  <a:lnTo>
                    <a:pt x="1212" y="4300"/>
                  </a:lnTo>
                  <a:lnTo>
                    <a:pt x="1165" y="4324"/>
                  </a:lnTo>
                  <a:lnTo>
                    <a:pt x="1117" y="4348"/>
                  </a:lnTo>
                  <a:lnTo>
                    <a:pt x="1093" y="4395"/>
                  </a:lnTo>
                  <a:lnTo>
                    <a:pt x="1117" y="4466"/>
                  </a:lnTo>
                  <a:lnTo>
                    <a:pt x="1117" y="4466"/>
                  </a:lnTo>
                  <a:lnTo>
                    <a:pt x="1117" y="4585"/>
                  </a:lnTo>
                  <a:lnTo>
                    <a:pt x="1093" y="4680"/>
                  </a:lnTo>
                  <a:lnTo>
                    <a:pt x="1022" y="4728"/>
                  </a:lnTo>
                  <a:lnTo>
                    <a:pt x="903" y="4751"/>
                  </a:lnTo>
                  <a:lnTo>
                    <a:pt x="903" y="4751"/>
                  </a:lnTo>
                  <a:lnTo>
                    <a:pt x="832" y="4751"/>
                  </a:lnTo>
                  <a:lnTo>
                    <a:pt x="785" y="4775"/>
                  </a:lnTo>
                  <a:lnTo>
                    <a:pt x="785" y="4775"/>
                  </a:lnTo>
                  <a:lnTo>
                    <a:pt x="690" y="4846"/>
                  </a:lnTo>
                  <a:lnTo>
                    <a:pt x="690" y="4846"/>
                  </a:lnTo>
                  <a:lnTo>
                    <a:pt x="547" y="5226"/>
                  </a:lnTo>
                  <a:lnTo>
                    <a:pt x="405" y="5630"/>
                  </a:lnTo>
                  <a:lnTo>
                    <a:pt x="310" y="6034"/>
                  </a:lnTo>
                  <a:lnTo>
                    <a:pt x="191" y="6438"/>
                  </a:lnTo>
                  <a:lnTo>
                    <a:pt x="191" y="6438"/>
                  </a:lnTo>
                  <a:lnTo>
                    <a:pt x="262" y="6438"/>
                  </a:lnTo>
                  <a:lnTo>
                    <a:pt x="286" y="6462"/>
                  </a:lnTo>
                  <a:lnTo>
                    <a:pt x="286" y="6462"/>
                  </a:lnTo>
                  <a:lnTo>
                    <a:pt x="357" y="6533"/>
                  </a:lnTo>
                  <a:lnTo>
                    <a:pt x="405" y="6604"/>
                  </a:lnTo>
                  <a:lnTo>
                    <a:pt x="571" y="6699"/>
                  </a:lnTo>
                  <a:lnTo>
                    <a:pt x="713" y="6747"/>
                  </a:lnTo>
                  <a:lnTo>
                    <a:pt x="880" y="6794"/>
                  </a:lnTo>
                  <a:lnTo>
                    <a:pt x="880" y="6794"/>
                  </a:lnTo>
                  <a:lnTo>
                    <a:pt x="1022" y="6865"/>
                  </a:lnTo>
                  <a:lnTo>
                    <a:pt x="1117" y="6960"/>
                  </a:lnTo>
                  <a:lnTo>
                    <a:pt x="1117" y="6960"/>
                  </a:lnTo>
                  <a:lnTo>
                    <a:pt x="1141" y="7008"/>
                  </a:lnTo>
                  <a:lnTo>
                    <a:pt x="1141" y="7079"/>
                  </a:lnTo>
                  <a:lnTo>
                    <a:pt x="1141" y="7079"/>
                  </a:lnTo>
                  <a:lnTo>
                    <a:pt x="1117" y="7103"/>
                  </a:lnTo>
                  <a:lnTo>
                    <a:pt x="1093" y="7103"/>
                  </a:lnTo>
                  <a:lnTo>
                    <a:pt x="1046" y="7103"/>
                  </a:lnTo>
                  <a:lnTo>
                    <a:pt x="1046" y="7103"/>
                  </a:lnTo>
                  <a:lnTo>
                    <a:pt x="903" y="7127"/>
                  </a:lnTo>
                  <a:lnTo>
                    <a:pt x="903" y="7127"/>
                  </a:lnTo>
                  <a:lnTo>
                    <a:pt x="832" y="7150"/>
                  </a:lnTo>
                  <a:lnTo>
                    <a:pt x="808" y="7174"/>
                  </a:lnTo>
                  <a:lnTo>
                    <a:pt x="808" y="7222"/>
                  </a:lnTo>
                  <a:lnTo>
                    <a:pt x="808" y="7222"/>
                  </a:lnTo>
                  <a:lnTo>
                    <a:pt x="808" y="7269"/>
                  </a:lnTo>
                  <a:lnTo>
                    <a:pt x="832" y="7269"/>
                  </a:lnTo>
                  <a:lnTo>
                    <a:pt x="927" y="7293"/>
                  </a:lnTo>
                  <a:lnTo>
                    <a:pt x="927" y="7293"/>
                  </a:lnTo>
                  <a:lnTo>
                    <a:pt x="1022" y="7317"/>
                  </a:lnTo>
                  <a:lnTo>
                    <a:pt x="1022" y="7317"/>
                  </a:lnTo>
                  <a:lnTo>
                    <a:pt x="1093" y="7340"/>
                  </a:lnTo>
                  <a:lnTo>
                    <a:pt x="1141" y="7317"/>
                  </a:lnTo>
                  <a:lnTo>
                    <a:pt x="1165" y="7269"/>
                  </a:lnTo>
                  <a:lnTo>
                    <a:pt x="1188" y="7198"/>
                  </a:lnTo>
                  <a:lnTo>
                    <a:pt x="1188" y="7198"/>
                  </a:lnTo>
                  <a:lnTo>
                    <a:pt x="1188" y="7150"/>
                  </a:lnTo>
                  <a:lnTo>
                    <a:pt x="1188" y="7127"/>
                  </a:lnTo>
                  <a:lnTo>
                    <a:pt x="1236" y="7103"/>
                  </a:lnTo>
                  <a:lnTo>
                    <a:pt x="1236" y="7103"/>
                  </a:lnTo>
                  <a:lnTo>
                    <a:pt x="1283" y="7079"/>
                  </a:lnTo>
                  <a:lnTo>
                    <a:pt x="1331" y="7055"/>
                  </a:lnTo>
                  <a:lnTo>
                    <a:pt x="1331" y="6984"/>
                  </a:lnTo>
                  <a:lnTo>
                    <a:pt x="1307" y="6937"/>
                  </a:lnTo>
                  <a:lnTo>
                    <a:pt x="1307" y="6937"/>
                  </a:lnTo>
                  <a:lnTo>
                    <a:pt x="1307" y="6865"/>
                  </a:lnTo>
                  <a:lnTo>
                    <a:pt x="1307" y="6818"/>
                  </a:lnTo>
                  <a:lnTo>
                    <a:pt x="1331" y="6794"/>
                  </a:lnTo>
                  <a:lnTo>
                    <a:pt x="1402" y="6794"/>
                  </a:lnTo>
                  <a:lnTo>
                    <a:pt x="1402" y="6794"/>
                  </a:lnTo>
                  <a:lnTo>
                    <a:pt x="1450" y="6770"/>
                  </a:lnTo>
                  <a:lnTo>
                    <a:pt x="1473" y="6747"/>
                  </a:lnTo>
                  <a:lnTo>
                    <a:pt x="1473" y="6723"/>
                  </a:lnTo>
                  <a:lnTo>
                    <a:pt x="1473" y="6723"/>
                  </a:lnTo>
                  <a:lnTo>
                    <a:pt x="1450" y="6675"/>
                  </a:lnTo>
                  <a:lnTo>
                    <a:pt x="1426" y="6652"/>
                  </a:lnTo>
                  <a:lnTo>
                    <a:pt x="1402" y="6652"/>
                  </a:lnTo>
                  <a:lnTo>
                    <a:pt x="1402" y="6652"/>
                  </a:lnTo>
                  <a:lnTo>
                    <a:pt x="1260" y="6604"/>
                  </a:lnTo>
                  <a:lnTo>
                    <a:pt x="1260" y="6604"/>
                  </a:lnTo>
                  <a:lnTo>
                    <a:pt x="1093" y="6557"/>
                  </a:lnTo>
                  <a:lnTo>
                    <a:pt x="927" y="6462"/>
                  </a:lnTo>
                  <a:lnTo>
                    <a:pt x="785" y="6367"/>
                  </a:lnTo>
                  <a:lnTo>
                    <a:pt x="618" y="6272"/>
                  </a:lnTo>
                  <a:lnTo>
                    <a:pt x="618" y="6272"/>
                  </a:lnTo>
                  <a:lnTo>
                    <a:pt x="595" y="6248"/>
                  </a:lnTo>
                  <a:lnTo>
                    <a:pt x="595" y="6200"/>
                  </a:lnTo>
                  <a:lnTo>
                    <a:pt x="595" y="6200"/>
                  </a:lnTo>
                  <a:lnTo>
                    <a:pt x="618" y="6177"/>
                  </a:lnTo>
                  <a:lnTo>
                    <a:pt x="642" y="6200"/>
                  </a:lnTo>
                  <a:lnTo>
                    <a:pt x="642" y="6200"/>
                  </a:lnTo>
                  <a:lnTo>
                    <a:pt x="690" y="6224"/>
                  </a:lnTo>
                  <a:lnTo>
                    <a:pt x="737" y="6248"/>
                  </a:lnTo>
                  <a:lnTo>
                    <a:pt x="832" y="6295"/>
                  </a:lnTo>
                  <a:lnTo>
                    <a:pt x="927" y="6319"/>
                  </a:lnTo>
                  <a:lnTo>
                    <a:pt x="1022" y="6367"/>
                  </a:lnTo>
                  <a:lnTo>
                    <a:pt x="1022" y="6367"/>
                  </a:lnTo>
                  <a:lnTo>
                    <a:pt x="1046" y="6390"/>
                  </a:lnTo>
                  <a:lnTo>
                    <a:pt x="1093" y="6414"/>
                  </a:lnTo>
                  <a:lnTo>
                    <a:pt x="1188" y="6414"/>
                  </a:lnTo>
                  <a:lnTo>
                    <a:pt x="1188" y="6414"/>
                  </a:lnTo>
                  <a:lnTo>
                    <a:pt x="1283" y="6414"/>
                  </a:lnTo>
                  <a:lnTo>
                    <a:pt x="1378" y="6462"/>
                  </a:lnTo>
                  <a:lnTo>
                    <a:pt x="1473" y="6533"/>
                  </a:lnTo>
                  <a:lnTo>
                    <a:pt x="1521" y="6628"/>
                  </a:lnTo>
                  <a:lnTo>
                    <a:pt x="1521" y="6628"/>
                  </a:lnTo>
                  <a:lnTo>
                    <a:pt x="1545" y="6747"/>
                  </a:lnTo>
                  <a:lnTo>
                    <a:pt x="1592" y="6818"/>
                  </a:lnTo>
                  <a:lnTo>
                    <a:pt x="1640" y="6865"/>
                  </a:lnTo>
                  <a:lnTo>
                    <a:pt x="1640" y="6865"/>
                  </a:lnTo>
                  <a:lnTo>
                    <a:pt x="1687" y="6889"/>
                  </a:lnTo>
                  <a:lnTo>
                    <a:pt x="1758" y="6889"/>
                  </a:lnTo>
                  <a:lnTo>
                    <a:pt x="1925" y="6889"/>
                  </a:lnTo>
                  <a:lnTo>
                    <a:pt x="1925" y="6889"/>
                  </a:lnTo>
                  <a:lnTo>
                    <a:pt x="1830" y="6937"/>
                  </a:lnTo>
                  <a:lnTo>
                    <a:pt x="1806" y="6960"/>
                  </a:lnTo>
                  <a:lnTo>
                    <a:pt x="1830" y="7008"/>
                  </a:lnTo>
                  <a:lnTo>
                    <a:pt x="1830" y="7008"/>
                  </a:lnTo>
                  <a:lnTo>
                    <a:pt x="1853" y="7079"/>
                  </a:lnTo>
                  <a:lnTo>
                    <a:pt x="1901" y="7127"/>
                  </a:lnTo>
                  <a:lnTo>
                    <a:pt x="1972" y="7150"/>
                  </a:lnTo>
                  <a:lnTo>
                    <a:pt x="2044" y="7174"/>
                  </a:lnTo>
                  <a:lnTo>
                    <a:pt x="2044" y="7174"/>
                  </a:lnTo>
                  <a:lnTo>
                    <a:pt x="2091" y="7150"/>
                  </a:lnTo>
                  <a:lnTo>
                    <a:pt x="2139" y="7079"/>
                  </a:lnTo>
                  <a:lnTo>
                    <a:pt x="2139" y="7079"/>
                  </a:lnTo>
                  <a:lnTo>
                    <a:pt x="2162" y="7008"/>
                  </a:lnTo>
                  <a:lnTo>
                    <a:pt x="2162" y="6960"/>
                  </a:lnTo>
                  <a:lnTo>
                    <a:pt x="2139" y="6865"/>
                  </a:lnTo>
                  <a:lnTo>
                    <a:pt x="1996" y="6675"/>
                  </a:lnTo>
                  <a:lnTo>
                    <a:pt x="1996" y="6675"/>
                  </a:lnTo>
                  <a:lnTo>
                    <a:pt x="2091" y="6628"/>
                  </a:lnTo>
                  <a:lnTo>
                    <a:pt x="2139" y="6604"/>
                  </a:lnTo>
                  <a:lnTo>
                    <a:pt x="2162" y="6557"/>
                  </a:lnTo>
                  <a:lnTo>
                    <a:pt x="2162" y="6557"/>
                  </a:lnTo>
                  <a:lnTo>
                    <a:pt x="2186" y="6533"/>
                  </a:lnTo>
                  <a:lnTo>
                    <a:pt x="2210" y="6509"/>
                  </a:lnTo>
                  <a:lnTo>
                    <a:pt x="2305" y="6509"/>
                  </a:lnTo>
                  <a:lnTo>
                    <a:pt x="2305" y="6509"/>
                  </a:lnTo>
                  <a:lnTo>
                    <a:pt x="2352" y="6533"/>
                  </a:lnTo>
                  <a:lnTo>
                    <a:pt x="2352" y="6557"/>
                  </a:lnTo>
                  <a:lnTo>
                    <a:pt x="2352" y="6604"/>
                  </a:lnTo>
                  <a:lnTo>
                    <a:pt x="2352" y="6604"/>
                  </a:lnTo>
                  <a:lnTo>
                    <a:pt x="2376" y="6675"/>
                  </a:lnTo>
                  <a:lnTo>
                    <a:pt x="2424" y="6699"/>
                  </a:lnTo>
                  <a:lnTo>
                    <a:pt x="2424" y="6699"/>
                  </a:lnTo>
                  <a:lnTo>
                    <a:pt x="2495" y="6770"/>
                  </a:lnTo>
                  <a:lnTo>
                    <a:pt x="2542" y="6865"/>
                  </a:lnTo>
                  <a:lnTo>
                    <a:pt x="2590" y="6960"/>
                  </a:lnTo>
                  <a:lnTo>
                    <a:pt x="2637" y="6984"/>
                  </a:lnTo>
                  <a:lnTo>
                    <a:pt x="2685" y="7008"/>
                  </a:lnTo>
                  <a:lnTo>
                    <a:pt x="2685" y="7008"/>
                  </a:lnTo>
                  <a:lnTo>
                    <a:pt x="2685" y="7008"/>
                  </a:lnTo>
                  <a:lnTo>
                    <a:pt x="2685" y="7032"/>
                  </a:lnTo>
                  <a:lnTo>
                    <a:pt x="2661" y="7032"/>
                  </a:lnTo>
                  <a:lnTo>
                    <a:pt x="2661" y="7032"/>
                  </a:lnTo>
                  <a:lnTo>
                    <a:pt x="2637" y="7079"/>
                  </a:lnTo>
                  <a:lnTo>
                    <a:pt x="2661" y="7103"/>
                  </a:lnTo>
                  <a:lnTo>
                    <a:pt x="2685" y="7127"/>
                  </a:lnTo>
                  <a:lnTo>
                    <a:pt x="2685" y="7127"/>
                  </a:lnTo>
                  <a:lnTo>
                    <a:pt x="2732" y="7127"/>
                  </a:lnTo>
                  <a:lnTo>
                    <a:pt x="2756" y="7103"/>
                  </a:lnTo>
                  <a:lnTo>
                    <a:pt x="2780" y="7079"/>
                  </a:lnTo>
                  <a:lnTo>
                    <a:pt x="2780" y="7079"/>
                  </a:lnTo>
                  <a:lnTo>
                    <a:pt x="2780" y="7008"/>
                  </a:lnTo>
                  <a:lnTo>
                    <a:pt x="2827" y="7008"/>
                  </a:lnTo>
                  <a:lnTo>
                    <a:pt x="2827" y="7008"/>
                  </a:lnTo>
                  <a:lnTo>
                    <a:pt x="2851" y="7008"/>
                  </a:lnTo>
                  <a:lnTo>
                    <a:pt x="2851" y="7008"/>
                  </a:lnTo>
                  <a:lnTo>
                    <a:pt x="2970" y="7008"/>
                  </a:lnTo>
                  <a:lnTo>
                    <a:pt x="3017" y="6984"/>
                  </a:lnTo>
                  <a:lnTo>
                    <a:pt x="3041" y="6960"/>
                  </a:lnTo>
                  <a:lnTo>
                    <a:pt x="3041" y="6960"/>
                  </a:lnTo>
                  <a:lnTo>
                    <a:pt x="3089" y="6913"/>
                  </a:lnTo>
                  <a:lnTo>
                    <a:pt x="3136" y="6937"/>
                  </a:lnTo>
                  <a:lnTo>
                    <a:pt x="3136" y="6937"/>
                  </a:lnTo>
                  <a:lnTo>
                    <a:pt x="3184" y="6960"/>
                  </a:lnTo>
                  <a:lnTo>
                    <a:pt x="3255" y="6960"/>
                  </a:lnTo>
                  <a:lnTo>
                    <a:pt x="3374" y="6960"/>
                  </a:lnTo>
                  <a:lnTo>
                    <a:pt x="3374" y="6960"/>
                  </a:lnTo>
                  <a:lnTo>
                    <a:pt x="3374" y="6984"/>
                  </a:lnTo>
                  <a:lnTo>
                    <a:pt x="3326" y="7008"/>
                  </a:lnTo>
                  <a:lnTo>
                    <a:pt x="3302" y="7032"/>
                  </a:lnTo>
                  <a:lnTo>
                    <a:pt x="3302" y="7079"/>
                  </a:lnTo>
                  <a:lnTo>
                    <a:pt x="3302" y="7079"/>
                  </a:lnTo>
                  <a:lnTo>
                    <a:pt x="3302" y="7127"/>
                  </a:lnTo>
                  <a:lnTo>
                    <a:pt x="3302" y="7174"/>
                  </a:lnTo>
                  <a:lnTo>
                    <a:pt x="3326" y="7174"/>
                  </a:lnTo>
                  <a:lnTo>
                    <a:pt x="3326" y="7174"/>
                  </a:lnTo>
                  <a:lnTo>
                    <a:pt x="3397" y="7174"/>
                  </a:lnTo>
                  <a:lnTo>
                    <a:pt x="3445" y="7150"/>
                  </a:lnTo>
                  <a:lnTo>
                    <a:pt x="3516" y="7079"/>
                  </a:lnTo>
                  <a:lnTo>
                    <a:pt x="3516" y="7079"/>
                  </a:lnTo>
                  <a:lnTo>
                    <a:pt x="3564" y="7008"/>
                  </a:lnTo>
                  <a:lnTo>
                    <a:pt x="3540" y="6937"/>
                  </a:lnTo>
                  <a:lnTo>
                    <a:pt x="3540" y="6937"/>
                  </a:lnTo>
                  <a:lnTo>
                    <a:pt x="3516" y="6913"/>
                  </a:lnTo>
                  <a:lnTo>
                    <a:pt x="3516" y="6913"/>
                  </a:lnTo>
                  <a:lnTo>
                    <a:pt x="3492" y="6913"/>
                  </a:lnTo>
                  <a:lnTo>
                    <a:pt x="3516" y="6889"/>
                  </a:lnTo>
                  <a:lnTo>
                    <a:pt x="3516" y="6889"/>
                  </a:lnTo>
                  <a:lnTo>
                    <a:pt x="3564" y="6842"/>
                  </a:lnTo>
                  <a:lnTo>
                    <a:pt x="3635" y="6818"/>
                  </a:lnTo>
                  <a:lnTo>
                    <a:pt x="3635" y="6818"/>
                  </a:lnTo>
                  <a:lnTo>
                    <a:pt x="3659" y="6842"/>
                  </a:lnTo>
                  <a:lnTo>
                    <a:pt x="3682" y="6889"/>
                  </a:lnTo>
                  <a:lnTo>
                    <a:pt x="3682" y="6889"/>
                  </a:lnTo>
                  <a:lnTo>
                    <a:pt x="3706" y="6984"/>
                  </a:lnTo>
                  <a:lnTo>
                    <a:pt x="3706" y="7079"/>
                  </a:lnTo>
                  <a:lnTo>
                    <a:pt x="3706" y="7079"/>
                  </a:lnTo>
                  <a:lnTo>
                    <a:pt x="3706" y="7388"/>
                  </a:lnTo>
                  <a:lnTo>
                    <a:pt x="3706" y="7388"/>
                  </a:lnTo>
                  <a:lnTo>
                    <a:pt x="3682" y="7483"/>
                  </a:lnTo>
                  <a:lnTo>
                    <a:pt x="3635" y="7554"/>
                  </a:lnTo>
                  <a:lnTo>
                    <a:pt x="3564" y="7578"/>
                  </a:lnTo>
                  <a:lnTo>
                    <a:pt x="3445" y="7602"/>
                  </a:lnTo>
                  <a:lnTo>
                    <a:pt x="3445" y="7602"/>
                  </a:lnTo>
                  <a:lnTo>
                    <a:pt x="3302" y="7602"/>
                  </a:lnTo>
                  <a:lnTo>
                    <a:pt x="3184" y="7649"/>
                  </a:lnTo>
                  <a:lnTo>
                    <a:pt x="3184" y="7649"/>
                  </a:lnTo>
                  <a:lnTo>
                    <a:pt x="3065" y="7697"/>
                  </a:lnTo>
                  <a:lnTo>
                    <a:pt x="2922" y="7720"/>
                  </a:lnTo>
                  <a:lnTo>
                    <a:pt x="2922" y="7720"/>
                  </a:lnTo>
                  <a:lnTo>
                    <a:pt x="2756" y="7720"/>
                  </a:lnTo>
                  <a:lnTo>
                    <a:pt x="2590" y="7697"/>
                  </a:lnTo>
                  <a:lnTo>
                    <a:pt x="2257" y="7625"/>
                  </a:lnTo>
                  <a:lnTo>
                    <a:pt x="2257" y="7625"/>
                  </a:lnTo>
                  <a:lnTo>
                    <a:pt x="2162" y="7625"/>
                  </a:lnTo>
                  <a:lnTo>
                    <a:pt x="2091" y="7625"/>
                  </a:lnTo>
                  <a:lnTo>
                    <a:pt x="1925" y="7697"/>
                  </a:lnTo>
                  <a:lnTo>
                    <a:pt x="1925" y="7697"/>
                  </a:lnTo>
                  <a:lnTo>
                    <a:pt x="1901" y="7720"/>
                  </a:lnTo>
                  <a:lnTo>
                    <a:pt x="1901" y="7768"/>
                  </a:lnTo>
                  <a:lnTo>
                    <a:pt x="1901" y="7887"/>
                  </a:lnTo>
                  <a:lnTo>
                    <a:pt x="1901" y="7887"/>
                  </a:lnTo>
                  <a:lnTo>
                    <a:pt x="1901" y="7934"/>
                  </a:lnTo>
                  <a:lnTo>
                    <a:pt x="1877" y="7982"/>
                  </a:lnTo>
                  <a:lnTo>
                    <a:pt x="1853" y="8029"/>
                  </a:lnTo>
                  <a:lnTo>
                    <a:pt x="1830" y="8029"/>
                  </a:lnTo>
                  <a:lnTo>
                    <a:pt x="1830" y="8029"/>
                  </a:lnTo>
                  <a:lnTo>
                    <a:pt x="1640" y="8029"/>
                  </a:lnTo>
                  <a:lnTo>
                    <a:pt x="1545" y="8029"/>
                  </a:lnTo>
                  <a:lnTo>
                    <a:pt x="1473" y="7982"/>
                  </a:lnTo>
                  <a:lnTo>
                    <a:pt x="1473" y="7982"/>
                  </a:lnTo>
                  <a:lnTo>
                    <a:pt x="1355" y="7910"/>
                  </a:lnTo>
                  <a:lnTo>
                    <a:pt x="1236" y="7863"/>
                  </a:lnTo>
                  <a:lnTo>
                    <a:pt x="1093" y="7863"/>
                  </a:lnTo>
                  <a:lnTo>
                    <a:pt x="951" y="7839"/>
                  </a:lnTo>
                  <a:lnTo>
                    <a:pt x="951" y="7839"/>
                  </a:lnTo>
                  <a:lnTo>
                    <a:pt x="880" y="7839"/>
                  </a:lnTo>
                  <a:lnTo>
                    <a:pt x="808" y="7792"/>
                  </a:lnTo>
                  <a:lnTo>
                    <a:pt x="737" y="7720"/>
                  </a:lnTo>
                  <a:lnTo>
                    <a:pt x="713" y="7625"/>
                  </a:lnTo>
                  <a:lnTo>
                    <a:pt x="713" y="7625"/>
                  </a:lnTo>
                  <a:lnTo>
                    <a:pt x="713" y="7507"/>
                  </a:lnTo>
                  <a:lnTo>
                    <a:pt x="666" y="7435"/>
                  </a:lnTo>
                  <a:lnTo>
                    <a:pt x="666" y="7435"/>
                  </a:lnTo>
                  <a:lnTo>
                    <a:pt x="618" y="7364"/>
                  </a:lnTo>
                  <a:lnTo>
                    <a:pt x="523" y="7340"/>
                  </a:lnTo>
                  <a:lnTo>
                    <a:pt x="428" y="7340"/>
                  </a:lnTo>
                  <a:lnTo>
                    <a:pt x="333" y="7412"/>
                  </a:lnTo>
                  <a:lnTo>
                    <a:pt x="310" y="7412"/>
                  </a:lnTo>
                  <a:lnTo>
                    <a:pt x="310" y="7412"/>
                  </a:lnTo>
                  <a:lnTo>
                    <a:pt x="167" y="7507"/>
                  </a:lnTo>
                  <a:lnTo>
                    <a:pt x="25" y="7530"/>
                  </a:lnTo>
                  <a:lnTo>
                    <a:pt x="25" y="7530"/>
                  </a:lnTo>
                  <a:lnTo>
                    <a:pt x="1" y="8219"/>
                  </a:lnTo>
                  <a:lnTo>
                    <a:pt x="25" y="8908"/>
                  </a:lnTo>
                  <a:lnTo>
                    <a:pt x="72" y="9621"/>
                  </a:lnTo>
                  <a:lnTo>
                    <a:pt x="215" y="10310"/>
                  </a:lnTo>
                  <a:lnTo>
                    <a:pt x="215" y="10310"/>
                  </a:lnTo>
                  <a:lnTo>
                    <a:pt x="333" y="10808"/>
                  </a:lnTo>
                  <a:lnTo>
                    <a:pt x="476" y="11283"/>
                  </a:lnTo>
                  <a:lnTo>
                    <a:pt x="476" y="11283"/>
                  </a:lnTo>
                  <a:lnTo>
                    <a:pt x="690" y="11877"/>
                  </a:lnTo>
                  <a:lnTo>
                    <a:pt x="690" y="11877"/>
                  </a:lnTo>
                  <a:lnTo>
                    <a:pt x="785" y="11901"/>
                  </a:lnTo>
                  <a:lnTo>
                    <a:pt x="832" y="11949"/>
                  </a:lnTo>
                  <a:lnTo>
                    <a:pt x="880" y="11972"/>
                  </a:lnTo>
                  <a:lnTo>
                    <a:pt x="880" y="11972"/>
                  </a:lnTo>
                  <a:lnTo>
                    <a:pt x="927" y="12067"/>
                  </a:lnTo>
                  <a:lnTo>
                    <a:pt x="998" y="12091"/>
                  </a:lnTo>
                  <a:lnTo>
                    <a:pt x="1070" y="12067"/>
                  </a:lnTo>
                  <a:lnTo>
                    <a:pt x="1141" y="12044"/>
                  </a:lnTo>
                  <a:lnTo>
                    <a:pt x="1141" y="12044"/>
                  </a:lnTo>
                  <a:lnTo>
                    <a:pt x="1212" y="12020"/>
                  </a:lnTo>
                  <a:lnTo>
                    <a:pt x="1260" y="12020"/>
                  </a:lnTo>
                  <a:lnTo>
                    <a:pt x="1283" y="12067"/>
                  </a:lnTo>
                  <a:lnTo>
                    <a:pt x="1307" y="12139"/>
                  </a:lnTo>
                  <a:lnTo>
                    <a:pt x="1307" y="12139"/>
                  </a:lnTo>
                  <a:lnTo>
                    <a:pt x="1331" y="12186"/>
                  </a:lnTo>
                  <a:lnTo>
                    <a:pt x="1355" y="12210"/>
                  </a:lnTo>
                  <a:lnTo>
                    <a:pt x="1378" y="12186"/>
                  </a:lnTo>
                  <a:lnTo>
                    <a:pt x="1378" y="12186"/>
                  </a:lnTo>
                  <a:lnTo>
                    <a:pt x="1450" y="12162"/>
                  </a:lnTo>
                  <a:lnTo>
                    <a:pt x="1497" y="12186"/>
                  </a:lnTo>
                  <a:lnTo>
                    <a:pt x="1521" y="12210"/>
                  </a:lnTo>
                  <a:lnTo>
                    <a:pt x="1521" y="12281"/>
                  </a:lnTo>
                  <a:lnTo>
                    <a:pt x="1521" y="12281"/>
                  </a:lnTo>
                  <a:lnTo>
                    <a:pt x="1545" y="12376"/>
                  </a:lnTo>
                  <a:lnTo>
                    <a:pt x="1521" y="12471"/>
                  </a:lnTo>
                  <a:lnTo>
                    <a:pt x="1521" y="12471"/>
                  </a:lnTo>
                  <a:lnTo>
                    <a:pt x="1521" y="12661"/>
                  </a:lnTo>
                  <a:lnTo>
                    <a:pt x="1521" y="12756"/>
                  </a:lnTo>
                  <a:lnTo>
                    <a:pt x="1568" y="12827"/>
                  </a:lnTo>
                  <a:lnTo>
                    <a:pt x="1592" y="12899"/>
                  </a:lnTo>
                  <a:lnTo>
                    <a:pt x="1663" y="12970"/>
                  </a:lnTo>
                  <a:lnTo>
                    <a:pt x="1735" y="13017"/>
                  </a:lnTo>
                  <a:lnTo>
                    <a:pt x="1806" y="13089"/>
                  </a:lnTo>
                  <a:lnTo>
                    <a:pt x="1806" y="13089"/>
                  </a:lnTo>
                  <a:lnTo>
                    <a:pt x="1901" y="13136"/>
                  </a:lnTo>
                  <a:lnTo>
                    <a:pt x="1949" y="13184"/>
                  </a:lnTo>
                  <a:lnTo>
                    <a:pt x="1996" y="13255"/>
                  </a:lnTo>
                  <a:lnTo>
                    <a:pt x="2044" y="13326"/>
                  </a:lnTo>
                  <a:lnTo>
                    <a:pt x="2044" y="13326"/>
                  </a:lnTo>
                  <a:lnTo>
                    <a:pt x="2115" y="13445"/>
                  </a:lnTo>
                  <a:lnTo>
                    <a:pt x="2186" y="13564"/>
                  </a:lnTo>
                  <a:lnTo>
                    <a:pt x="2257" y="13682"/>
                  </a:lnTo>
                  <a:lnTo>
                    <a:pt x="2281" y="13754"/>
                  </a:lnTo>
                  <a:lnTo>
                    <a:pt x="2281" y="13825"/>
                  </a:lnTo>
                  <a:lnTo>
                    <a:pt x="2281" y="13825"/>
                  </a:lnTo>
                  <a:lnTo>
                    <a:pt x="2329" y="13849"/>
                  </a:lnTo>
                  <a:lnTo>
                    <a:pt x="2329" y="13849"/>
                  </a:lnTo>
                  <a:lnTo>
                    <a:pt x="2376" y="13944"/>
                  </a:lnTo>
                  <a:lnTo>
                    <a:pt x="2424" y="14063"/>
                  </a:lnTo>
                  <a:lnTo>
                    <a:pt x="2424" y="14158"/>
                  </a:lnTo>
                  <a:lnTo>
                    <a:pt x="2376" y="14276"/>
                  </a:lnTo>
                  <a:lnTo>
                    <a:pt x="2376" y="14276"/>
                  </a:lnTo>
                  <a:lnTo>
                    <a:pt x="2352" y="14371"/>
                  </a:lnTo>
                  <a:lnTo>
                    <a:pt x="2329" y="14490"/>
                  </a:lnTo>
                  <a:lnTo>
                    <a:pt x="2329" y="14490"/>
                  </a:lnTo>
                  <a:lnTo>
                    <a:pt x="2329" y="14514"/>
                  </a:lnTo>
                  <a:lnTo>
                    <a:pt x="2329" y="14514"/>
                  </a:lnTo>
                  <a:lnTo>
                    <a:pt x="2614" y="14823"/>
                  </a:lnTo>
                  <a:lnTo>
                    <a:pt x="2922" y="15131"/>
                  </a:lnTo>
                  <a:lnTo>
                    <a:pt x="3231" y="15416"/>
                  </a:lnTo>
                  <a:lnTo>
                    <a:pt x="3564" y="15678"/>
                  </a:lnTo>
                  <a:lnTo>
                    <a:pt x="3896" y="15939"/>
                  </a:lnTo>
                  <a:lnTo>
                    <a:pt x="4253" y="16177"/>
                  </a:lnTo>
                  <a:lnTo>
                    <a:pt x="4609" y="16390"/>
                  </a:lnTo>
                  <a:lnTo>
                    <a:pt x="4989" y="16604"/>
                  </a:lnTo>
                  <a:lnTo>
                    <a:pt x="4989" y="16604"/>
                  </a:lnTo>
                  <a:lnTo>
                    <a:pt x="5060" y="16462"/>
                  </a:lnTo>
                  <a:lnTo>
                    <a:pt x="5060" y="16462"/>
                  </a:lnTo>
                  <a:lnTo>
                    <a:pt x="5179" y="16200"/>
                  </a:lnTo>
                  <a:lnTo>
                    <a:pt x="5250" y="16082"/>
                  </a:lnTo>
                  <a:lnTo>
                    <a:pt x="5321" y="15987"/>
                  </a:lnTo>
                  <a:lnTo>
                    <a:pt x="5321" y="15987"/>
                  </a:lnTo>
                  <a:lnTo>
                    <a:pt x="5369" y="15915"/>
                  </a:lnTo>
                  <a:lnTo>
                    <a:pt x="5369" y="15868"/>
                  </a:lnTo>
                  <a:lnTo>
                    <a:pt x="5369" y="15820"/>
                  </a:lnTo>
                  <a:lnTo>
                    <a:pt x="5345" y="15797"/>
                  </a:lnTo>
                  <a:lnTo>
                    <a:pt x="5345" y="15797"/>
                  </a:lnTo>
                  <a:lnTo>
                    <a:pt x="5298" y="15678"/>
                  </a:lnTo>
                  <a:lnTo>
                    <a:pt x="5298" y="15606"/>
                  </a:lnTo>
                  <a:lnTo>
                    <a:pt x="5345" y="15535"/>
                  </a:lnTo>
                  <a:lnTo>
                    <a:pt x="5416" y="15464"/>
                  </a:lnTo>
                  <a:lnTo>
                    <a:pt x="5416" y="15464"/>
                  </a:lnTo>
                  <a:lnTo>
                    <a:pt x="5511" y="15393"/>
                  </a:lnTo>
                  <a:lnTo>
                    <a:pt x="5559" y="15345"/>
                  </a:lnTo>
                  <a:lnTo>
                    <a:pt x="5583" y="15274"/>
                  </a:lnTo>
                  <a:lnTo>
                    <a:pt x="5606" y="15203"/>
                  </a:lnTo>
                  <a:lnTo>
                    <a:pt x="5606" y="15131"/>
                  </a:lnTo>
                  <a:lnTo>
                    <a:pt x="5583" y="15060"/>
                  </a:lnTo>
                  <a:lnTo>
                    <a:pt x="5488" y="14894"/>
                  </a:lnTo>
                  <a:lnTo>
                    <a:pt x="5488" y="14894"/>
                  </a:lnTo>
                  <a:lnTo>
                    <a:pt x="5440" y="14846"/>
                  </a:lnTo>
                  <a:lnTo>
                    <a:pt x="5416" y="14799"/>
                  </a:lnTo>
                  <a:lnTo>
                    <a:pt x="5440" y="14775"/>
                  </a:lnTo>
                  <a:lnTo>
                    <a:pt x="5440" y="14775"/>
                  </a:lnTo>
                  <a:lnTo>
                    <a:pt x="5511" y="14656"/>
                  </a:lnTo>
                  <a:lnTo>
                    <a:pt x="5583" y="14514"/>
                  </a:lnTo>
                  <a:lnTo>
                    <a:pt x="5654" y="14371"/>
                  </a:lnTo>
                  <a:lnTo>
                    <a:pt x="5701" y="14300"/>
                  </a:lnTo>
                  <a:lnTo>
                    <a:pt x="5749" y="14253"/>
                  </a:lnTo>
                  <a:lnTo>
                    <a:pt x="5749" y="14253"/>
                  </a:lnTo>
                  <a:lnTo>
                    <a:pt x="5915" y="14158"/>
                  </a:lnTo>
                  <a:lnTo>
                    <a:pt x="5963" y="14086"/>
                  </a:lnTo>
                  <a:lnTo>
                    <a:pt x="6010" y="13991"/>
                  </a:lnTo>
                  <a:lnTo>
                    <a:pt x="6010" y="13991"/>
                  </a:lnTo>
                  <a:lnTo>
                    <a:pt x="6034" y="13873"/>
                  </a:lnTo>
                  <a:lnTo>
                    <a:pt x="6034" y="13778"/>
                  </a:lnTo>
                  <a:lnTo>
                    <a:pt x="5987" y="13564"/>
                  </a:lnTo>
                  <a:lnTo>
                    <a:pt x="5987" y="13564"/>
                  </a:lnTo>
                  <a:lnTo>
                    <a:pt x="5939" y="13374"/>
                  </a:lnTo>
                  <a:lnTo>
                    <a:pt x="5844" y="13184"/>
                  </a:lnTo>
                  <a:lnTo>
                    <a:pt x="5749" y="13017"/>
                  </a:lnTo>
                  <a:lnTo>
                    <a:pt x="5654" y="12851"/>
                  </a:lnTo>
                  <a:lnTo>
                    <a:pt x="5654" y="12851"/>
                  </a:lnTo>
                  <a:lnTo>
                    <a:pt x="5583" y="12756"/>
                  </a:lnTo>
                  <a:lnTo>
                    <a:pt x="5559" y="12614"/>
                  </a:lnTo>
                  <a:lnTo>
                    <a:pt x="5559" y="12614"/>
                  </a:lnTo>
                  <a:lnTo>
                    <a:pt x="5583" y="12447"/>
                  </a:lnTo>
                  <a:lnTo>
                    <a:pt x="5630" y="12305"/>
                  </a:lnTo>
                  <a:lnTo>
                    <a:pt x="5678" y="12162"/>
                  </a:lnTo>
                  <a:lnTo>
                    <a:pt x="5749" y="12020"/>
                  </a:lnTo>
                  <a:lnTo>
                    <a:pt x="5915" y="11758"/>
                  </a:lnTo>
                  <a:lnTo>
                    <a:pt x="6082" y="11473"/>
                  </a:lnTo>
                  <a:lnTo>
                    <a:pt x="6082" y="11473"/>
                  </a:lnTo>
                  <a:lnTo>
                    <a:pt x="6153" y="11378"/>
                  </a:lnTo>
                  <a:lnTo>
                    <a:pt x="6248" y="11283"/>
                  </a:lnTo>
                  <a:lnTo>
                    <a:pt x="6319" y="11188"/>
                  </a:lnTo>
                  <a:lnTo>
                    <a:pt x="6390" y="11070"/>
                  </a:lnTo>
                  <a:lnTo>
                    <a:pt x="6390" y="11070"/>
                  </a:lnTo>
                  <a:lnTo>
                    <a:pt x="6462" y="10808"/>
                  </a:lnTo>
                  <a:lnTo>
                    <a:pt x="6462" y="10808"/>
                  </a:lnTo>
                  <a:lnTo>
                    <a:pt x="6628" y="10191"/>
                  </a:lnTo>
                  <a:lnTo>
                    <a:pt x="6628" y="10191"/>
                  </a:lnTo>
                  <a:lnTo>
                    <a:pt x="6652" y="10096"/>
                  </a:lnTo>
                  <a:lnTo>
                    <a:pt x="6652" y="10001"/>
                  </a:lnTo>
                  <a:lnTo>
                    <a:pt x="6580" y="9834"/>
                  </a:lnTo>
                  <a:lnTo>
                    <a:pt x="6580" y="9834"/>
                  </a:lnTo>
                  <a:lnTo>
                    <a:pt x="6557" y="9787"/>
                  </a:lnTo>
                  <a:lnTo>
                    <a:pt x="6509" y="9763"/>
                  </a:lnTo>
                  <a:lnTo>
                    <a:pt x="6485" y="9763"/>
                  </a:lnTo>
                  <a:lnTo>
                    <a:pt x="6438" y="9811"/>
                  </a:lnTo>
                  <a:lnTo>
                    <a:pt x="6438" y="9811"/>
                  </a:lnTo>
                  <a:lnTo>
                    <a:pt x="6390" y="9834"/>
                  </a:lnTo>
                  <a:lnTo>
                    <a:pt x="6390" y="9834"/>
                  </a:lnTo>
                  <a:lnTo>
                    <a:pt x="6367" y="9882"/>
                  </a:lnTo>
                  <a:lnTo>
                    <a:pt x="6319" y="9906"/>
                  </a:lnTo>
                  <a:lnTo>
                    <a:pt x="6319" y="9906"/>
                  </a:lnTo>
                  <a:lnTo>
                    <a:pt x="6319" y="9906"/>
                  </a:lnTo>
                  <a:lnTo>
                    <a:pt x="6105" y="10001"/>
                  </a:lnTo>
                  <a:lnTo>
                    <a:pt x="5915" y="10096"/>
                  </a:lnTo>
                  <a:lnTo>
                    <a:pt x="5915" y="10096"/>
                  </a:lnTo>
                  <a:lnTo>
                    <a:pt x="5844" y="10120"/>
                  </a:lnTo>
                  <a:lnTo>
                    <a:pt x="5844" y="10120"/>
                  </a:lnTo>
                  <a:lnTo>
                    <a:pt x="5773" y="10120"/>
                  </a:lnTo>
                  <a:lnTo>
                    <a:pt x="5701" y="10096"/>
                  </a:lnTo>
                  <a:lnTo>
                    <a:pt x="5630" y="10072"/>
                  </a:lnTo>
                  <a:lnTo>
                    <a:pt x="5583" y="10001"/>
                  </a:lnTo>
                  <a:lnTo>
                    <a:pt x="5583" y="10001"/>
                  </a:lnTo>
                  <a:lnTo>
                    <a:pt x="5440" y="9953"/>
                  </a:lnTo>
                  <a:lnTo>
                    <a:pt x="5298" y="9858"/>
                  </a:lnTo>
                  <a:lnTo>
                    <a:pt x="5203" y="9739"/>
                  </a:lnTo>
                  <a:lnTo>
                    <a:pt x="5131" y="9597"/>
                  </a:lnTo>
                  <a:lnTo>
                    <a:pt x="5131" y="9597"/>
                  </a:lnTo>
                  <a:lnTo>
                    <a:pt x="5013" y="9549"/>
                  </a:lnTo>
                  <a:lnTo>
                    <a:pt x="5013" y="9549"/>
                  </a:lnTo>
                  <a:lnTo>
                    <a:pt x="4941" y="9502"/>
                  </a:lnTo>
                  <a:lnTo>
                    <a:pt x="4894" y="9454"/>
                  </a:lnTo>
                  <a:lnTo>
                    <a:pt x="4894" y="9454"/>
                  </a:lnTo>
                  <a:lnTo>
                    <a:pt x="4870" y="9407"/>
                  </a:lnTo>
                  <a:lnTo>
                    <a:pt x="4870" y="9407"/>
                  </a:lnTo>
                  <a:lnTo>
                    <a:pt x="4846" y="9312"/>
                  </a:lnTo>
                  <a:lnTo>
                    <a:pt x="4775" y="9264"/>
                  </a:lnTo>
                  <a:lnTo>
                    <a:pt x="4656" y="9169"/>
                  </a:lnTo>
                  <a:lnTo>
                    <a:pt x="4656" y="9169"/>
                  </a:lnTo>
                  <a:lnTo>
                    <a:pt x="4585" y="9098"/>
                  </a:lnTo>
                  <a:lnTo>
                    <a:pt x="4514" y="9027"/>
                  </a:lnTo>
                  <a:lnTo>
                    <a:pt x="4466" y="8932"/>
                  </a:lnTo>
                  <a:lnTo>
                    <a:pt x="4443" y="8837"/>
                  </a:lnTo>
                  <a:lnTo>
                    <a:pt x="4443" y="8837"/>
                  </a:lnTo>
                  <a:lnTo>
                    <a:pt x="4443" y="8789"/>
                  </a:lnTo>
                  <a:lnTo>
                    <a:pt x="4395" y="8742"/>
                  </a:lnTo>
                  <a:lnTo>
                    <a:pt x="4395" y="8742"/>
                  </a:lnTo>
                  <a:lnTo>
                    <a:pt x="4253" y="8599"/>
                  </a:lnTo>
                  <a:lnTo>
                    <a:pt x="4110" y="8433"/>
                  </a:lnTo>
                  <a:lnTo>
                    <a:pt x="3968" y="8267"/>
                  </a:lnTo>
                  <a:lnTo>
                    <a:pt x="3825" y="8124"/>
                  </a:lnTo>
                  <a:lnTo>
                    <a:pt x="3825" y="8124"/>
                  </a:lnTo>
                  <a:lnTo>
                    <a:pt x="3801" y="8077"/>
                  </a:lnTo>
                  <a:lnTo>
                    <a:pt x="3801" y="8053"/>
                  </a:lnTo>
                  <a:lnTo>
                    <a:pt x="3825" y="8053"/>
                  </a:lnTo>
                  <a:lnTo>
                    <a:pt x="3825" y="8053"/>
                  </a:lnTo>
                  <a:lnTo>
                    <a:pt x="3872" y="8029"/>
                  </a:lnTo>
                  <a:lnTo>
                    <a:pt x="3872" y="7982"/>
                  </a:lnTo>
                  <a:lnTo>
                    <a:pt x="3872" y="7958"/>
                  </a:lnTo>
                  <a:lnTo>
                    <a:pt x="3896" y="7910"/>
                  </a:lnTo>
                  <a:lnTo>
                    <a:pt x="3896" y="7910"/>
                  </a:lnTo>
                  <a:lnTo>
                    <a:pt x="3944" y="8029"/>
                  </a:lnTo>
                  <a:lnTo>
                    <a:pt x="3991" y="8124"/>
                  </a:lnTo>
                  <a:lnTo>
                    <a:pt x="4158" y="8291"/>
                  </a:lnTo>
                  <a:lnTo>
                    <a:pt x="4348" y="8433"/>
                  </a:lnTo>
                  <a:lnTo>
                    <a:pt x="4514" y="8576"/>
                  </a:lnTo>
                  <a:lnTo>
                    <a:pt x="4514" y="8576"/>
                  </a:lnTo>
                  <a:lnTo>
                    <a:pt x="4561" y="8599"/>
                  </a:lnTo>
                  <a:lnTo>
                    <a:pt x="4585" y="8623"/>
                  </a:lnTo>
                  <a:lnTo>
                    <a:pt x="4585" y="8623"/>
                  </a:lnTo>
                  <a:lnTo>
                    <a:pt x="4656" y="8813"/>
                  </a:lnTo>
                  <a:lnTo>
                    <a:pt x="4775" y="8956"/>
                  </a:lnTo>
                  <a:lnTo>
                    <a:pt x="4918" y="9074"/>
                  </a:lnTo>
                  <a:lnTo>
                    <a:pt x="5084" y="9193"/>
                  </a:lnTo>
                  <a:lnTo>
                    <a:pt x="5084" y="9193"/>
                  </a:lnTo>
                  <a:lnTo>
                    <a:pt x="5226" y="9359"/>
                  </a:lnTo>
                  <a:lnTo>
                    <a:pt x="5226" y="9359"/>
                  </a:lnTo>
                  <a:lnTo>
                    <a:pt x="5298" y="9359"/>
                  </a:lnTo>
                  <a:lnTo>
                    <a:pt x="5345" y="9383"/>
                  </a:lnTo>
                  <a:lnTo>
                    <a:pt x="5369" y="9431"/>
                  </a:lnTo>
                  <a:lnTo>
                    <a:pt x="5369" y="9431"/>
                  </a:lnTo>
                  <a:lnTo>
                    <a:pt x="5416" y="9549"/>
                  </a:lnTo>
                  <a:lnTo>
                    <a:pt x="5488" y="9668"/>
                  </a:lnTo>
                  <a:lnTo>
                    <a:pt x="5583" y="9716"/>
                  </a:lnTo>
                  <a:lnTo>
                    <a:pt x="5654" y="9739"/>
                  </a:lnTo>
                  <a:lnTo>
                    <a:pt x="5725" y="9739"/>
                  </a:lnTo>
                  <a:lnTo>
                    <a:pt x="5725" y="9739"/>
                  </a:lnTo>
                  <a:lnTo>
                    <a:pt x="5892" y="9716"/>
                  </a:lnTo>
                  <a:lnTo>
                    <a:pt x="6034" y="9692"/>
                  </a:lnTo>
                  <a:lnTo>
                    <a:pt x="6034" y="9692"/>
                  </a:lnTo>
                  <a:lnTo>
                    <a:pt x="6248" y="9526"/>
                  </a:lnTo>
                  <a:lnTo>
                    <a:pt x="6248" y="9526"/>
                  </a:lnTo>
                  <a:lnTo>
                    <a:pt x="6462" y="9383"/>
                  </a:lnTo>
                  <a:lnTo>
                    <a:pt x="6557" y="9288"/>
                  </a:lnTo>
                  <a:lnTo>
                    <a:pt x="6604" y="9169"/>
                  </a:lnTo>
                  <a:lnTo>
                    <a:pt x="6604" y="9169"/>
                  </a:lnTo>
                  <a:lnTo>
                    <a:pt x="6628" y="9098"/>
                  </a:lnTo>
                  <a:lnTo>
                    <a:pt x="6675" y="9051"/>
                  </a:lnTo>
                  <a:lnTo>
                    <a:pt x="6794" y="9003"/>
                  </a:lnTo>
                  <a:lnTo>
                    <a:pt x="6794" y="9003"/>
                  </a:lnTo>
                  <a:lnTo>
                    <a:pt x="6889" y="8956"/>
                  </a:lnTo>
                  <a:lnTo>
                    <a:pt x="6937" y="8908"/>
                  </a:lnTo>
                  <a:lnTo>
                    <a:pt x="7032" y="8766"/>
                  </a:lnTo>
                  <a:lnTo>
                    <a:pt x="7032" y="8766"/>
                  </a:lnTo>
                  <a:lnTo>
                    <a:pt x="7103" y="8647"/>
                  </a:lnTo>
                  <a:lnTo>
                    <a:pt x="7150" y="8504"/>
                  </a:lnTo>
                  <a:lnTo>
                    <a:pt x="7198" y="8386"/>
                  </a:lnTo>
                  <a:lnTo>
                    <a:pt x="7269" y="8243"/>
                  </a:lnTo>
                  <a:lnTo>
                    <a:pt x="7269" y="8243"/>
                  </a:lnTo>
                  <a:lnTo>
                    <a:pt x="7293" y="8196"/>
                  </a:lnTo>
                  <a:lnTo>
                    <a:pt x="7293" y="8124"/>
                  </a:lnTo>
                  <a:lnTo>
                    <a:pt x="7269" y="8053"/>
                  </a:lnTo>
                  <a:lnTo>
                    <a:pt x="7198" y="8006"/>
                  </a:lnTo>
                  <a:lnTo>
                    <a:pt x="7198" y="8006"/>
                  </a:lnTo>
                  <a:lnTo>
                    <a:pt x="7055" y="7934"/>
                  </a:lnTo>
                  <a:lnTo>
                    <a:pt x="6865" y="7887"/>
                  </a:lnTo>
                  <a:lnTo>
                    <a:pt x="6865" y="7887"/>
                  </a:lnTo>
                  <a:lnTo>
                    <a:pt x="6794" y="7839"/>
                  </a:lnTo>
                  <a:lnTo>
                    <a:pt x="6747" y="7768"/>
                  </a:lnTo>
                  <a:lnTo>
                    <a:pt x="6747" y="7768"/>
                  </a:lnTo>
                  <a:lnTo>
                    <a:pt x="6747" y="7673"/>
                  </a:lnTo>
                  <a:lnTo>
                    <a:pt x="6747" y="7673"/>
                  </a:lnTo>
                  <a:lnTo>
                    <a:pt x="6794" y="7720"/>
                  </a:lnTo>
                  <a:lnTo>
                    <a:pt x="6842" y="7744"/>
                  </a:lnTo>
                  <a:lnTo>
                    <a:pt x="6960" y="7768"/>
                  </a:lnTo>
                  <a:lnTo>
                    <a:pt x="6960" y="7768"/>
                  </a:lnTo>
                  <a:lnTo>
                    <a:pt x="7150" y="7744"/>
                  </a:lnTo>
                  <a:lnTo>
                    <a:pt x="7364" y="7697"/>
                  </a:lnTo>
                  <a:lnTo>
                    <a:pt x="7554" y="7649"/>
                  </a:lnTo>
                  <a:lnTo>
                    <a:pt x="7768" y="7625"/>
                  </a:lnTo>
                  <a:lnTo>
                    <a:pt x="7768" y="7625"/>
                  </a:lnTo>
                  <a:lnTo>
                    <a:pt x="7816" y="7602"/>
                  </a:lnTo>
                  <a:lnTo>
                    <a:pt x="7816" y="7602"/>
                  </a:lnTo>
                  <a:lnTo>
                    <a:pt x="7863" y="7554"/>
                  </a:lnTo>
                  <a:lnTo>
                    <a:pt x="7911" y="7554"/>
                  </a:lnTo>
                  <a:lnTo>
                    <a:pt x="8006" y="7602"/>
                  </a:lnTo>
                  <a:lnTo>
                    <a:pt x="8006" y="7602"/>
                  </a:lnTo>
                  <a:lnTo>
                    <a:pt x="8196" y="7744"/>
                  </a:lnTo>
                  <a:lnTo>
                    <a:pt x="8314" y="7792"/>
                  </a:lnTo>
                  <a:lnTo>
                    <a:pt x="8433" y="7815"/>
                  </a:lnTo>
                  <a:lnTo>
                    <a:pt x="8433" y="7815"/>
                  </a:lnTo>
                  <a:lnTo>
                    <a:pt x="8457" y="7815"/>
                  </a:lnTo>
                  <a:lnTo>
                    <a:pt x="8457" y="7839"/>
                  </a:lnTo>
                  <a:lnTo>
                    <a:pt x="8457" y="7839"/>
                  </a:lnTo>
                  <a:lnTo>
                    <a:pt x="8457" y="7934"/>
                  </a:lnTo>
                  <a:lnTo>
                    <a:pt x="8457" y="7982"/>
                  </a:lnTo>
                  <a:lnTo>
                    <a:pt x="8504" y="8029"/>
                  </a:lnTo>
                  <a:lnTo>
                    <a:pt x="8576" y="8053"/>
                  </a:lnTo>
                  <a:lnTo>
                    <a:pt x="8576" y="8053"/>
                  </a:lnTo>
                  <a:lnTo>
                    <a:pt x="8694" y="8053"/>
                  </a:lnTo>
                  <a:lnTo>
                    <a:pt x="8789" y="8006"/>
                  </a:lnTo>
                  <a:lnTo>
                    <a:pt x="8861" y="7958"/>
                  </a:lnTo>
                  <a:lnTo>
                    <a:pt x="8908" y="7863"/>
                  </a:lnTo>
                  <a:lnTo>
                    <a:pt x="8908" y="7863"/>
                  </a:lnTo>
                  <a:lnTo>
                    <a:pt x="8932" y="8029"/>
                  </a:lnTo>
                  <a:lnTo>
                    <a:pt x="8979" y="8196"/>
                  </a:lnTo>
                  <a:lnTo>
                    <a:pt x="9051" y="8338"/>
                  </a:lnTo>
                  <a:lnTo>
                    <a:pt x="9122" y="8481"/>
                  </a:lnTo>
                  <a:lnTo>
                    <a:pt x="9122" y="8481"/>
                  </a:lnTo>
                  <a:lnTo>
                    <a:pt x="9502" y="9003"/>
                  </a:lnTo>
                  <a:lnTo>
                    <a:pt x="9692" y="9264"/>
                  </a:lnTo>
                  <a:lnTo>
                    <a:pt x="9882" y="9526"/>
                  </a:lnTo>
                  <a:lnTo>
                    <a:pt x="9882" y="9526"/>
                  </a:lnTo>
                  <a:lnTo>
                    <a:pt x="9906" y="9573"/>
                  </a:lnTo>
                  <a:lnTo>
                    <a:pt x="9953" y="9597"/>
                  </a:lnTo>
                  <a:lnTo>
                    <a:pt x="10048" y="9597"/>
                  </a:lnTo>
                  <a:lnTo>
                    <a:pt x="10048" y="9597"/>
                  </a:lnTo>
                  <a:lnTo>
                    <a:pt x="10120" y="9573"/>
                  </a:lnTo>
                  <a:lnTo>
                    <a:pt x="10167" y="9549"/>
                  </a:lnTo>
                  <a:lnTo>
                    <a:pt x="10191" y="9502"/>
                  </a:lnTo>
                  <a:lnTo>
                    <a:pt x="10191" y="9502"/>
                  </a:lnTo>
                  <a:lnTo>
                    <a:pt x="10262" y="9288"/>
                  </a:lnTo>
                  <a:lnTo>
                    <a:pt x="10286" y="9074"/>
                  </a:lnTo>
                  <a:lnTo>
                    <a:pt x="10262" y="8837"/>
                  </a:lnTo>
                  <a:lnTo>
                    <a:pt x="10191" y="8623"/>
                  </a:lnTo>
                  <a:lnTo>
                    <a:pt x="10191" y="8623"/>
                  </a:lnTo>
                  <a:lnTo>
                    <a:pt x="10191" y="8576"/>
                  </a:lnTo>
                  <a:lnTo>
                    <a:pt x="10191" y="8552"/>
                  </a:lnTo>
                  <a:lnTo>
                    <a:pt x="10191" y="8504"/>
                  </a:lnTo>
                  <a:lnTo>
                    <a:pt x="10191" y="8504"/>
                  </a:lnTo>
                  <a:lnTo>
                    <a:pt x="10357" y="8291"/>
                  </a:lnTo>
                  <a:lnTo>
                    <a:pt x="10500" y="8053"/>
                  </a:lnTo>
                  <a:lnTo>
                    <a:pt x="10500" y="8053"/>
                  </a:lnTo>
                  <a:lnTo>
                    <a:pt x="10618" y="7863"/>
                  </a:lnTo>
                  <a:lnTo>
                    <a:pt x="10690" y="7768"/>
                  </a:lnTo>
                  <a:lnTo>
                    <a:pt x="10785" y="7697"/>
                  </a:lnTo>
                  <a:lnTo>
                    <a:pt x="10785" y="7697"/>
                  </a:lnTo>
                  <a:lnTo>
                    <a:pt x="10808" y="7673"/>
                  </a:lnTo>
                  <a:lnTo>
                    <a:pt x="10785" y="7625"/>
                  </a:lnTo>
                  <a:lnTo>
                    <a:pt x="10785" y="7625"/>
                  </a:lnTo>
                  <a:lnTo>
                    <a:pt x="10785" y="7554"/>
                  </a:lnTo>
                  <a:lnTo>
                    <a:pt x="10808" y="7507"/>
                  </a:lnTo>
                  <a:lnTo>
                    <a:pt x="10856" y="7459"/>
                  </a:lnTo>
                  <a:lnTo>
                    <a:pt x="10903" y="7412"/>
                  </a:lnTo>
                  <a:lnTo>
                    <a:pt x="10903" y="7412"/>
                  </a:lnTo>
                  <a:lnTo>
                    <a:pt x="10998" y="7388"/>
                  </a:lnTo>
                  <a:lnTo>
                    <a:pt x="11046" y="7364"/>
                  </a:lnTo>
                  <a:lnTo>
                    <a:pt x="11093" y="7340"/>
                  </a:lnTo>
                  <a:lnTo>
                    <a:pt x="11093" y="7340"/>
                  </a:lnTo>
                  <a:lnTo>
                    <a:pt x="11165" y="7293"/>
                  </a:lnTo>
                  <a:lnTo>
                    <a:pt x="11212" y="7293"/>
                  </a:lnTo>
                  <a:lnTo>
                    <a:pt x="11260" y="7317"/>
                  </a:lnTo>
                  <a:lnTo>
                    <a:pt x="11307" y="7364"/>
                  </a:lnTo>
                  <a:lnTo>
                    <a:pt x="11307" y="7364"/>
                  </a:lnTo>
                  <a:lnTo>
                    <a:pt x="11378" y="7459"/>
                  </a:lnTo>
                  <a:lnTo>
                    <a:pt x="11426" y="7507"/>
                  </a:lnTo>
                  <a:lnTo>
                    <a:pt x="11497" y="7530"/>
                  </a:lnTo>
                  <a:lnTo>
                    <a:pt x="11497" y="7530"/>
                  </a:lnTo>
                  <a:lnTo>
                    <a:pt x="11616" y="7602"/>
                  </a:lnTo>
                  <a:lnTo>
                    <a:pt x="11735" y="7697"/>
                  </a:lnTo>
                  <a:lnTo>
                    <a:pt x="11806" y="7815"/>
                  </a:lnTo>
                  <a:lnTo>
                    <a:pt x="11854" y="7934"/>
                  </a:lnTo>
                  <a:lnTo>
                    <a:pt x="11854" y="7934"/>
                  </a:lnTo>
                  <a:lnTo>
                    <a:pt x="11901" y="8029"/>
                  </a:lnTo>
                  <a:lnTo>
                    <a:pt x="11925" y="8053"/>
                  </a:lnTo>
                  <a:lnTo>
                    <a:pt x="11972" y="8077"/>
                  </a:lnTo>
                  <a:lnTo>
                    <a:pt x="11972" y="8077"/>
                  </a:lnTo>
                  <a:lnTo>
                    <a:pt x="12067" y="8077"/>
                  </a:lnTo>
                  <a:lnTo>
                    <a:pt x="12115" y="8053"/>
                  </a:lnTo>
                  <a:lnTo>
                    <a:pt x="12162" y="8006"/>
                  </a:lnTo>
                  <a:lnTo>
                    <a:pt x="12162" y="8006"/>
                  </a:lnTo>
                  <a:lnTo>
                    <a:pt x="12234" y="7887"/>
                  </a:lnTo>
                  <a:lnTo>
                    <a:pt x="12234" y="7887"/>
                  </a:lnTo>
                  <a:lnTo>
                    <a:pt x="12329" y="8029"/>
                  </a:lnTo>
                  <a:lnTo>
                    <a:pt x="12400" y="8196"/>
                  </a:lnTo>
                  <a:lnTo>
                    <a:pt x="12495" y="8338"/>
                  </a:lnTo>
                  <a:lnTo>
                    <a:pt x="12614" y="8457"/>
                  </a:lnTo>
                  <a:lnTo>
                    <a:pt x="12614" y="8457"/>
                  </a:lnTo>
                  <a:lnTo>
                    <a:pt x="12614" y="8504"/>
                  </a:lnTo>
                  <a:lnTo>
                    <a:pt x="12614" y="8528"/>
                  </a:lnTo>
                  <a:lnTo>
                    <a:pt x="12614" y="8528"/>
                  </a:lnTo>
                  <a:lnTo>
                    <a:pt x="12637" y="8694"/>
                  </a:lnTo>
                  <a:lnTo>
                    <a:pt x="12661" y="8884"/>
                  </a:lnTo>
                  <a:lnTo>
                    <a:pt x="12685" y="8956"/>
                  </a:lnTo>
                  <a:lnTo>
                    <a:pt x="12732" y="9027"/>
                  </a:lnTo>
                  <a:lnTo>
                    <a:pt x="12804" y="9098"/>
                  </a:lnTo>
                  <a:lnTo>
                    <a:pt x="12899" y="9146"/>
                  </a:lnTo>
                  <a:lnTo>
                    <a:pt x="12899" y="9146"/>
                  </a:lnTo>
                  <a:lnTo>
                    <a:pt x="12970" y="9193"/>
                  </a:lnTo>
                  <a:lnTo>
                    <a:pt x="13041" y="9264"/>
                  </a:lnTo>
                  <a:lnTo>
                    <a:pt x="13136" y="9407"/>
                  </a:lnTo>
                  <a:lnTo>
                    <a:pt x="13207" y="9597"/>
                  </a:lnTo>
                  <a:lnTo>
                    <a:pt x="13279" y="9668"/>
                  </a:lnTo>
                  <a:lnTo>
                    <a:pt x="13350" y="9739"/>
                  </a:lnTo>
                  <a:lnTo>
                    <a:pt x="13350" y="9739"/>
                  </a:lnTo>
                  <a:lnTo>
                    <a:pt x="13184" y="9692"/>
                  </a:lnTo>
                  <a:lnTo>
                    <a:pt x="13136" y="9668"/>
                  </a:lnTo>
                  <a:lnTo>
                    <a:pt x="13112" y="9621"/>
                  </a:lnTo>
                  <a:lnTo>
                    <a:pt x="13112" y="9621"/>
                  </a:lnTo>
                  <a:lnTo>
                    <a:pt x="13017" y="9549"/>
                  </a:lnTo>
                  <a:lnTo>
                    <a:pt x="12922" y="9478"/>
                  </a:lnTo>
                  <a:lnTo>
                    <a:pt x="12709" y="9431"/>
                  </a:lnTo>
                  <a:lnTo>
                    <a:pt x="12709" y="9431"/>
                  </a:lnTo>
                  <a:lnTo>
                    <a:pt x="12566" y="9407"/>
                  </a:lnTo>
                  <a:lnTo>
                    <a:pt x="12495" y="9407"/>
                  </a:lnTo>
                  <a:lnTo>
                    <a:pt x="12471" y="9454"/>
                  </a:lnTo>
                  <a:lnTo>
                    <a:pt x="12471" y="9454"/>
                  </a:lnTo>
                  <a:lnTo>
                    <a:pt x="12447" y="9526"/>
                  </a:lnTo>
                  <a:lnTo>
                    <a:pt x="12495" y="9597"/>
                  </a:lnTo>
                  <a:lnTo>
                    <a:pt x="12542" y="9644"/>
                  </a:lnTo>
                  <a:lnTo>
                    <a:pt x="12614" y="9692"/>
                  </a:lnTo>
                  <a:lnTo>
                    <a:pt x="12614" y="9692"/>
                  </a:lnTo>
                  <a:lnTo>
                    <a:pt x="12804" y="9811"/>
                  </a:lnTo>
                  <a:lnTo>
                    <a:pt x="12970" y="9953"/>
                  </a:lnTo>
                  <a:lnTo>
                    <a:pt x="13279" y="10262"/>
                  </a:lnTo>
                  <a:lnTo>
                    <a:pt x="13279" y="10262"/>
                  </a:lnTo>
                  <a:lnTo>
                    <a:pt x="13397" y="10381"/>
                  </a:lnTo>
                  <a:lnTo>
                    <a:pt x="13516" y="10523"/>
                  </a:lnTo>
                  <a:lnTo>
                    <a:pt x="13635" y="10666"/>
                  </a:lnTo>
                  <a:lnTo>
                    <a:pt x="13801" y="10761"/>
                  </a:lnTo>
                  <a:lnTo>
                    <a:pt x="13801" y="10761"/>
                  </a:lnTo>
                  <a:lnTo>
                    <a:pt x="13920" y="10808"/>
                  </a:lnTo>
                  <a:lnTo>
                    <a:pt x="14039" y="10808"/>
                  </a:lnTo>
                  <a:lnTo>
                    <a:pt x="14086" y="10785"/>
                  </a:lnTo>
                  <a:lnTo>
                    <a:pt x="14134" y="10761"/>
                  </a:lnTo>
                  <a:lnTo>
                    <a:pt x="14158" y="10713"/>
                  </a:lnTo>
                  <a:lnTo>
                    <a:pt x="14181" y="10666"/>
                  </a:lnTo>
                  <a:lnTo>
                    <a:pt x="14181" y="10666"/>
                  </a:lnTo>
                  <a:lnTo>
                    <a:pt x="14181" y="10547"/>
                  </a:lnTo>
                  <a:lnTo>
                    <a:pt x="14158" y="10452"/>
                  </a:lnTo>
                  <a:lnTo>
                    <a:pt x="14110" y="10381"/>
                  </a:lnTo>
                  <a:lnTo>
                    <a:pt x="14039" y="10310"/>
                  </a:lnTo>
                  <a:lnTo>
                    <a:pt x="14039" y="10310"/>
                  </a:lnTo>
                  <a:lnTo>
                    <a:pt x="13801" y="10096"/>
                  </a:lnTo>
                  <a:lnTo>
                    <a:pt x="13683" y="9977"/>
                  </a:lnTo>
                  <a:lnTo>
                    <a:pt x="13587" y="9834"/>
                  </a:lnTo>
                  <a:lnTo>
                    <a:pt x="13587" y="9834"/>
                  </a:lnTo>
                  <a:lnTo>
                    <a:pt x="13683" y="9811"/>
                  </a:lnTo>
                  <a:lnTo>
                    <a:pt x="13730" y="9787"/>
                  </a:lnTo>
                  <a:lnTo>
                    <a:pt x="13730" y="9716"/>
                  </a:lnTo>
                  <a:lnTo>
                    <a:pt x="13683" y="9597"/>
                  </a:lnTo>
                  <a:lnTo>
                    <a:pt x="13683" y="9597"/>
                  </a:lnTo>
                  <a:lnTo>
                    <a:pt x="13587" y="9407"/>
                  </a:lnTo>
                  <a:lnTo>
                    <a:pt x="13469" y="9264"/>
                  </a:lnTo>
                  <a:lnTo>
                    <a:pt x="13326" y="9122"/>
                  </a:lnTo>
                  <a:lnTo>
                    <a:pt x="13136" y="9027"/>
                  </a:lnTo>
                  <a:lnTo>
                    <a:pt x="13136" y="9027"/>
                  </a:lnTo>
                  <a:lnTo>
                    <a:pt x="13017" y="8979"/>
                  </a:lnTo>
                  <a:lnTo>
                    <a:pt x="12946" y="8884"/>
                  </a:lnTo>
                  <a:lnTo>
                    <a:pt x="12875" y="8789"/>
                  </a:lnTo>
                  <a:lnTo>
                    <a:pt x="12851" y="8671"/>
                  </a:lnTo>
                  <a:lnTo>
                    <a:pt x="12851" y="8671"/>
                  </a:lnTo>
                  <a:lnTo>
                    <a:pt x="12804" y="8481"/>
                  </a:lnTo>
                  <a:lnTo>
                    <a:pt x="12780" y="8267"/>
                  </a:lnTo>
                  <a:lnTo>
                    <a:pt x="12780" y="8267"/>
                  </a:lnTo>
                  <a:lnTo>
                    <a:pt x="12922" y="8338"/>
                  </a:lnTo>
                  <a:lnTo>
                    <a:pt x="13041" y="8386"/>
                  </a:lnTo>
                  <a:lnTo>
                    <a:pt x="13184" y="8457"/>
                  </a:lnTo>
                  <a:lnTo>
                    <a:pt x="13279" y="8552"/>
                  </a:lnTo>
                  <a:lnTo>
                    <a:pt x="13279" y="8552"/>
                  </a:lnTo>
                  <a:lnTo>
                    <a:pt x="13326" y="8576"/>
                  </a:lnTo>
                  <a:lnTo>
                    <a:pt x="13374" y="8599"/>
                  </a:lnTo>
                  <a:lnTo>
                    <a:pt x="13374" y="8599"/>
                  </a:lnTo>
                  <a:lnTo>
                    <a:pt x="13445" y="8576"/>
                  </a:lnTo>
                  <a:lnTo>
                    <a:pt x="13469" y="8599"/>
                  </a:lnTo>
                  <a:lnTo>
                    <a:pt x="13492" y="8623"/>
                  </a:lnTo>
                  <a:lnTo>
                    <a:pt x="13516" y="8694"/>
                  </a:lnTo>
                  <a:lnTo>
                    <a:pt x="13516" y="8694"/>
                  </a:lnTo>
                  <a:lnTo>
                    <a:pt x="13516" y="8742"/>
                  </a:lnTo>
                  <a:lnTo>
                    <a:pt x="13564" y="8766"/>
                  </a:lnTo>
                  <a:lnTo>
                    <a:pt x="13587" y="8766"/>
                  </a:lnTo>
                  <a:lnTo>
                    <a:pt x="13635" y="8766"/>
                  </a:lnTo>
                  <a:lnTo>
                    <a:pt x="13635" y="8766"/>
                  </a:lnTo>
                  <a:lnTo>
                    <a:pt x="13730" y="8694"/>
                  </a:lnTo>
                  <a:lnTo>
                    <a:pt x="13754" y="8671"/>
                  </a:lnTo>
                  <a:lnTo>
                    <a:pt x="13754" y="8623"/>
                  </a:lnTo>
                  <a:lnTo>
                    <a:pt x="13754" y="8623"/>
                  </a:lnTo>
                  <a:lnTo>
                    <a:pt x="13801" y="8504"/>
                  </a:lnTo>
                  <a:lnTo>
                    <a:pt x="13896" y="8457"/>
                  </a:lnTo>
                  <a:lnTo>
                    <a:pt x="13896" y="8457"/>
                  </a:lnTo>
                  <a:lnTo>
                    <a:pt x="13968" y="8386"/>
                  </a:lnTo>
                  <a:lnTo>
                    <a:pt x="14015" y="8291"/>
                  </a:lnTo>
                  <a:lnTo>
                    <a:pt x="14015" y="8219"/>
                  </a:lnTo>
                  <a:lnTo>
                    <a:pt x="14015" y="8101"/>
                  </a:lnTo>
                  <a:lnTo>
                    <a:pt x="14015" y="8101"/>
                  </a:lnTo>
                  <a:lnTo>
                    <a:pt x="13944" y="7934"/>
                  </a:lnTo>
                  <a:lnTo>
                    <a:pt x="13825" y="7744"/>
                  </a:lnTo>
                  <a:lnTo>
                    <a:pt x="13825" y="7744"/>
                  </a:lnTo>
                  <a:lnTo>
                    <a:pt x="13754" y="7649"/>
                  </a:lnTo>
                  <a:lnTo>
                    <a:pt x="13635" y="7554"/>
                  </a:lnTo>
                  <a:lnTo>
                    <a:pt x="13397" y="7388"/>
                  </a:lnTo>
                  <a:lnTo>
                    <a:pt x="13397" y="7388"/>
                  </a:lnTo>
                  <a:lnTo>
                    <a:pt x="13326" y="7340"/>
                  </a:lnTo>
                  <a:lnTo>
                    <a:pt x="13279" y="7293"/>
                  </a:lnTo>
                  <a:lnTo>
                    <a:pt x="13255" y="7245"/>
                  </a:lnTo>
                  <a:lnTo>
                    <a:pt x="13231" y="7198"/>
                  </a:lnTo>
                  <a:lnTo>
                    <a:pt x="13255" y="7127"/>
                  </a:lnTo>
                  <a:lnTo>
                    <a:pt x="13279" y="7079"/>
                  </a:lnTo>
                  <a:lnTo>
                    <a:pt x="13397" y="6960"/>
                  </a:lnTo>
                  <a:lnTo>
                    <a:pt x="13397" y="6960"/>
                  </a:lnTo>
                  <a:lnTo>
                    <a:pt x="13445" y="6913"/>
                  </a:lnTo>
                  <a:lnTo>
                    <a:pt x="13516" y="6913"/>
                  </a:lnTo>
                  <a:lnTo>
                    <a:pt x="13564" y="6937"/>
                  </a:lnTo>
                  <a:lnTo>
                    <a:pt x="13587" y="6984"/>
                  </a:lnTo>
                  <a:lnTo>
                    <a:pt x="13587" y="6984"/>
                  </a:lnTo>
                  <a:lnTo>
                    <a:pt x="13635" y="7032"/>
                  </a:lnTo>
                  <a:lnTo>
                    <a:pt x="13683" y="7055"/>
                  </a:lnTo>
                  <a:lnTo>
                    <a:pt x="13730" y="7032"/>
                  </a:lnTo>
                  <a:lnTo>
                    <a:pt x="13754" y="6960"/>
                  </a:lnTo>
                  <a:lnTo>
                    <a:pt x="13754" y="6960"/>
                  </a:lnTo>
                  <a:lnTo>
                    <a:pt x="13801" y="6913"/>
                  </a:lnTo>
                  <a:lnTo>
                    <a:pt x="13849" y="6842"/>
                  </a:lnTo>
                  <a:lnTo>
                    <a:pt x="13944" y="6747"/>
                  </a:lnTo>
                  <a:lnTo>
                    <a:pt x="14086" y="6699"/>
                  </a:lnTo>
                  <a:lnTo>
                    <a:pt x="14205" y="6628"/>
                  </a:lnTo>
                  <a:lnTo>
                    <a:pt x="14205" y="6628"/>
                  </a:lnTo>
                  <a:lnTo>
                    <a:pt x="14371" y="6533"/>
                  </a:lnTo>
                  <a:lnTo>
                    <a:pt x="14514" y="6414"/>
                  </a:lnTo>
                  <a:lnTo>
                    <a:pt x="14585" y="6248"/>
                  </a:lnTo>
                  <a:lnTo>
                    <a:pt x="14633" y="6081"/>
                  </a:lnTo>
                  <a:lnTo>
                    <a:pt x="14633" y="6081"/>
                  </a:lnTo>
                  <a:lnTo>
                    <a:pt x="14633" y="5844"/>
                  </a:lnTo>
                  <a:lnTo>
                    <a:pt x="14656" y="5749"/>
                  </a:lnTo>
                  <a:lnTo>
                    <a:pt x="14633" y="5630"/>
                  </a:lnTo>
                  <a:lnTo>
                    <a:pt x="14633" y="5630"/>
                  </a:lnTo>
                  <a:lnTo>
                    <a:pt x="14633" y="5559"/>
                  </a:lnTo>
                  <a:lnTo>
                    <a:pt x="14656" y="5464"/>
                  </a:lnTo>
                  <a:lnTo>
                    <a:pt x="14633" y="5440"/>
                  </a:lnTo>
                  <a:lnTo>
                    <a:pt x="14609" y="5416"/>
                  </a:lnTo>
                  <a:lnTo>
                    <a:pt x="14585" y="5393"/>
                  </a:lnTo>
                  <a:lnTo>
                    <a:pt x="14514" y="5393"/>
                  </a:lnTo>
                  <a:lnTo>
                    <a:pt x="14514" y="5393"/>
                  </a:lnTo>
                  <a:lnTo>
                    <a:pt x="14514" y="5298"/>
                  </a:lnTo>
                  <a:lnTo>
                    <a:pt x="14466" y="5226"/>
                  </a:lnTo>
                  <a:lnTo>
                    <a:pt x="14419" y="5179"/>
                  </a:lnTo>
                  <a:lnTo>
                    <a:pt x="14348" y="5155"/>
                  </a:lnTo>
                  <a:lnTo>
                    <a:pt x="14348" y="5155"/>
                  </a:lnTo>
                  <a:lnTo>
                    <a:pt x="14229" y="5084"/>
                  </a:lnTo>
                  <a:lnTo>
                    <a:pt x="14158" y="5013"/>
                  </a:lnTo>
                  <a:lnTo>
                    <a:pt x="14158" y="5013"/>
                  </a:lnTo>
                  <a:lnTo>
                    <a:pt x="14110" y="4941"/>
                  </a:lnTo>
                  <a:lnTo>
                    <a:pt x="14039" y="4870"/>
                  </a:lnTo>
                  <a:lnTo>
                    <a:pt x="14039" y="4870"/>
                  </a:lnTo>
                  <a:lnTo>
                    <a:pt x="13944" y="4823"/>
                  </a:lnTo>
                  <a:lnTo>
                    <a:pt x="13920" y="4775"/>
                  </a:lnTo>
                  <a:lnTo>
                    <a:pt x="13920" y="4728"/>
                  </a:lnTo>
                  <a:lnTo>
                    <a:pt x="14015" y="4633"/>
                  </a:lnTo>
                  <a:lnTo>
                    <a:pt x="14015" y="4633"/>
                  </a:lnTo>
                  <a:lnTo>
                    <a:pt x="14086" y="4561"/>
                  </a:lnTo>
                  <a:lnTo>
                    <a:pt x="14086" y="4561"/>
                  </a:lnTo>
                  <a:lnTo>
                    <a:pt x="14110" y="4490"/>
                  </a:lnTo>
                  <a:lnTo>
                    <a:pt x="14110" y="4466"/>
                  </a:lnTo>
                  <a:lnTo>
                    <a:pt x="14063" y="4419"/>
                  </a:lnTo>
                  <a:lnTo>
                    <a:pt x="14015" y="4419"/>
                  </a:lnTo>
                  <a:lnTo>
                    <a:pt x="14015" y="4419"/>
                  </a:lnTo>
                  <a:lnTo>
                    <a:pt x="13873" y="4395"/>
                  </a:lnTo>
                  <a:lnTo>
                    <a:pt x="13801" y="4419"/>
                  </a:lnTo>
                  <a:lnTo>
                    <a:pt x="13730" y="4443"/>
                  </a:lnTo>
                  <a:lnTo>
                    <a:pt x="13730" y="4443"/>
                  </a:lnTo>
                  <a:lnTo>
                    <a:pt x="13659" y="4466"/>
                  </a:lnTo>
                  <a:lnTo>
                    <a:pt x="13587" y="4466"/>
                  </a:lnTo>
                  <a:lnTo>
                    <a:pt x="13469" y="4419"/>
                  </a:lnTo>
                  <a:lnTo>
                    <a:pt x="13469" y="4419"/>
                  </a:lnTo>
                  <a:lnTo>
                    <a:pt x="13421" y="4371"/>
                  </a:lnTo>
                  <a:lnTo>
                    <a:pt x="13421" y="4348"/>
                  </a:lnTo>
                  <a:lnTo>
                    <a:pt x="13445" y="4348"/>
                  </a:lnTo>
                  <a:lnTo>
                    <a:pt x="13445" y="4348"/>
                  </a:lnTo>
                  <a:lnTo>
                    <a:pt x="13492" y="4300"/>
                  </a:lnTo>
                  <a:lnTo>
                    <a:pt x="13516" y="4253"/>
                  </a:lnTo>
                  <a:lnTo>
                    <a:pt x="13587" y="4157"/>
                  </a:lnTo>
                  <a:lnTo>
                    <a:pt x="13587" y="4157"/>
                  </a:lnTo>
                  <a:lnTo>
                    <a:pt x="13611" y="4110"/>
                  </a:lnTo>
                  <a:lnTo>
                    <a:pt x="13659" y="4110"/>
                  </a:lnTo>
                  <a:lnTo>
                    <a:pt x="13683" y="4110"/>
                  </a:lnTo>
                  <a:lnTo>
                    <a:pt x="13706" y="4157"/>
                  </a:lnTo>
                  <a:lnTo>
                    <a:pt x="13706" y="4157"/>
                  </a:lnTo>
                  <a:lnTo>
                    <a:pt x="13778" y="4253"/>
                  </a:lnTo>
                  <a:lnTo>
                    <a:pt x="13825" y="4276"/>
                  </a:lnTo>
                  <a:lnTo>
                    <a:pt x="13896" y="4276"/>
                  </a:lnTo>
                  <a:lnTo>
                    <a:pt x="13968" y="4205"/>
                  </a:lnTo>
                  <a:lnTo>
                    <a:pt x="13968" y="4205"/>
                  </a:lnTo>
                  <a:lnTo>
                    <a:pt x="14039" y="4157"/>
                  </a:lnTo>
                  <a:lnTo>
                    <a:pt x="14110" y="4157"/>
                  </a:lnTo>
                  <a:lnTo>
                    <a:pt x="14181" y="4205"/>
                  </a:lnTo>
                  <a:lnTo>
                    <a:pt x="14229" y="4276"/>
                  </a:lnTo>
                  <a:lnTo>
                    <a:pt x="14229" y="4276"/>
                  </a:lnTo>
                  <a:lnTo>
                    <a:pt x="14229" y="4324"/>
                  </a:lnTo>
                  <a:lnTo>
                    <a:pt x="14253" y="4348"/>
                  </a:lnTo>
                  <a:lnTo>
                    <a:pt x="14276" y="4348"/>
                  </a:lnTo>
                  <a:lnTo>
                    <a:pt x="14276" y="4348"/>
                  </a:lnTo>
                  <a:lnTo>
                    <a:pt x="14348" y="4348"/>
                  </a:lnTo>
                  <a:lnTo>
                    <a:pt x="14419" y="4371"/>
                  </a:lnTo>
                  <a:lnTo>
                    <a:pt x="14538" y="4419"/>
                  </a:lnTo>
                  <a:lnTo>
                    <a:pt x="14633" y="4514"/>
                  </a:lnTo>
                  <a:lnTo>
                    <a:pt x="14704" y="4633"/>
                  </a:lnTo>
                  <a:lnTo>
                    <a:pt x="14704" y="4633"/>
                  </a:lnTo>
                  <a:lnTo>
                    <a:pt x="14751" y="4704"/>
                  </a:lnTo>
                  <a:lnTo>
                    <a:pt x="14799" y="4728"/>
                  </a:lnTo>
                  <a:lnTo>
                    <a:pt x="14870" y="4728"/>
                  </a:lnTo>
                  <a:lnTo>
                    <a:pt x="14941" y="4704"/>
                  </a:lnTo>
                  <a:lnTo>
                    <a:pt x="14941" y="4704"/>
                  </a:lnTo>
                  <a:lnTo>
                    <a:pt x="15060" y="4609"/>
                  </a:lnTo>
                  <a:lnTo>
                    <a:pt x="15108" y="4538"/>
                  </a:lnTo>
                  <a:lnTo>
                    <a:pt x="15108" y="4466"/>
                  </a:lnTo>
                  <a:lnTo>
                    <a:pt x="15060" y="4371"/>
                  </a:lnTo>
                  <a:lnTo>
                    <a:pt x="15060" y="4371"/>
                  </a:lnTo>
                  <a:lnTo>
                    <a:pt x="14989" y="4276"/>
                  </a:lnTo>
                  <a:lnTo>
                    <a:pt x="14894" y="4205"/>
                  </a:lnTo>
                  <a:lnTo>
                    <a:pt x="14894" y="4205"/>
                  </a:lnTo>
                  <a:lnTo>
                    <a:pt x="14585" y="4086"/>
                  </a:lnTo>
                  <a:lnTo>
                    <a:pt x="14585" y="4086"/>
                  </a:lnTo>
                  <a:lnTo>
                    <a:pt x="14538" y="4062"/>
                  </a:lnTo>
                  <a:lnTo>
                    <a:pt x="14514" y="4039"/>
                  </a:lnTo>
                  <a:lnTo>
                    <a:pt x="14538" y="4015"/>
                  </a:lnTo>
                  <a:lnTo>
                    <a:pt x="14538" y="4015"/>
                  </a:lnTo>
                  <a:lnTo>
                    <a:pt x="14609" y="3944"/>
                  </a:lnTo>
                  <a:lnTo>
                    <a:pt x="14609" y="3872"/>
                  </a:lnTo>
                  <a:lnTo>
                    <a:pt x="14609" y="3801"/>
                  </a:lnTo>
                  <a:lnTo>
                    <a:pt x="14585" y="3730"/>
                  </a:lnTo>
                  <a:lnTo>
                    <a:pt x="14585" y="3730"/>
                  </a:lnTo>
                  <a:lnTo>
                    <a:pt x="14585" y="3682"/>
                  </a:lnTo>
                  <a:lnTo>
                    <a:pt x="14585" y="3659"/>
                  </a:lnTo>
                  <a:lnTo>
                    <a:pt x="14609" y="3564"/>
                  </a:lnTo>
                  <a:lnTo>
                    <a:pt x="14609" y="3564"/>
                  </a:lnTo>
                  <a:lnTo>
                    <a:pt x="14633" y="3540"/>
                  </a:lnTo>
                  <a:lnTo>
                    <a:pt x="14633" y="3516"/>
                  </a:lnTo>
                  <a:lnTo>
                    <a:pt x="14680" y="3540"/>
                  </a:lnTo>
                  <a:lnTo>
                    <a:pt x="14680" y="3540"/>
                  </a:lnTo>
                  <a:lnTo>
                    <a:pt x="14728" y="3540"/>
                  </a:lnTo>
                  <a:lnTo>
                    <a:pt x="14728" y="3540"/>
                  </a:lnTo>
                  <a:lnTo>
                    <a:pt x="14846" y="3516"/>
                  </a:lnTo>
                  <a:lnTo>
                    <a:pt x="14894" y="3469"/>
                  </a:lnTo>
                  <a:lnTo>
                    <a:pt x="14918" y="3421"/>
                  </a:lnTo>
                  <a:lnTo>
                    <a:pt x="14918" y="3421"/>
                  </a:lnTo>
                  <a:lnTo>
                    <a:pt x="14965" y="3136"/>
                  </a:lnTo>
                  <a:lnTo>
                    <a:pt x="14965" y="2970"/>
                  </a:lnTo>
                  <a:lnTo>
                    <a:pt x="14941" y="2827"/>
                  </a:lnTo>
                  <a:lnTo>
                    <a:pt x="14941" y="2827"/>
                  </a:lnTo>
                  <a:lnTo>
                    <a:pt x="14894" y="2614"/>
                  </a:lnTo>
                  <a:lnTo>
                    <a:pt x="14799" y="2400"/>
                  </a:lnTo>
                  <a:lnTo>
                    <a:pt x="14799" y="2400"/>
                  </a:lnTo>
                  <a:lnTo>
                    <a:pt x="14894" y="2447"/>
                  </a:lnTo>
                  <a:lnTo>
                    <a:pt x="14894" y="2447"/>
                  </a:lnTo>
                  <a:lnTo>
                    <a:pt x="15084" y="2637"/>
                  </a:lnTo>
                  <a:lnTo>
                    <a:pt x="15250" y="2851"/>
                  </a:lnTo>
                  <a:lnTo>
                    <a:pt x="15250" y="2851"/>
                  </a:lnTo>
                  <a:lnTo>
                    <a:pt x="15298" y="2899"/>
                  </a:lnTo>
                  <a:lnTo>
                    <a:pt x="15345" y="2922"/>
                  </a:lnTo>
                  <a:lnTo>
                    <a:pt x="15464" y="2899"/>
                  </a:lnTo>
                  <a:lnTo>
                    <a:pt x="15464" y="2899"/>
                  </a:lnTo>
                  <a:lnTo>
                    <a:pt x="15511" y="2875"/>
                  </a:lnTo>
                  <a:lnTo>
                    <a:pt x="15535" y="2875"/>
                  </a:lnTo>
                  <a:lnTo>
                    <a:pt x="15535" y="2851"/>
                  </a:lnTo>
                  <a:lnTo>
                    <a:pt x="15535" y="2851"/>
                  </a:lnTo>
                  <a:lnTo>
                    <a:pt x="15488" y="2756"/>
                  </a:lnTo>
                  <a:lnTo>
                    <a:pt x="15416" y="268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15"/>
            <p:cNvSpPr/>
            <p:nvPr/>
          </p:nvSpPr>
          <p:spPr>
            <a:xfrm>
              <a:off x="3899650" y="1132425"/>
              <a:ext cx="4175" cy="6550"/>
            </a:xfrm>
            <a:custGeom>
              <a:avLst/>
              <a:gdLst/>
              <a:ahLst/>
              <a:cxnLst/>
              <a:rect l="l" t="t" r="r" b="b"/>
              <a:pathLst>
                <a:path w="167" h="262" fill="none" extrusionOk="0">
                  <a:moveTo>
                    <a:pt x="1" y="0"/>
                  </a:moveTo>
                  <a:lnTo>
                    <a:pt x="1" y="0"/>
                  </a:lnTo>
                  <a:lnTo>
                    <a:pt x="48" y="24"/>
                  </a:lnTo>
                  <a:lnTo>
                    <a:pt x="48" y="24"/>
                  </a:lnTo>
                  <a:lnTo>
                    <a:pt x="119" y="95"/>
                  </a:lnTo>
                  <a:lnTo>
                    <a:pt x="167" y="143"/>
                  </a:lnTo>
                  <a:lnTo>
                    <a:pt x="143" y="190"/>
                  </a:lnTo>
                  <a:lnTo>
                    <a:pt x="72" y="261"/>
                  </a:lnTo>
                  <a:lnTo>
                    <a:pt x="48" y="48"/>
                  </a:lnTo>
                  <a:lnTo>
                    <a:pt x="48" y="48"/>
                  </a:lnTo>
                  <a:lnTo>
                    <a:pt x="1" y="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15"/>
            <p:cNvSpPr/>
            <p:nvPr/>
          </p:nvSpPr>
          <p:spPr>
            <a:xfrm>
              <a:off x="3809400" y="1157950"/>
              <a:ext cx="16650" cy="7750"/>
            </a:xfrm>
            <a:custGeom>
              <a:avLst/>
              <a:gdLst/>
              <a:ahLst/>
              <a:cxnLst/>
              <a:rect l="l" t="t" r="r" b="b"/>
              <a:pathLst>
                <a:path w="666" h="310" fill="none" extrusionOk="0">
                  <a:moveTo>
                    <a:pt x="618" y="1"/>
                  </a:moveTo>
                  <a:lnTo>
                    <a:pt x="618" y="1"/>
                  </a:lnTo>
                  <a:lnTo>
                    <a:pt x="642" y="1"/>
                  </a:lnTo>
                  <a:lnTo>
                    <a:pt x="642" y="24"/>
                  </a:lnTo>
                  <a:lnTo>
                    <a:pt x="665" y="72"/>
                  </a:lnTo>
                  <a:lnTo>
                    <a:pt x="665" y="72"/>
                  </a:lnTo>
                  <a:lnTo>
                    <a:pt x="642" y="119"/>
                  </a:lnTo>
                  <a:lnTo>
                    <a:pt x="618" y="143"/>
                  </a:lnTo>
                  <a:lnTo>
                    <a:pt x="594" y="143"/>
                  </a:lnTo>
                  <a:lnTo>
                    <a:pt x="594" y="143"/>
                  </a:lnTo>
                  <a:lnTo>
                    <a:pt x="499" y="143"/>
                  </a:lnTo>
                  <a:lnTo>
                    <a:pt x="428" y="143"/>
                  </a:lnTo>
                  <a:lnTo>
                    <a:pt x="428" y="143"/>
                  </a:lnTo>
                  <a:lnTo>
                    <a:pt x="380" y="167"/>
                  </a:lnTo>
                  <a:lnTo>
                    <a:pt x="357" y="191"/>
                  </a:lnTo>
                  <a:lnTo>
                    <a:pt x="380" y="214"/>
                  </a:lnTo>
                  <a:lnTo>
                    <a:pt x="404" y="262"/>
                  </a:lnTo>
                  <a:lnTo>
                    <a:pt x="404" y="262"/>
                  </a:lnTo>
                  <a:lnTo>
                    <a:pt x="475" y="286"/>
                  </a:lnTo>
                  <a:lnTo>
                    <a:pt x="475" y="286"/>
                  </a:lnTo>
                  <a:lnTo>
                    <a:pt x="428" y="309"/>
                  </a:lnTo>
                  <a:lnTo>
                    <a:pt x="404" y="309"/>
                  </a:lnTo>
                  <a:lnTo>
                    <a:pt x="380" y="286"/>
                  </a:lnTo>
                  <a:lnTo>
                    <a:pt x="380" y="286"/>
                  </a:lnTo>
                  <a:lnTo>
                    <a:pt x="333" y="286"/>
                  </a:lnTo>
                  <a:lnTo>
                    <a:pt x="285" y="262"/>
                  </a:lnTo>
                  <a:lnTo>
                    <a:pt x="190" y="214"/>
                  </a:lnTo>
                  <a:lnTo>
                    <a:pt x="0" y="48"/>
                  </a:lnTo>
                  <a:lnTo>
                    <a:pt x="0" y="48"/>
                  </a:lnTo>
                  <a:lnTo>
                    <a:pt x="309" y="48"/>
                  </a:lnTo>
                  <a:lnTo>
                    <a:pt x="475" y="48"/>
                  </a:lnTo>
                  <a:lnTo>
                    <a:pt x="61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15"/>
            <p:cNvSpPr/>
            <p:nvPr/>
          </p:nvSpPr>
          <p:spPr>
            <a:xfrm>
              <a:off x="3822450" y="1219125"/>
              <a:ext cx="38625" cy="23775"/>
            </a:xfrm>
            <a:custGeom>
              <a:avLst/>
              <a:gdLst/>
              <a:ahLst/>
              <a:cxnLst/>
              <a:rect l="l" t="t" r="r" b="b"/>
              <a:pathLst>
                <a:path w="1545" h="951" fill="none" extrusionOk="0">
                  <a:moveTo>
                    <a:pt x="405" y="879"/>
                  </a:moveTo>
                  <a:lnTo>
                    <a:pt x="405" y="879"/>
                  </a:lnTo>
                  <a:lnTo>
                    <a:pt x="357" y="903"/>
                  </a:lnTo>
                  <a:lnTo>
                    <a:pt x="310" y="927"/>
                  </a:lnTo>
                  <a:lnTo>
                    <a:pt x="167" y="950"/>
                  </a:lnTo>
                  <a:lnTo>
                    <a:pt x="167" y="950"/>
                  </a:lnTo>
                  <a:lnTo>
                    <a:pt x="96" y="927"/>
                  </a:lnTo>
                  <a:lnTo>
                    <a:pt x="25" y="879"/>
                  </a:lnTo>
                  <a:lnTo>
                    <a:pt x="1" y="832"/>
                  </a:lnTo>
                  <a:lnTo>
                    <a:pt x="1" y="736"/>
                  </a:lnTo>
                  <a:lnTo>
                    <a:pt x="1" y="736"/>
                  </a:lnTo>
                  <a:lnTo>
                    <a:pt x="72" y="523"/>
                  </a:lnTo>
                  <a:lnTo>
                    <a:pt x="167" y="309"/>
                  </a:lnTo>
                  <a:lnTo>
                    <a:pt x="167" y="309"/>
                  </a:lnTo>
                  <a:lnTo>
                    <a:pt x="215" y="261"/>
                  </a:lnTo>
                  <a:lnTo>
                    <a:pt x="238" y="238"/>
                  </a:lnTo>
                  <a:lnTo>
                    <a:pt x="286" y="238"/>
                  </a:lnTo>
                  <a:lnTo>
                    <a:pt x="286" y="238"/>
                  </a:lnTo>
                  <a:lnTo>
                    <a:pt x="357" y="261"/>
                  </a:lnTo>
                  <a:lnTo>
                    <a:pt x="381" y="285"/>
                  </a:lnTo>
                  <a:lnTo>
                    <a:pt x="405" y="356"/>
                  </a:lnTo>
                  <a:lnTo>
                    <a:pt x="405" y="356"/>
                  </a:lnTo>
                  <a:lnTo>
                    <a:pt x="428" y="404"/>
                  </a:lnTo>
                  <a:lnTo>
                    <a:pt x="500" y="428"/>
                  </a:lnTo>
                  <a:lnTo>
                    <a:pt x="547" y="428"/>
                  </a:lnTo>
                  <a:lnTo>
                    <a:pt x="618" y="428"/>
                  </a:lnTo>
                  <a:lnTo>
                    <a:pt x="618" y="428"/>
                  </a:lnTo>
                  <a:lnTo>
                    <a:pt x="690" y="404"/>
                  </a:lnTo>
                  <a:lnTo>
                    <a:pt x="761" y="356"/>
                  </a:lnTo>
                  <a:lnTo>
                    <a:pt x="808" y="309"/>
                  </a:lnTo>
                  <a:lnTo>
                    <a:pt x="832" y="238"/>
                  </a:lnTo>
                  <a:lnTo>
                    <a:pt x="832" y="238"/>
                  </a:lnTo>
                  <a:lnTo>
                    <a:pt x="832" y="214"/>
                  </a:lnTo>
                  <a:lnTo>
                    <a:pt x="808" y="190"/>
                  </a:lnTo>
                  <a:lnTo>
                    <a:pt x="785" y="190"/>
                  </a:lnTo>
                  <a:lnTo>
                    <a:pt x="785" y="190"/>
                  </a:lnTo>
                  <a:lnTo>
                    <a:pt x="737" y="190"/>
                  </a:lnTo>
                  <a:lnTo>
                    <a:pt x="690" y="166"/>
                  </a:lnTo>
                  <a:lnTo>
                    <a:pt x="690" y="166"/>
                  </a:lnTo>
                  <a:lnTo>
                    <a:pt x="927" y="0"/>
                  </a:lnTo>
                  <a:lnTo>
                    <a:pt x="927" y="0"/>
                  </a:lnTo>
                  <a:lnTo>
                    <a:pt x="951" y="48"/>
                  </a:lnTo>
                  <a:lnTo>
                    <a:pt x="975" y="95"/>
                  </a:lnTo>
                  <a:lnTo>
                    <a:pt x="951" y="166"/>
                  </a:lnTo>
                  <a:lnTo>
                    <a:pt x="951" y="166"/>
                  </a:lnTo>
                  <a:lnTo>
                    <a:pt x="927" y="238"/>
                  </a:lnTo>
                  <a:lnTo>
                    <a:pt x="951" y="285"/>
                  </a:lnTo>
                  <a:lnTo>
                    <a:pt x="998" y="333"/>
                  </a:lnTo>
                  <a:lnTo>
                    <a:pt x="1046" y="356"/>
                  </a:lnTo>
                  <a:lnTo>
                    <a:pt x="1046" y="356"/>
                  </a:lnTo>
                  <a:lnTo>
                    <a:pt x="1378" y="451"/>
                  </a:lnTo>
                  <a:lnTo>
                    <a:pt x="1378" y="451"/>
                  </a:lnTo>
                  <a:lnTo>
                    <a:pt x="1474" y="475"/>
                  </a:lnTo>
                  <a:lnTo>
                    <a:pt x="1521" y="523"/>
                  </a:lnTo>
                  <a:lnTo>
                    <a:pt x="1545" y="570"/>
                  </a:lnTo>
                  <a:lnTo>
                    <a:pt x="1545" y="570"/>
                  </a:lnTo>
                  <a:lnTo>
                    <a:pt x="1521" y="665"/>
                  </a:lnTo>
                  <a:lnTo>
                    <a:pt x="1474" y="713"/>
                  </a:lnTo>
                  <a:lnTo>
                    <a:pt x="1402" y="760"/>
                  </a:lnTo>
                  <a:lnTo>
                    <a:pt x="1331" y="760"/>
                  </a:lnTo>
                  <a:lnTo>
                    <a:pt x="1331" y="760"/>
                  </a:lnTo>
                  <a:lnTo>
                    <a:pt x="1212" y="760"/>
                  </a:lnTo>
                  <a:lnTo>
                    <a:pt x="1093" y="736"/>
                  </a:lnTo>
                  <a:lnTo>
                    <a:pt x="1093" y="736"/>
                  </a:lnTo>
                  <a:lnTo>
                    <a:pt x="903" y="713"/>
                  </a:lnTo>
                  <a:lnTo>
                    <a:pt x="737" y="713"/>
                  </a:lnTo>
                  <a:lnTo>
                    <a:pt x="642" y="736"/>
                  </a:lnTo>
                  <a:lnTo>
                    <a:pt x="571" y="760"/>
                  </a:lnTo>
                  <a:lnTo>
                    <a:pt x="476" y="808"/>
                  </a:lnTo>
                  <a:lnTo>
                    <a:pt x="405" y="87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15"/>
            <p:cNvSpPr/>
            <p:nvPr/>
          </p:nvSpPr>
          <p:spPr>
            <a:xfrm>
              <a:off x="3875900" y="1211400"/>
              <a:ext cx="27925" cy="32675"/>
            </a:xfrm>
            <a:custGeom>
              <a:avLst/>
              <a:gdLst/>
              <a:ahLst/>
              <a:cxnLst/>
              <a:rect l="l" t="t" r="r" b="b"/>
              <a:pathLst>
                <a:path w="1117" h="1307" fill="none" extrusionOk="0">
                  <a:moveTo>
                    <a:pt x="547" y="1093"/>
                  </a:moveTo>
                  <a:lnTo>
                    <a:pt x="547" y="1093"/>
                  </a:lnTo>
                  <a:lnTo>
                    <a:pt x="523" y="950"/>
                  </a:lnTo>
                  <a:lnTo>
                    <a:pt x="499" y="832"/>
                  </a:lnTo>
                  <a:lnTo>
                    <a:pt x="428" y="737"/>
                  </a:lnTo>
                  <a:lnTo>
                    <a:pt x="333" y="665"/>
                  </a:lnTo>
                  <a:lnTo>
                    <a:pt x="333" y="665"/>
                  </a:lnTo>
                  <a:lnTo>
                    <a:pt x="238" y="618"/>
                  </a:lnTo>
                  <a:lnTo>
                    <a:pt x="167" y="547"/>
                  </a:lnTo>
                  <a:lnTo>
                    <a:pt x="96" y="475"/>
                  </a:lnTo>
                  <a:lnTo>
                    <a:pt x="24" y="404"/>
                  </a:lnTo>
                  <a:lnTo>
                    <a:pt x="24" y="404"/>
                  </a:lnTo>
                  <a:lnTo>
                    <a:pt x="1" y="380"/>
                  </a:lnTo>
                  <a:lnTo>
                    <a:pt x="1" y="380"/>
                  </a:lnTo>
                  <a:lnTo>
                    <a:pt x="24" y="333"/>
                  </a:lnTo>
                  <a:lnTo>
                    <a:pt x="24" y="333"/>
                  </a:lnTo>
                  <a:lnTo>
                    <a:pt x="143" y="190"/>
                  </a:lnTo>
                  <a:lnTo>
                    <a:pt x="238" y="72"/>
                  </a:lnTo>
                  <a:lnTo>
                    <a:pt x="238" y="72"/>
                  </a:lnTo>
                  <a:lnTo>
                    <a:pt x="309" y="24"/>
                  </a:lnTo>
                  <a:lnTo>
                    <a:pt x="404" y="0"/>
                  </a:lnTo>
                  <a:lnTo>
                    <a:pt x="499" y="48"/>
                  </a:lnTo>
                  <a:lnTo>
                    <a:pt x="594" y="119"/>
                  </a:lnTo>
                  <a:lnTo>
                    <a:pt x="594" y="119"/>
                  </a:lnTo>
                  <a:lnTo>
                    <a:pt x="499" y="143"/>
                  </a:lnTo>
                  <a:lnTo>
                    <a:pt x="428" y="167"/>
                  </a:lnTo>
                  <a:lnTo>
                    <a:pt x="381" y="238"/>
                  </a:lnTo>
                  <a:lnTo>
                    <a:pt x="357" y="309"/>
                  </a:lnTo>
                  <a:lnTo>
                    <a:pt x="357" y="309"/>
                  </a:lnTo>
                  <a:lnTo>
                    <a:pt x="381" y="404"/>
                  </a:lnTo>
                  <a:lnTo>
                    <a:pt x="428" y="475"/>
                  </a:lnTo>
                  <a:lnTo>
                    <a:pt x="499" y="523"/>
                  </a:lnTo>
                  <a:lnTo>
                    <a:pt x="594" y="547"/>
                  </a:lnTo>
                  <a:lnTo>
                    <a:pt x="594" y="547"/>
                  </a:lnTo>
                  <a:lnTo>
                    <a:pt x="666" y="570"/>
                  </a:lnTo>
                  <a:lnTo>
                    <a:pt x="737" y="594"/>
                  </a:lnTo>
                  <a:lnTo>
                    <a:pt x="808" y="618"/>
                  </a:lnTo>
                  <a:lnTo>
                    <a:pt x="903" y="618"/>
                  </a:lnTo>
                  <a:lnTo>
                    <a:pt x="903" y="618"/>
                  </a:lnTo>
                  <a:lnTo>
                    <a:pt x="927" y="618"/>
                  </a:lnTo>
                  <a:lnTo>
                    <a:pt x="951" y="642"/>
                  </a:lnTo>
                  <a:lnTo>
                    <a:pt x="998" y="713"/>
                  </a:lnTo>
                  <a:lnTo>
                    <a:pt x="998" y="713"/>
                  </a:lnTo>
                  <a:lnTo>
                    <a:pt x="951" y="713"/>
                  </a:lnTo>
                  <a:lnTo>
                    <a:pt x="903" y="737"/>
                  </a:lnTo>
                  <a:lnTo>
                    <a:pt x="879" y="737"/>
                  </a:lnTo>
                  <a:lnTo>
                    <a:pt x="856" y="760"/>
                  </a:lnTo>
                  <a:lnTo>
                    <a:pt x="856" y="760"/>
                  </a:lnTo>
                  <a:lnTo>
                    <a:pt x="856" y="832"/>
                  </a:lnTo>
                  <a:lnTo>
                    <a:pt x="879" y="879"/>
                  </a:lnTo>
                  <a:lnTo>
                    <a:pt x="974" y="974"/>
                  </a:lnTo>
                  <a:lnTo>
                    <a:pt x="974" y="974"/>
                  </a:lnTo>
                  <a:lnTo>
                    <a:pt x="1093" y="1069"/>
                  </a:lnTo>
                  <a:lnTo>
                    <a:pt x="1117" y="1141"/>
                  </a:lnTo>
                  <a:lnTo>
                    <a:pt x="1093" y="1236"/>
                  </a:lnTo>
                  <a:lnTo>
                    <a:pt x="1093" y="1236"/>
                  </a:lnTo>
                  <a:lnTo>
                    <a:pt x="1069" y="1283"/>
                  </a:lnTo>
                  <a:lnTo>
                    <a:pt x="1046" y="1307"/>
                  </a:lnTo>
                  <a:lnTo>
                    <a:pt x="974" y="1307"/>
                  </a:lnTo>
                  <a:lnTo>
                    <a:pt x="808" y="1283"/>
                  </a:lnTo>
                  <a:lnTo>
                    <a:pt x="808" y="1283"/>
                  </a:lnTo>
                  <a:lnTo>
                    <a:pt x="642" y="1236"/>
                  </a:lnTo>
                  <a:lnTo>
                    <a:pt x="642" y="1236"/>
                  </a:lnTo>
                  <a:lnTo>
                    <a:pt x="594" y="1212"/>
                  </a:lnTo>
                  <a:lnTo>
                    <a:pt x="547" y="1188"/>
                  </a:lnTo>
                  <a:lnTo>
                    <a:pt x="547" y="1141"/>
                  </a:lnTo>
                  <a:lnTo>
                    <a:pt x="547" y="109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5"/>
            <p:cNvSpPr/>
            <p:nvPr/>
          </p:nvSpPr>
          <p:spPr>
            <a:xfrm>
              <a:off x="3898475" y="1269000"/>
              <a:ext cx="26750" cy="17250"/>
            </a:xfrm>
            <a:custGeom>
              <a:avLst/>
              <a:gdLst/>
              <a:ahLst/>
              <a:cxnLst/>
              <a:rect l="l" t="t" r="r" b="b"/>
              <a:pathLst>
                <a:path w="1070" h="690" fill="none" extrusionOk="0">
                  <a:moveTo>
                    <a:pt x="855" y="618"/>
                  </a:moveTo>
                  <a:lnTo>
                    <a:pt x="855" y="618"/>
                  </a:lnTo>
                  <a:lnTo>
                    <a:pt x="808" y="666"/>
                  </a:lnTo>
                  <a:lnTo>
                    <a:pt x="737" y="689"/>
                  </a:lnTo>
                  <a:lnTo>
                    <a:pt x="665" y="666"/>
                  </a:lnTo>
                  <a:lnTo>
                    <a:pt x="642" y="618"/>
                  </a:lnTo>
                  <a:lnTo>
                    <a:pt x="642" y="618"/>
                  </a:lnTo>
                  <a:lnTo>
                    <a:pt x="618" y="570"/>
                  </a:lnTo>
                  <a:lnTo>
                    <a:pt x="594" y="523"/>
                  </a:lnTo>
                  <a:lnTo>
                    <a:pt x="547" y="475"/>
                  </a:lnTo>
                  <a:lnTo>
                    <a:pt x="475" y="499"/>
                  </a:lnTo>
                  <a:lnTo>
                    <a:pt x="475" y="499"/>
                  </a:lnTo>
                  <a:lnTo>
                    <a:pt x="452" y="475"/>
                  </a:lnTo>
                  <a:lnTo>
                    <a:pt x="428" y="452"/>
                  </a:lnTo>
                  <a:lnTo>
                    <a:pt x="428" y="452"/>
                  </a:lnTo>
                  <a:lnTo>
                    <a:pt x="404" y="428"/>
                  </a:lnTo>
                  <a:lnTo>
                    <a:pt x="380" y="404"/>
                  </a:lnTo>
                  <a:lnTo>
                    <a:pt x="357" y="428"/>
                  </a:lnTo>
                  <a:lnTo>
                    <a:pt x="333" y="475"/>
                  </a:lnTo>
                  <a:lnTo>
                    <a:pt x="333" y="475"/>
                  </a:lnTo>
                  <a:lnTo>
                    <a:pt x="261" y="380"/>
                  </a:lnTo>
                  <a:lnTo>
                    <a:pt x="190" y="285"/>
                  </a:lnTo>
                  <a:lnTo>
                    <a:pt x="190" y="285"/>
                  </a:lnTo>
                  <a:lnTo>
                    <a:pt x="119" y="214"/>
                  </a:lnTo>
                  <a:lnTo>
                    <a:pt x="24" y="143"/>
                  </a:lnTo>
                  <a:lnTo>
                    <a:pt x="24" y="143"/>
                  </a:lnTo>
                  <a:lnTo>
                    <a:pt x="0" y="119"/>
                  </a:lnTo>
                  <a:lnTo>
                    <a:pt x="0" y="95"/>
                  </a:lnTo>
                  <a:lnTo>
                    <a:pt x="24" y="48"/>
                  </a:lnTo>
                  <a:lnTo>
                    <a:pt x="24" y="48"/>
                  </a:lnTo>
                  <a:lnTo>
                    <a:pt x="71" y="0"/>
                  </a:lnTo>
                  <a:lnTo>
                    <a:pt x="71" y="0"/>
                  </a:lnTo>
                  <a:lnTo>
                    <a:pt x="119" y="0"/>
                  </a:lnTo>
                  <a:lnTo>
                    <a:pt x="119" y="0"/>
                  </a:lnTo>
                  <a:lnTo>
                    <a:pt x="190" y="48"/>
                  </a:lnTo>
                  <a:lnTo>
                    <a:pt x="261" y="95"/>
                  </a:lnTo>
                  <a:lnTo>
                    <a:pt x="261" y="95"/>
                  </a:lnTo>
                  <a:lnTo>
                    <a:pt x="404" y="238"/>
                  </a:lnTo>
                  <a:lnTo>
                    <a:pt x="547" y="309"/>
                  </a:lnTo>
                  <a:lnTo>
                    <a:pt x="713" y="357"/>
                  </a:lnTo>
                  <a:lnTo>
                    <a:pt x="879" y="333"/>
                  </a:lnTo>
                  <a:lnTo>
                    <a:pt x="879" y="333"/>
                  </a:lnTo>
                  <a:lnTo>
                    <a:pt x="950" y="333"/>
                  </a:lnTo>
                  <a:lnTo>
                    <a:pt x="950" y="333"/>
                  </a:lnTo>
                  <a:lnTo>
                    <a:pt x="1022" y="309"/>
                  </a:lnTo>
                  <a:lnTo>
                    <a:pt x="1022" y="309"/>
                  </a:lnTo>
                  <a:lnTo>
                    <a:pt x="1069" y="357"/>
                  </a:lnTo>
                  <a:lnTo>
                    <a:pt x="1069" y="357"/>
                  </a:lnTo>
                  <a:lnTo>
                    <a:pt x="1022" y="404"/>
                  </a:lnTo>
                  <a:lnTo>
                    <a:pt x="1022" y="404"/>
                  </a:lnTo>
                  <a:lnTo>
                    <a:pt x="855" y="6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15"/>
            <p:cNvSpPr/>
            <p:nvPr/>
          </p:nvSpPr>
          <p:spPr>
            <a:xfrm>
              <a:off x="3906175" y="1329575"/>
              <a:ext cx="20225" cy="26150"/>
            </a:xfrm>
            <a:custGeom>
              <a:avLst/>
              <a:gdLst/>
              <a:ahLst/>
              <a:cxnLst/>
              <a:rect l="l" t="t" r="r" b="b"/>
              <a:pathLst>
                <a:path w="809" h="1046" extrusionOk="0">
                  <a:moveTo>
                    <a:pt x="642" y="0"/>
                  </a:moveTo>
                  <a:lnTo>
                    <a:pt x="595" y="48"/>
                  </a:lnTo>
                  <a:lnTo>
                    <a:pt x="547" y="71"/>
                  </a:lnTo>
                  <a:lnTo>
                    <a:pt x="524" y="119"/>
                  </a:lnTo>
                  <a:lnTo>
                    <a:pt x="476" y="143"/>
                  </a:lnTo>
                  <a:lnTo>
                    <a:pt x="262" y="238"/>
                  </a:lnTo>
                  <a:lnTo>
                    <a:pt x="72" y="333"/>
                  </a:lnTo>
                  <a:lnTo>
                    <a:pt x="1" y="357"/>
                  </a:lnTo>
                  <a:lnTo>
                    <a:pt x="239" y="570"/>
                  </a:lnTo>
                  <a:lnTo>
                    <a:pt x="429" y="808"/>
                  </a:lnTo>
                  <a:lnTo>
                    <a:pt x="619" y="1045"/>
                  </a:lnTo>
                  <a:lnTo>
                    <a:pt x="785" y="428"/>
                  </a:lnTo>
                  <a:lnTo>
                    <a:pt x="809" y="333"/>
                  </a:lnTo>
                  <a:lnTo>
                    <a:pt x="809" y="238"/>
                  </a:lnTo>
                  <a:lnTo>
                    <a:pt x="737" y="71"/>
                  </a:lnTo>
                  <a:lnTo>
                    <a:pt x="714" y="24"/>
                  </a:lnTo>
                  <a:lnTo>
                    <a:pt x="6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15"/>
            <p:cNvSpPr/>
            <p:nvPr/>
          </p:nvSpPr>
          <p:spPr>
            <a:xfrm>
              <a:off x="4143725" y="1355700"/>
              <a:ext cx="71275" cy="97400"/>
            </a:xfrm>
            <a:custGeom>
              <a:avLst/>
              <a:gdLst/>
              <a:ahLst/>
              <a:cxnLst/>
              <a:rect l="l" t="t" r="r" b="b"/>
              <a:pathLst>
                <a:path w="2851" h="3896" extrusionOk="0">
                  <a:moveTo>
                    <a:pt x="2542" y="0"/>
                  </a:moveTo>
                  <a:lnTo>
                    <a:pt x="2423" y="24"/>
                  </a:lnTo>
                  <a:lnTo>
                    <a:pt x="2352" y="48"/>
                  </a:lnTo>
                  <a:lnTo>
                    <a:pt x="2281" y="95"/>
                  </a:lnTo>
                  <a:lnTo>
                    <a:pt x="2233" y="143"/>
                  </a:lnTo>
                  <a:lnTo>
                    <a:pt x="2162" y="190"/>
                  </a:lnTo>
                  <a:lnTo>
                    <a:pt x="2067" y="238"/>
                  </a:lnTo>
                  <a:lnTo>
                    <a:pt x="2019" y="309"/>
                  </a:lnTo>
                  <a:lnTo>
                    <a:pt x="1972" y="404"/>
                  </a:lnTo>
                  <a:lnTo>
                    <a:pt x="1972" y="475"/>
                  </a:lnTo>
                  <a:lnTo>
                    <a:pt x="1972" y="547"/>
                  </a:lnTo>
                  <a:lnTo>
                    <a:pt x="1924" y="594"/>
                  </a:lnTo>
                  <a:lnTo>
                    <a:pt x="1900" y="570"/>
                  </a:lnTo>
                  <a:lnTo>
                    <a:pt x="1853" y="547"/>
                  </a:lnTo>
                  <a:lnTo>
                    <a:pt x="1782" y="499"/>
                  </a:lnTo>
                  <a:lnTo>
                    <a:pt x="1663"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404" y="3896"/>
                  </a:lnTo>
                  <a:lnTo>
                    <a:pt x="523" y="3848"/>
                  </a:lnTo>
                  <a:lnTo>
                    <a:pt x="713" y="3753"/>
                  </a:lnTo>
                  <a:lnTo>
                    <a:pt x="927" y="3635"/>
                  </a:lnTo>
                  <a:lnTo>
                    <a:pt x="1330" y="3136"/>
                  </a:lnTo>
                  <a:lnTo>
                    <a:pt x="1568" y="2803"/>
                  </a:lnTo>
                  <a:lnTo>
                    <a:pt x="1782" y="2471"/>
                  </a:lnTo>
                  <a:lnTo>
                    <a:pt x="1972" y="2138"/>
                  </a:lnTo>
                  <a:lnTo>
                    <a:pt x="2162" y="1782"/>
                  </a:lnTo>
                  <a:lnTo>
                    <a:pt x="2352" y="1426"/>
                  </a:lnTo>
                  <a:lnTo>
                    <a:pt x="2494" y="1046"/>
                  </a:lnTo>
                  <a:lnTo>
                    <a:pt x="2637" y="689"/>
                  </a:lnTo>
                  <a:lnTo>
                    <a:pt x="2779" y="309"/>
                  </a:lnTo>
                  <a:lnTo>
                    <a:pt x="2851" y="24"/>
                  </a:lnTo>
                  <a:lnTo>
                    <a:pt x="2827" y="24"/>
                  </a:lnTo>
                  <a:lnTo>
                    <a:pt x="268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5"/>
            <p:cNvSpPr/>
            <p:nvPr/>
          </p:nvSpPr>
          <p:spPr>
            <a:xfrm>
              <a:off x="4143725" y="1355700"/>
              <a:ext cx="71275" cy="97400"/>
            </a:xfrm>
            <a:custGeom>
              <a:avLst/>
              <a:gdLst/>
              <a:ahLst/>
              <a:cxnLst/>
              <a:rect l="l" t="t" r="r" b="b"/>
              <a:pathLst>
                <a:path w="2851" h="3896" fill="none" extrusionOk="0">
                  <a:moveTo>
                    <a:pt x="2851" y="24"/>
                  </a:moveTo>
                  <a:lnTo>
                    <a:pt x="2851" y="24"/>
                  </a:lnTo>
                  <a:lnTo>
                    <a:pt x="2779" y="309"/>
                  </a:lnTo>
                  <a:lnTo>
                    <a:pt x="2779" y="309"/>
                  </a:lnTo>
                  <a:lnTo>
                    <a:pt x="2637" y="689"/>
                  </a:lnTo>
                  <a:lnTo>
                    <a:pt x="2494" y="1046"/>
                  </a:lnTo>
                  <a:lnTo>
                    <a:pt x="2352" y="1426"/>
                  </a:lnTo>
                  <a:lnTo>
                    <a:pt x="2162" y="1782"/>
                  </a:lnTo>
                  <a:lnTo>
                    <a:pt x="1972" y="2138"/>
                  </a:lnTo>
                  <a:lnTo>
                    <a:pt x="1782" y="2471"/>
                  </a:lnTo>
                  <a:lnTo>
                    <a:pt x="1568" y="2803"/>
                  </a:lnTo>
                  <a:lnTo>
                    <a:pt x="1330" y="3136"/>
                  </a:lnTo>
                  <a:lnTo>
                    <a:pt x="1330" y="3136"/>
                  </a:lnTo>
                  <a:lnTo>
                    <a:pt x="927" y="3635"/>
                  </a:lnTo>
                  <a:lnTo>
                    <a:pt x="927" y="3635"/>
                  </a:lnTo>
                  <a:lnTo>
                    <a:pt x="713" y="3753"/>
                  </a:lnTo>
                  <a:lnTo>
                    <a:pt x="523" y="3848"/>
                  </a:lnTo>
                  <a:lnTo>
                    <a:pt x="523" y="3848"/>
                  </a:lnTo>
                  <a:lnTo>
                    <a:pt x="404" y="3896"/>
                  </a:lnTo>
                  <a:lnTo>
                    <a:pt x="285" y="3896"/>
                  </a:lnTo>
                  <a:lnTo>
                    <a:pt x="285" y="3896"/>
                  </a:lnTo>
                  <a:lnTo>
                    <a:pt x="166" y="3872"/>
                  </a:lnTo>
                  <a:lnTo>
                    <a:pt x="119" y="3825"/>
                  </a:lnTo>
                  <a:lnTo>
                    <a:pt x="119" y="3777"/>
                  </a:lnTo>
                  <a:lnTo>
                    <a:pt x="166" y="3682"/>
                  </a:lnTo>
                  <a:lnTo>
                    <a:pt x="166" y="3682"/>
                  </a:lnTo>
                  <a:lnTo>
                    <a:pt x="214" y="3587"/>
                  </a:lnTo>
                  <a:lnTo>
                    <a:pt x="238" y="3516"/>
                  </a:lnTo>
                  <a:lnTo>
                    <a:pt x="238" y="3421"/>
                  </a:lnTo>
                  <a:lnTo>
                    <a:pt x="214" y="3350"/>
                  </a:lnTo>
                  <a:lnTo>
                    <a:pt x="214" y="3350"/>
                  </a:lnTo>
                  <a:lnTo>
                    <a:pt x="143" y="3136"/>
                  </a:lnTo>
                  <a:lnTo>
                    <a:pt x="95" y="2922"/>
                  </a:lnTo>
                  <a:lnTo>
                    <a:pt x="71" y="2684"/>
                  </a:lnTo>
                  <a:lnTo>
                    <a:pt x="24" y="2471"/>
                  </a:lnTo>
                  <a:lnTo>
                    <a:pt x="24" y="2471"/>
                  </a:lnTo>
                  <a:lnTo>
                    <a:pt x="0" y="2352"/>
                  </a:lnTo>
                  <a:lnTo>
                    <a:pt x="0" y="2257"/>
                  </a:lnTo>
                  <a:lnTo>
                    <a:pt x="0" y="2257"/>
                  </a:lnTo>
                  <a:lnTo>
                    <a:pt x="0" y="2162"/>
                  </a:lnTo>
                  <a:lnTo>
                    <a:pt x="24" y="2091"/>
                  </a:lnTo>
                  <a:lnTo>
                    <a:pt x="71" y="2043"/>
                  </a:lnTo>
                  <a:lnTo>
                    <a:pt x="119" y="1972"/>
                  </a:lnTo>
                  <a:lnTo>
                    <a:pt x="238" y="1901"/>
                  </a:lnTo>
                  <a:lnTo>
                    <a:pt x="357" y="1829"/>
                  </a:lnTo>
                  <a:lnTo>
                    <a:pt x="357" y="1829"/>
                  </a:lnTo>
                  <a:lnTo>
                    <a:pt x="547" y="1687"/>
                  </a:lnTo>
                  <a:lnTo>
                    <a:pt x="665" y="1639"/>
                  </a:lnTo>
                  <a:lnTo>
                    <a:pt x="784" y="1592"/>
                  </a:lnTo>
                  <a:lnTo>
                    <a:pt x="784" y="1592"/>
                  </a:lnTo>
                  <a:lnTo>
                    <a:pt x="855" y="1544"/>
                  </a:lnTo>
                  <a:lnTo>
                    <a:pt x="927" y="1473"/>
                  </a:lnTo>
                  <a:lnTo>
                    <a:pt x="998" y="1378"/>
                  </a:lnTo>
                  <a:lnTo>
                    <a:pt x="1022" y="1283"/>
                  </a:lnTo>
                  <a:lnTo>
                    <a:pt x="1022" y="1283"/>
                  </a:lnTo>
                  <a:lnTo>
                    <a:pt x="1069" y="1141"/>
                  </a:lnTo>
                  <a:lnTo>
                    <a:pt x="1117" y="1069"/>
                  </a:lnTo>
                  <a:lnTo>
                    <a:pt x="1212" y="1046"/>
                  </a:lnTo>
                  <a:lnTo>
                    <a:pt x="1212" y="1046"/>
                  </a:lnTo>
                  <a:lnTo>
                    <a:pt x="1283" y="950"/>
                  </a:lnTo>
                  <a:lnTo>
                    <a:pt x="1354" y="784"/>
                  </a:lnTo>
                  <a:lnTo>
                    <a:pt x="1354" y="784"/>
                  </a:lnTo>
                  <a:lnTo>
                    <a:pt x="1378" y="713"/>
                  </a:lnTo>
                  <a:lnTo>
                    <a:pt x="1449" y="618"/>
                  </a:lnTo>
                  <a:lnTo>
                    <a:pt x="1520" y="570"/>
                  </a:lnTo>
                  <a:lnTo>
                    <a:pt x="1615" y="523"/>
                  </a:lnTo>
                  <a:lnTo>
                    <a:pt x="1615" y="523"/>
                  </a:lnTo>
                  <a:lnTo>
                    <a:pt x="1663" y="499"/>
                  </a:lnTo>
                  <a:lnTo>
                    <a:pt x="1734" y="499"/>
                  </a:lnTo>
                  <a:lnTo>
                    <a:pt x="1782" y="499"/>
                  </a:lnTo>
                  <a:lnTo>
                    <a:pt x="1853" y="547"/>
                  </a:lnTo>
                  <a:lnTo>
                    <a:pt x="1853" y="547"/>
                  </a:lnTo>
                  <a:lnTo>
                    <a:pt x="1900" y="570"/>
                  </a:lnTo>
                  <a:lnTo>
                    <a:pt x="1924" y="594"/>
                  </a:lnTo>
                  <a:lnTo>
                    <a:pt x="1972" y="547"/>
                  </a:lnTo>
                  <a:lnTo>
                    <a:pt x="1972" y="475"/>
                  </a:lnTo>
                  <a:lnTo>
                    <a:pt x="1972" y="475"/>
                  </a:lnTo>
                  <a:lnTo>
                    <a:pt x="1972" y="404"/>
                  </a:lnTo>
                  <a:lnTo>
                    <a:pt x="2019" y="309"/>
                  </a:lnTo>
                  <a:lnTo>
                    <a:pt x="2067" y="238"/>
                  </a:lnTo>
                  <a:lnTo>
                    <a:pt x="2162" y="190"/>
                  </a:lnTo>
                  <a:lnTo>
                    <a:pt x="2162" y="190"/>
                  </a:lnTo>
                  <a:lnTo>
                    <a:pt x="2233" y="143"/>
                  </a:lnTo>
                  <a:lnTo>
                    <a:pt x="2281" y="95"/>
                  </a:lnTo>
                  <a:lnTo>
                    <a:pt x="2281" y="95"/>
                  </a:lnTo>
                  <a:lnTo>
                    <a:pt x="2352" y="48"/>
                  </a:lnTo>
                  <a:lnTo>
                    <a:pt x="2423" y="24"/>
                  </a:lnTo>
                  <a:lnTo>
                    <a:pt x="2542" y="0"/>
                  </a:lnTo>
                  <a:lnTo>
                    <a:pt x="2684" y="0"/>
                  </a:lnTo>
                  <a:lnTo>
                    <a:pt x="2827" y="24"/>
                  </a:lnTo>
                  <a:lnTo>
                    <a:pt x="2827" y="24"/>
                  </a:lnTo>
                  <a:lnTo>
                    <a:pt x="2851"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5"/>
            <p:cNvSpPr/>
            <p:nvPr/>
          </p:nvSpPr>
          <p:spPr>
            <a:xfrm>
              <a:off x="4162725" y="1363425"/>
              <a:ext cx="50500" cy="74850"/>
            </a:xfrm>
            <a:custGeom>
              <a:avLst/>
              <a:gdLst/>
              <a:ahLst/>
              <a:cxnLst/>
              <a:rect l="l" t="t" r="r" b="b"/>
              <a:pathLst>
                <a:path w="2020" h="2994"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48" y="2993"/>
                  </a:lnTo>
                  <a:lnTo>
                    <a:pt x="190" y="2993"/>
                  </a:lnTo>
                  <a:lnTo>
                    <a:pt x="262"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5"/>
            <p:cNvSpPr/>
            <p:nvPr/>
          </p:nvSpPr>
          <p:spPr>
            <a:xfrm>
              <a:off x="4162725" y="1363425"/>
              <a:ext cx="50500" cy="74850"/>
            </a:xfrm>
            <a:custGeom>
              <a:avLst/>
              <a:gdLst/>
              <a:ahLst/>
              <a:cxnLst/>
              <a:rect l="l" t="t" r="r" b="b"/>
              <a:pathLst>
                <a:path w="2020" h="2994" fill="none" extrusionOk="0">
                  <a:moveTo>
                    <a:pt x="2019" y="0"/>
                  </a:move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62" y="2969"/>
                  </a:lnTo>
                  <a:lnTo>
                    <a:pt x="190" y="2993"/>
                  </a:lnTo>
                  <a:lnTo>
                    <a:pt x="95" y="2993"/>
                  </a:lnTo>
                  <a:lnTo>
                    <a:pt x="48"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5"/>
            <p:cNvSpPr/>
            <p:nvPr/>
          </p:nvSpPr>
          <p:spPr>
            <a:xfrm>
              <a:off x="4191825" y="1316500"/>
              <a:ext cx="30300" cy="24975"/>
            </a:xfrm>
            <a:custGeom>
              <a:avLst/>
              <a:gdLst/>
              <a:ahLst/>
              <a:cxnLst/>
              <a:rect l="l" t="t" r="r" b="b"/>
              <a:pathLst>
                <a:path w="1212" h="999" extrusionOk="0">
                  <a:moveTo>
                    <a:pt x="285"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28"/>
                  </a:lnTo>
                  <a:lnTo>
                    <a:pt x="238" y="476"/>
                  </a:lnTo>
                  <a:lnTo>
                    <a:pt x="285" y="499"/>
                  </a:lnTo>
                  <a:lnTo>
                    <a:pt x="499" y="499"/>
                  </a:lnTo>
                  <a:lnTo>
                    <a:pt x="642" y="523"/>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64" y="523"/>
                  </a:lnTo>
                  <a:lnTo>
                    <a:pt x="1212" y="48"/>
                  </a:lnTo>
                  <a:lnTo>
                    <a:pt x="1093" y="24"/>
                  </a:lnTo>
                  <a:lnTo>
                    <a:pt x="998" y="1"/>
                  </a:lnTo>
                  <a:lnTo>
                    <a:pt x="927" y="1"/>
                  </a:lnTo>
                  <a:lnTo>
                    <a:pt x="832" y="24"/>
                  </a:lnTo>
                  <a:lnTo>
                    <a:pt x="760" y="96"/>
                  </a:lnTo>
                  <a:lnTo>
                    <a:pt x="642" y="214"/>
                  </a:lnTo>
                  <a:lnTo>
                    <a:pt x="594" y="262"/>
                  </a:lnTo>
                  <a:lnTo>
                    <a:pt x="547" y="286"/>
                  </a:lnTo>
                  <a:lnTo>
                    <a:pt x="523" y="262"/>
                  </a:lnTo>
                  <a:lnTo>
                    <a:pt x="475" y="214"/>
                  </a:lnTo>
                  <a:lnTo>
                    <a:pt x="452" y="143"/>
                  </a:lnTo>
                  <a:lnTo>
                    <a:pt x="404" y="72"/>
                  </a:lnTo>
                  <a:lnTo>
                    <a:pt x="357" y="24"/>
                  </a:lnTo>
                  <a:lnTo>
                    <a:pt x="285"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5"/>
            <p:cNvSpPr/>
            <p:nvPr/>
          </p:nvSpPr>
          <p:spPr>
            <a:xfrm>
              <a:off x="4191825" y="1316500"/>
              <a:ext cx="30300" cy="24975"/>
            </a:xfrm>
            <a:custGeom>
              <a:avLst/>
              <a:gdLst/>
              <a:ahLst/>
              <a:cxnLst/>
              <a:rect l="l" t="t" r="r" b="b"/>
              <a:pathLst>
                <a:path w="1212" h="999" fill="none" extrusionOk="0">
                  <a:moveTo>
                    <a:pt x="1212" y="48"/>
                  </a:moveTo>
                  <a:lnTo>
                    <a:pt x="1212" y="48"/>
                  </a:lnTo>
                  <a:lnTo>
                    <a:pt x="1164" y="523"/>
                  </a:lnTo>
                  <a:lnTo>
                    <a:pt x="1069" y="998"/>
                  </a:lnTo>
                  <a:lnTo>
                    <a:pt x="1069" y="998"/>
                  </a:lnTo>
                  <a:lnTo>
                    <a:pt x="1045" y="951"/>
                  </a:lnTo>
                  <a:lnTo>
                    <a:pt x="1045" y="951"/>
                  </a:lnTo>
                  <a:lnTo>
                    <a:pt x="1022" y="903"/>
                  </a:lnTo>
                  <a:lnTo>
                    <a:pt x="1022" y="880"/>
                  </a:lnTo>
                  <a:lnTo>
                    <a:pt x="1022" y="856"/>
                  </a:lnTo>
                  <a:lnTo>
                    <a:pt x="1022" y="856"/>
                  </a:lnTo>
                  <a:lnTo>
                    <a:pt x="1069" y="808"/>
                  </a:lnTo>
                  <a:lnTo>
                    <a:pt x="1093" y="761"/>
                  </a:lnTo>
                  <a:lnTo>
                    <a:pt x="1093" y="713"/>
                  </a:lnTo>
                  <a:lnTo>
                    <a:pt x="1069" y="690"/>
                  </a:lnTo>
                  <a:lnTo>
                    <a:pt x="1022" y="642"/>
                  </a:lnTo>
                  <a:lnTo>
                    <a:pt x="950" y="618"/>
                  </a:lnTo>
                  <a:lnTo>
                    <a:pt x="950" y="618"/>
                  </a:lnTo>
                  <a:lnTo>
                    <a:pt x="642" y="523"/>
                  </a:lnTo>
                  <a:lnTo>
                    <a:pt x="499" y="499"/>
                  </a:lnTo>
                  <a:lnTo>
                    <a:pt x="333" y="499"/>
                  </a:lnTo>
                  <a:lnTo>
                    <a:pt x="333" y="499"/>
                  </a:lnTo>
                  <a:lnTo>
                    <a:pt x="285" y="499"/>
                  </a:lnTo>
                  <a:lnTo>
                    <a:pt x="238" y="476"/>
                  </a:lnTo>
                  <a:lnTo>
                    <a:pt x="238" y="428"/>
                  </a:lnTo>
                  <a:lnTo>
                    <a:pt x="238" y="381"/>
                  </a:lnTo>
                  <a:lnTo>
                    <a:pt x="238" y="381"/>
                  </a:lnTo>
                  <a:lnTo>
                    <a:pt x="238" y="333"/>
                  </a:lnTo>
                  <a:lnTo>
                    <a:pt x="214" y="286"/>
                  </a:lnTo>
                  <a:lnTo>
                    <a:pt x="143" y="262"/>
                  </a:lnTo>
                  <a:lnTo>
                    <a:pt x="143" y="262"/>
                  </a:lnTo>
                  <a:lnTo>
                    <a:pt x="48" y="238"/>
                  </a:lnTo>
                  <a:lnTo>
                    <a:pt x="0" y="214"/>
                  </a:lnTo>
                  <a:lnTo>
                    <a:pt x="0" y="167"/>
                  </a:lnTo>
                  <a:lnTo>
                    <a:pt x="0" y="167"/>
                  </a:lnTo>
                  <a:lnTo>
                    <a:pt x="0" y="119"/>
                  </a:lnTo>
                  <a:lnTo>
                    <a:pt x="48" y="72"/>
                  </a:lnTo>
                  <a:lnTo>
                    <a:pt x="143" y="48"/>
                  </a:lnTo>
                  <a:lnTo>
                    <a:pt x="143" y="48"/>
                  </a:lnTo>
                  <a:lnTo>
                    <a:pt x="214" y="24"/>
                  </a:lnTo>
                  <a:lnTo>
                    <a:pt x="214" y="24"/>
                  </a:lnTo>
                  <a:lnTo>
                    <a:pt x="285" y="1"/>
                  </a:lnTo>
                  <a:lnTo>
                    <a:pt x="357" y="24"/>
                  </a:lnTo>
                  <a:lnTo>
                    <a:pt x="404" y="72"/>
                  </a:lnTo>
                  <a:lnTo>
                    <a:pt x="452" y="143"/>
                  </a:lnTo>
                  <a:lnTo>
                    <a:pt x="452" y="143"/>
                  </a:lnTo>
                  <a:lnTo>
                    <a:pt x="475" y="214"/>
                  </a:lnTo>
                  <a:lnTo>
                    <a:pt x="475" y="214"/>
                  </a:lnTo>
                  <a:lnTo>
                    <a:pt x="523" y="262"/>
                  </a:lnTo>
                  <a:lnTo>
                    <a:pt x="547" y="286"/>
                  </a:lnTo>
                  <a:lnTo>
                    <a:pt x="594" y="262"/>
                  </a:lnTo>
                  <a:lnTo>
                    <a:pt x="642" y="214"/>
                  </a:lnTo>
                  <a:lnTo>
                    <a:pt x="642" y="214"/>
                  </a:lnTo>
                  <a:lnTo>
                    <a:pt x="760" y="96"/>
                  </a:lnTo>
                  <a:lnTo>
                    <a:pt x="760" y="96"/>
                  </a:lnTo>
                  <a:lnTo>
                    <a:pt x="832" y="24"/>
                  </a:lnTo>
                  <a:lnTo>
                    <a:pt x="927" y="1"/>
                  </a:lnTo>
                  <a:lnTo>
                    <a:pt x="998" y="1"/>
                  </a:lnTo>
                  <a:lnTo>
                    <a:pt x="1093" y="24"/>
                  </a:lnTo>
                  <a:lnTo>
                    <a:pt x="1093" y="24"/>
                  </a:lnTo>
                  <a:lnTo>
                    <a:pt x="1212" y="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15"/>
            <p:cNvSpPr/>
            <p:nvPr/>
          </p:nvSpPr>
          <p:spPr>
            <a:xfrm>
              <a:off x="4118775" y="1302250"/>
              <a:ext cx="32100" cy="39825"/>
            </a:xfrm>
            <a:custGeom>
              <a:avLst/>
              <a:gdLst/>
              <a:ahLst/>
              <a:cxnLst/>
              <a:rect l="l" t="t" r="r" b="b"/>
              <a:pathLst>
                <a:path w="1284" h="1593" extrusionOk="0">
                  <a:moveTo>
                    <a:pt x="927" y="1"/>
                  </a:moveTo>
                  <a:lnTo>
                    <a:pt x="856" y="24"/>
                  </a:lnTo>
                  <a:lnTo>
                    <a:pt x="784" y="72"/>
                  </a:lnTo>
                  <a:lnTo>
                    <a:pt x="713" y="143"/>
                  </a:lnTo>
                  <a:lnTo>
                    <a:pt x="666" y="262"/>
                  </a:lnTo>
                  <a:lnTo>
                    <a:pt x="618" y="286"/>
                  </a:lnTo>
                  <a:lnTo>
                    <a:pt x="571" y="333"/>
                  </a:lnTo>
                  <a:lnTo>
                    <a:pt x="523" y="357"/>
                  </a:lnTo>
                  <a:lnTo>
                    <a:pt x="476" y="381"/>
                  </a:lnTo>
                  <a:lnTo>
                    <a:pt x="452" y="476"/>
                  </a:lnTo>
                  <a:lnTo>
                    <a:pt x="428" y="547"/>
                  </a:lnTo>
                  <a:lnTo>
                    <a:pt x="404" y="594"/>
                  </a:lnTo>
                  <a:lnTo>
                    <a:pt x="309" y="666"/>
                  </a:lnTo>
                  <a:lnTo>
                    <a:pt x="262" y="737"/>
                  </a:lnTo>
                  <a:lnTo>
                    <a:pt x="238" y="761"/>
                  </a:lnTo>
                  <a:lnTo>
                    <a:pt x="214" y="808"/>
                  </a:lnTo>
                  <a:lnTo>
                    <a:pt x="214" y="832"/>
                  </a:lnTo>
                  <a:lnTo>
                    <a:pt x="191" y="856"/>
                  </a:lnTo>
                  <a:lnTo>
                    <a:pt x="119" y="879"/>
                  </a:lnTo>
                  <a:lnTo>
                    <a:pt x="48" y="903"/>
                  </a:lnTo>
                  <a:lnTo>
                    <a:pt x="1" y="951"/>
                  </a:lnTo>
                  <a:lnTo>
                    <a:pt x="1" y="1022"/>
                  </a:lnTo>
                  <a:lnTo>
                    <a:pt x="24" y="1117"/>
                  </a:lnTo>
                  <a:lnTo>
                    <a:pt x="119" y="1307"/>
                  </a:lnTo>
                  <a:lnTo>
                    <a:pt x="238" y="1521"/>
                  </a:lnTo>
                  <a:lnTo>
                    <a:pt x="262" y="1568"/>
                  </a:lnTo>
                  <a:lnTo>
                    <a:pt x="309" y="1592"/>
                  </a:lnTo>
                  <a:lnTo>
                    <a:pt x="547" y="1592"/>
                  </a:lnTo>
                  <a:lnTo>
                    <a:pt x="642" y="1568"/>
                  </a:lnTo>
                  <a:lnTo>
                    <a:pt x="951" y="1568"/>
                  </a:lnTo>
                  <a:lnTo>
                    <a:pt x="1022" y="1545"/>
                  </a:lnTo>
                  <a:lnTo>
                    <a:pt x="1069" y="1497"/>
                  </a:lnTo>
                  <a:lnTo>
                    <a:pt x="1117" y="1378"/>
                  </a:lnTo>
                  <a:lnTo>
                    <a:pt x="1141" y="1141"/>
                  </a:lnTo>
                  <a:lnTo>
                    <a:pt x="1188" y="1022"/>
                  </a:lnTo>
                  <a:lnTo>
                    <a:pt x="1236" y="903"/>
                  </a:lnTo>
                  <a:lnTo>
                    <a:pt x="1283" y="808"/>
                  </a:lnTo>
                  <a:lnTo>
                    <a:pt x="1283" y="737"/>
                  </a:lnTo>
                  <a:lnTo>
                    <a:pt x="1259" y="666"/>
                  </a:lnTo>
                  <a:lnTo>
                    <a:pt x="1188" y="594"/>
                  </a:lnTo>
                  <a:lnTo>
                    <a:pt x="1141" y="547"/>
                  </a:lnTo>
                  <a:lnTo>
                    <a:pt x="1117" y="476"/>
                  </a:lnTo>
                  <a:lnTo>
                    <a:pt x="1117" y="428"/>
                  </a:lnTo>
                  <a:lnTo>
                    <a:pt x="1141" y="357"/>
                  </a:lnTo>
                  <a:lnTo>
                    <a:pt x="1188" y="238"/>
                  </a:lnTo>
                  <a:lnTo>
                    <a:pt x="1164" y="167"/>
                  </a:lnTo>
                  <a:lnTo>
                    <a:pt x="1117" y="96"/>
                  </a:lnTo>
                  <a:lnTo>
                    <a:pt x="998" y="24"/>
                  </a:lnTo>
                  <a:lnTo>
                    <a:pt x="9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15"/>
            <p:cNvSpPr/>
            <p:nvPr/>
          </p:nvSpPr>
          <p:spPr>
            <a:xfrm>
              <a:off x="3921625" y="1416275"/>
              <a:ext cx="19625" cy="50500"/>
            </a:xfrm>
            <a:custGeom>
              <a:avLst/>
              <a:gdLst/>
              <a:ahLst/>
              <a:cxnLst/>
              <a:rect l="l" t="t" r="r" b="b"/>
              <a:pathLst>
                <a:path w="785" h="2020" extrusionOk="0">
                  <a:moveTo>
                    <a:pt x="523" y="0"/>
                  </a:moveTo>
                  <a:lnTo>
                    <a:pt x="523" y="48"/>
                  </a:lnTo>
                  <a:lnTo>
                    <a:pt x="499" y="119"/>
                  </a:lnTo>
                  <a:lnTo>
                    <a:pt x="452" y="238"/>
                  </a:lnTo>
                  <a:lnTo>
                    <a:pt x="357" y="380"/>
                  </a:lnTo>
                  <a:lnTo>
                    <a:pt x="262" y="499"/>
                  </a:lnTo>
                  <a:lnTo>
                    <a:pt x="167" y="594"/>
                  </a:lnTo>
                  <a:lnTo>
                    <a:pt x="72" y="642"/>
                  </a:lnTo>
                  <a:lnTo>
                    <a:pt x="24" y="713"/>
                  </a:lnTo>
                  <a:lnTo>
                    <a:pt x="1" y="784"/>
                  </a:lnTo>
                  <a:lnTo>
                    <a:pt x="24" y="879"/>
                  </a:lnTo>
                  <a:lnTo>
                    <a:pt x="96" y="1140"/>
                  </a:lnTo>
                  <a:lnTo>
                    <a:pt x="96" y="1259"/>
                  </a:lnTo>
                  <a:lnTo>
                    <a:pt x="72" y="1330"/>
                  </a:lnTo>
                  <a:lnTo>
                    <a:pt x="24" y="1402"/>
                  </a:lnTo>
                  <a:lnTo>
                    <a:pt x="1" y="1449"/>
                  </a:lnTo>
                  <a:lnTo>
                    <a:pt x="1" y="1520"/>
                  </a:lnTo>
                  <a:lnTo>
                    <a:pt x="24" y="1615"/>
                  </a:lnTo>
                  <a:lnTo>
                    <a:pt x="48" y="1710"/>
                  </a:lnTo>
                  <a:lnTo>
                    <a:pt x="72" y="1805"/>
                  </a:lnTo>
                  <a:lnTo>
                    <a:pt x="119" y="1900"/>
                  </a:lnTo>
                  <a:lnTo>
                    <a:pt x="167" y="1972"/>
                  </a:lnTo>
                  <a:lnTo>
                    <a:pt x="214" y="1995"/>
                  </a:lnTo>
                  <a:lnTo>
                    <a:pt x="286" y="2019"/>
                  </a:lnTo>
                  <a:lnTo>
                    <a:pt x="333" y="2019"/>
                  </a:lnTo>
                  <a:lnTo>
                    <a:pt x="404" y="1995"/>
                  </a:lnTo>
                  <a:lnTo>
                    <a:pt x="547" y="1924"/>
                  </a:lnTo>
                  <a:lnTo>
                    <a:pt x="594" y="1877"/>
                  </a:lnTo>
                  <a:lnTo>
                    <a:pt x="642" y="1829"/>
                  </a:lnTo>
                  <a:lnTo>
                    <a:pt x="666" y="1758"/>
                  </a:lnTo>
                  <a:lnTo>
                    <a:pt x="666" y="1687"/>
                  </a:lnTo>
                  <a:lnTo>
                    <a:pt x="666" y="1425"/>
                  </a:lnTo>
                  <a:lnTo>
                    <a:pt x="689" y="1140"/>
                  </a:lnTo>
                  <a:lnTo>
                    <a:pt x="737" y="855"/>
                  </a:lnTo>
                  <a:lnTo>
                    <a:pt x="784" y="570"/>
                  </a:lnTo>
                  <a:lnTo>
                    <a:pt x="784" y="451"/>
                  </a:lnTo>
                  <a:lnTo>
                    <a:pt x="761" y="333"/>
                  </a:lnTo>
                  <a:lnTo>
                    <a:pt x="737" y="214"/>
                  </a:lnTo>
                  <a:lnTo>
                    <a:pt x="689" y="95"/>
                  </a:lnTo>
                  <a:lnTo>
                    <a:pt x="642" y="24"/>
                  </a:lnTo>
                  <a:lnTo>
                    <a:pt x="6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15"/>
            <p:cNvSpPr/>
            <p:nvPr/>
          </p:nvSpPr>
          <p:spPr>
            <a:xfrm>
              <a:off x="4143125" y="1159150"/>
              <a:ext cx="26750" cy="52275"/>
            </a:xfrm>
            <a:custGeom>
              <a:avLst/>
              <a:gdLst/>
              <a:ahLst/>
              <a:cxnLst/>
              <a:rect l="l" t="t" r="r" b="b"/>
              <a:pathLst>
                <a:path w="1070" h="2091" extrusionOk="0">
                  <a:moveTo>
                    <a:pt x="214" y="0"/>
                  </a:moveTo>
                  <a:lnTo>
                    <a:pt x="167" y="24"/>
                  </a:lnTo>
                  <a:lnTo>
                    <a:pt x="143" y="48"/>
                  </a:lnTo>
                  <a:lnTo>
                    <a:pt x="143" y="95"/>
                  </a:lnTo>
                  <a:lnTo>
                    <a:pt x="167" y="143"/>
                  </a:lnTo>
                  <a:lnTo>
                    <a:pt x="214" y="214"/>
                  </a:lnTo>
                  <a:lnTo>
                    <a:pt x="238" y="238"/>
                  </a:lnTo>
                  <a:lnTo>
                    <a:pt x="238" y="285"/>
                  </a:lnTo>
                  <a:lnTo>
                    <a:pt x="214" y="380"/>
                  </a:lnTo>
                  <a:lnTo>
                    <a:pt x="238" y="475"/>
                  </a:lnTo>
                  <a:lnTo>
                    <a:pt x="309" y="546"/>
                  </a:lnTo>
                  <a:lnTo>
                    <a:pt x="428" y="570"/>
                  </a:lnTo>
                  <a:lnTo>
                    <a:pt x="452" y="594"/>
                  </a:lnTo>
                  <a:lnTo>
                    <a:pt x="452" y="618"/>
                  </a:lnTo>
                  <a:lnTo>
                    <a:pt x="476" y="689"/>
                  </a:lnTo>
                  <a:lnTo>
                    <a:pt x="523" y="760"/>
                  </a:lnTo>
                  <a:lnTo>
                    <a:pt x="618" y="903"/>
                  </a:lnTo>
                  <a:lnTo>
                    <a:pt x="642" y="926"/>
                  </a:lnTo>
                  <a:lnTo>
                    <a:pt x="666" y="950"/>
                  </a:lnTo>
                  <a:lnTo>
                    <a:pt x="642" y="974"/>
                  </a:lnTo>
                  <a:lnTo>
                    <a:pt x="594" y="1093"/>
                  </a:lnTo>
                  <a:lnTo>
                    <a:pt x="523" y="1211"/>
                  </a:lnTo>
                  <a:lnTo>
                    <a:pt x="428" y="1307"/>
                  </a:lnTo>
                  <a:lnTo>
                    <a:pt x="333" y="1354"/>
                  </a:lnTo>
                  <a:lnTo>
                    <a:pt x="214" y="1425"/>
                  </a:lnTo>
                  <a:lnTo>
                    <a:pt x="119" y="1497"/>
                  </a:lnTo>
                  <a:lnTo>
                    <a:pt x="72" y="1568"/>
                  </a:lnTo>
                  <a:lnTo>
                    <a:pt x="24" y="1710"/>
                  </a:lnTo>
                  <a:lnTo>
                    <a:pt x="0" y="1805"/>
                  </a:lnTo>
                  <a:lnTo>
                    <a:pt x="0" y="1877"/>
                  </a:lnTo>
                  <a:lnTo>
                    <a:pt x="48" y="1948"/>
                  </a:lnTo>
                  <a:lnTo>
                    <a:pt x="119" y="1995"/>
                  </a:lnTo>
                  <a:lnTo>
                    <a:pt x="190" y="2067"/>
                  </a:lnTo>
                  <a:lnTo>
                    <a:pt x="238" y="2090"/>
                  </a:lnTo>
                  <a:lnTo>
                    <a:pt x="285" y="2090"/>
                  </a:lnTo>
                  <a:lnTo>
                    <a:pt x="333" y="2043"/>
                  </a:lnTo>
                  <a:lnTo>
                    <a:pt x="333" y="1995"/>
                  </a:lnTo>
                  <a:lnTo>
                    <a:pt x="309" y="1877"/>
                  </a:lnTo>
                  <a:lnTo>
                    <a:pt x="309" y="1829"/>
                  </a:lnTo>
                  <a:lnTo>
                    <a:pt x="428" y="1829"/>
                  </a:lnTo>
                  <a:lnTo>
                    <a:pt x="476" y="1805"/>
                  </a:lnTo>
                  <a:lnTo>
                    <a:pt x="499" y="1734"/>
                  </a:lnTo>
                  <a:lnTo>
                    <a:pt x="476" y="1592"/>
                  </a:lnTo>
                  <a:lnTo>
                    <a:pt x="547" y="1615"/>
                  </a:lnTo>
                  <a:lnTo>
                    <a:pt x="618" y="1687"/>
                  </a:lnTo>
                  <a:lnTo>
                    <a:pt x="689" y="1687"/>
                  </a:lnTo>
                  <a:lnTo>
                    <a:pt x="713" y="1663"/>
                  </a:lnTo>
                  <a:lnTo>
                    <a:pt x="713" y="1568"/>
                  </a:lnTo>
                  <a:lnTo>
                    <a:pt x="737" y="1497"/>
                  </a:lnTo>
                  <a:lnTo>
                    <a:pt x="784" y="1473"/>
                  </a:lnTo>
                  <a:lnTo>
                    <a:pt x="856" y="1449"/>
                  </a:lnTo>
                  <a:lnTo>
                    <a:pt x="927" y="1425"/>
                  </a:lnTo>
                  <a:lnTo>
                    <a:pt x="998" y="1378"/>
                  </a:lnTo>
                  <a:lnTo>
                    <a:pt x="1046" y="1354"/>
                  </a:lnTo>
                  <a:lnTo>
                    <a:pt x="1069" y="1283"/>
                  </a:lnTo>
                  <a:lnTo>
                    <a:pt x="1069" y="1235"/>
                  </a:lnTo>
                  <a:lnTo>
                    <a:pt x="1069" y="1188"/>
                  </a:lnTo>
                  <a:lnTo>
                    <a:pt x="1046" y="1116"/>
                  </a:lnTo>
                  <a:lnTo>
                    <a:pt x="998" y="1045"/>
                  </a:lnTo>
                  <a:lnTo>
                    <a:pt x="951" y="950"/>
                  </a:lnTo>
                  <a:lnTo>
                    <a:pt x="927" y="831"/>
                  </a:lnTo>
                  <a:lnTo>
                    <a:pt x="879" y="713"/>
                  </a:lnTo>
                  <a:lnTo>
                    <a:pt x="808" y="618"/>
                  </a:lnTo>
                  <a:lnTo>
                    <a:pt x="689" y="570"/>
                  </a:lnTo>
                  <a:lnTo>
                    <a:pt x="547" y="546"/>
                  </a:lnTo>
                  <a:lnTo>
                    <a:pt x="476" y="546"/>
                  </a:lnTo>
                  <a:lnTo>
                    <a:pt x="476" y="475"/>
                  </a:lnTo>
                  <a:lnTo>
                    <a:pt x="476" y="451"/>
                  </a:lnTo>
                  <a:lnTo>
                    <a:pt x="476" y="428"/>
                  </a:lnTo>
                  <a:lnTo>
                    <a:pt x="618" y="428"/>
                  </a:lnTo>
                  <a:lnTo>
                    <a:pt x="689" y="404"/>
                  </a:lnTo>
                  <a:lnTo>
                    <a:pt x="737" y="356"/>
                  </a:lnTo>
                  <a:lnTo>
                    <a:pt x="784" y="309"/>
                  </a:lnTo>
                  <a:lnTo>
                    <a:pt x="808" y="238"/>
                  </a:lnTo>
                  <a:lnTo>
                    <a:pt x="832" y="190"/>
                  </a:lnTo>
                  <a:lnTo>
                    <a:pt x="808" y="143"/>
                  </a:lnTo>
                  <a:lnTo>
                    <a:pt x="761" y="119"/>
                  </a:lnTo>
                  <a:lnTo>
                    <a:pt x="594" y="119"/>
                  </a:lnTo>
                  <a:lnTo>
                    <a:pt x="499" y="95"/>
                  </a:lnTo>
                  <a:lnTo>
                    <a:pt x="381" y="71"/>
                  </a:lnTo>
                  <a:lnTo>
                    <a:pt x="285" y="24"/>
                  </a:lnTo>
                  <a:lnTo>
                    <a:pt x="2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15"/>
            <p:cNvSpPr/>
            <p:nvPr/>
          </p:nvSpPr>
          <p:spPr>
            <a:xfrm>
              <a:off x="4152625" y="1314725"/>
              <a:ext cx="19625" cy="30300"/>
            </a:xfrm>
            <a:custGeom>
              <a:avLst/>
              <a:gdLst/>
              <a:ahLst/>
              <a:cxnLst/>
              <a:rect l="l" t="t" r="r" b="b"/>
              <a:pathLst>
                <a:path w="785" h="1212" extrusionOk="0">
                  <a:moveTo>
                    <a:pt x="666" y="0"/>
                  </a:moveTo>
                  <a:lnTo>
                    <a:pt x="571" y="72"/>
                  </a:lnTo>
                  <a:lnTo>
                    <a:pt x="523" y="95"/>
                  </a:lnTo>
                  <a:lnTo>
                    <a:pt x="476" y="119"/>
                  </a:lnTo>
                  <a:lnTo>
                    <a:pt x="333" y="119"/>
                  </a:lnTo>
                  <a:lnTo>
                    <a:pt x="214" y="143"/>
                  </a:lnTo>
                  <a:lnTo>
                    <a:pt x="119" y="167"/>
                  </a:lnTo>
                  <a:lnTo>
                    <a:pt x="72" y="262"/>
                  </a:lnTo>
                  <a:lnTo>
                    <a:pt x="48" y="357"/>
                  </a:lnTo>
                  <a:lnTo>
                    <a:pt x="48" y="594"/>
                  </a:lnTo>
                  <a:lnTo>
                    <a:pt x="48" y="713"/>
                  </a:lnTo>
                  <a:lnTo>
                    <a:pt x="1" y="808"/>
                  </a:lnTo>
                  <a:lnTo>
                    <a:pt x="1" y="856"/>
                  </a:lnTo>
                  <a:lnTo>
                    <a:pt x="1" y="879"/>
                  </a:lnTo>
                  <a:lnTo>
                    <a:pt x="48" y="951"/>
                  </a:lnTo>
                  <a:lnTo>
                    <a:pt x="96" y="1022"/>
                  </a:lnTo>
                  <a:lnTo>
                    <a:pt x="119" y="1093"/>
                  </a:lnTo>
                  <a:lnTo>
                    <a:pt x="143" y="1141"/>
                  </a:lnTo>
                  <a:lnTo>
                    <a:pt x="143" y="1188"/>
                  </a:lnTo>
                  <a:lnTo>
                    <a:pt x="191" y="1212"/>
                  </a:lnTo>
                  <a:lnTo>
                    <a:pt x="262" y="1212"/>
                  </a:lnTo>
                  <a:lnTo>
                    <a:pt x="333" y="1164"/>
                  </a:lnTo>
                  <a:lnTo>
                    <a:pt x="357" y="1141"/>
                  </a:lnTo>
                  <a:lnTo>
                    <a:pt x="357" y="1069"/>
                  </a:lnTo>
                  <a:lnTo>
                    <a:pt x="333" y="1022"/>
                  </a:lnTo>
                  <a:lnTo>
                    <a:pt x="286" y="903"/>
                  </a:lnTo>
                  <a:lnTo>
                    <a:pt x="286" y="879"/>
                  </a:lnTo>
                  <a:lnTo>
                    <a:pt x="309" y="856"/>
                  </a:lnTo>
                  <a:lnTo>
                    <a:pt x="333" y="832"/>
                  </a:lnTo>
                  <a:lnTo>
                    <a:pt x="333" y="856"/>
                  </a:lnTo>
                  <a:lnTo>
                    <a:pt x="357" y="879"/>
                  </a:lnTo>
                  <a:lnTo>
                    <a:pt x="381" y="927"/>
                  </a:lnTo>
                  <a:lnTo>
                    <a:pt x="404" y="974"/>
                  </a:lnTo>
                  <a:lnTo>
                    <a:pt x="476" y="998"/>
                  </a:lnTo>
                  <a:lnTo>
                    <a:pt x="571" y="998"/>
                  </a:lnTo>
                  <a:lnTo>
                    <a:pt x="618" y="974"/>
                  </a:lnTo>
                  <a:lnTo>
                    <a:pt x="618" y="951"/>
                  </a:lnTo>
                  <a:lnTo>
                    <a:pt x="594" y="832"/>
                  </a:lnTo>
                  <a:lnTo>
                    <a:pt x="571" y="761"/>
                  </a:lnTo>
                  <a:lnTo>
                    <a:pt x="547" y="713"/>
                  </a:lnTo>
                  <a:lnTo>
                    <a:pt x="499" y="665"/>
                  </a:lnTo>
                  <a:lnTo>
                    <a:pt x="499" y="618"/>
                  </a:lnTo>
                  <a:lnTo>
                    <a:pt x="499" y="570"/>
                  </a:lnTo>
                  <a:lnTo>
                    <a:pt x="571" y="523"/>
                  </a:lnTo>
                  <a:lnTo>
                    <a:pt x="594" y="475"/>
                  </a:lnTo>
                  <a:lnTo>
                    <a:pt x="594" y="428"/>
                  </a:lnTo>
                  <a:lnTo>
                    <a:pt x="571" y="380"/>
                  </a:lnTo>
                  <a:lnTo>
                    <a:pt x="547" y="380"/>
                  </a:lnTo>
                  <a:lnTo>
                    <a:pt x="499" y="404"/>
                  </a:lnTo>
                  <a:lnTo>
                    <a:pt x="452" y="404"/>
                  </a:lnTo>
                  <a:lnTo>
                    <a:pt x="404" y="428"/>
                  </a:lnTo>
                  <a:lnTo>
                    <a:pt x="333" y="475"/>
                  </a:lnTo>
                  <a:lnTo>
                    <a:pt x="286" y="475"/>
                  </a:lnTo>
                  <a:lnTo>
                    <a:pt x="262" y="452"/>
                  </a:lnTo>
                  <a:lnTo>
                    <a:pt x="214" y="428"/>
                  </a:lnTo>
                  <a:lnTo>
                    <a:pt x="214" y="380"/>
                  </a:lnTo>
                  <a:lnTo>
                    <a:pt x="262" y="333"/>
                  </a:lnTo>
                  <a:lnTo>
                    <a:pt x="333" y="285"/>
                  </a:lnTo>
                  <a:lnTo>
                    <a:pt x="381" y="285"/>
                  </a:lnTo>
                  <a:lnTo>
                    <a:pt x="428" y="309"/>
                  </a:lnTo>
                  <a:lnTo>
                    <a:pt x="499" y="309"/>
                  </a:lnTo>
                  <a:lnTo>
                    <a:pt x="547" y="333"/>
                  </a:lnTo>
                  <a:lnTo>
                    <a:pt x="594" y="309"/>
                  </a:lnTo>
                  <a:lnTo>
                    <a:pt x="666" y="285"/>
                  </a:lnTo>
                  <a:lnTo>
                    <a:pt x="737" y="238"/>
                  </a:lnTo>
                  <a:lnTo>
                    <a:pt x="784" y="119"/>
                  </a:lnTo>
                  <a:lnTo>
                    <a:pt x="784" y="72"/>
                  </a:lnTo>
                  <a:lnTo>
                    <a:pt x="761" y="24"/>
                  </a:lnTo>
                  <a:lnTo>
                    <a:pt x="7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5"/>
            <p:cNvSpPr/>
            <p:nvPr/>
          </p:nvSpPr>
          <p:spPr>
            <a:xfrm>
              <a:off x="4138375" y="1258300"/>
              <a:ext cx="18425" cy="23775"/>
            </a:xfrm>
            <a:custGeom>
              <a:avLst/>
              <a:gdLst/>
              <a:ahLst/>
              <a:cxnLst/>
              <a:rect l="l" t="t" r="r" b="b"/>
              <a:pathLst>
                <a:path w="737" h="951" extrusionOk="0">
                  <a:moveTo>
                    <a:pt x="143" y="1"/>
                  </a:moveTo>
                  <a:lnTo>
                    <a:pt x="95" y="25"/>
                  </a:lnTo>
                  <a:lnTo>
                    <a:pt x="24" y="48"/>
                  </a:lnTo>
                  <a:lnTo>
                    <a:pt x="0" y="72"/>
                  </a:lnTo>
                  <a:lnTo>
                    <a:pt x="0" y="96"/>
                  </a:lnTo>
                  <a:lnTo>
                    <a:pt x="0" y="143"/>
                  </a:lnTo>
                  <a:lnTo>
                    <a:pt x="24" y="215"/>
                  </a:lnTo>
                  <a:lnTo>
                    <a:pt x="0" y="286"/>
                  </a:lnTo>
                  <a:lnTo>
                    <a:pt x="0" y="405"/>
                  </a:lnTo>
                  <a:lnTo>
                    <a:pt x="24" y="500"/>
                  </a:lnTo>
                  <a:lnTo>
                    <a:pt x="72" y="595"/>
                  </a:lnTo>
                  <a:lnTo>
                    <a:pt x="190" y="666"/>
                  </a:lnTo>
                  <a:lnTo>
                    <a:pt x="238" y="690"/>
                  </a:lnTo>
                  <a:lnTo>
                    <a:pt x="262" y="737"/>
                  </a:lnTo>
                  <a:lnTo>
                    <a:pt x="262" y="785"/>
                  </a:lnTo>
                  <a:lnTo>
                    <a:pt x="262" y="880"/>
                  </a:lnTo>
                  <a:lnTo>
                    <a:pt x="285" y="927"/>
                  </a:lnTo>
                  <a:lnTo>
                    <a:pt x="380" y="951"/>
                  </a:lnTo>
                  <a:lnTo>
                    <a:pt x="475" y="927"/>
                  </a:lnTo>
                  <a:lnTo>
                    <a:pt x="452" y="832"/>
                  </a:lnTo>
                  <a:lnTo>
                    <a:pt x="475" y="785"/>
                  </a:lnTo>
                  <a:lnTo>
                    <a:pt x="523" y="761"/>
                  </a:lnTo>
                  <a:lnTo>
                    <a:pt x="713" y="761"/>
                  </a:lnTo>
                  <a:lnTo>
                    <a:pt x="737" y="737"/>
                  </a:lnTo>
                  <a:lnTo>
                    <a:pt x="737" y="690"/>
                  </a:lnTo>
                  <a:lnTo>
                    <a:pt x="713" y="618"/>
                  </a:lnTo>
                  <a:lnTo>
                    <a:pt x="689" y="571"/>
                  </a:lnTo>
                  <a:lnTo>
                    <a:pt x="666" y="547"/>
                  </a:lnTo>
                  <a:lnTo>
                    <a:pt x="571" y="571"/>
                  </a:lnTo>
                  <a:lnTo>
                    <a:pt x="475" y="547"/>
                  </a:lnTo>
                  <a:lnTo>
                    <a:pt x="404" y="523"/>
                  </a:lnTo>
                  <a:lnTo>
                    <a:pt x="357" y="452"/>
                  </a:lnTo>
                  <a:lnTo>
                    <a:pt x="357" y="357"/>
                  </a:lnTo>
                  <a:lnTo>
                    <a:pt x="357" y="262"/>
                  </a:lnTo>
                  <a:lnTo>
                    <a:pt x="309" y="167"/>
                  </a:lnTo>
                  <a:lnTo>
                    <a:pt x="262" y="72"/>
                  </a:lnTo>
                  <a:lnTo>
                    <a:pt x="190"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15"/>
            <p:cNvSpPr/>
            <p:nvPr/>
          </p:nvSpPr>
          <p:spPr>
            <a:xfrm>
              <a:off x="4112850" y="1352125"/>
              <a:ext cx="33850" cy="8950"/>
            </a:xfrm>
            <a:custGeom>
              <a:avLst/>
              <a:gdLst/>
              <a:ahLst/>
              <a:cxnLst/>
              <a:rect l="l" t="t" r="r" b="b"/>
              <a:pathLst>
                <a:path w="1354" h="358" extrusionOk="0">
                  <a:moveTo>
                    <a:pt x="831" y="1"/>
                  </a:moveTo>
                  <a:lnTo>
                    <a:pt x="784" y="25"/>
                  </a:lnTo>
                  <a:lnTo>
                    <a:pt x="665" y="72"/>
                  </a:lnTo>
                  <a:lnTo>
                    <a:pt x="570" y="96"/>
                  </a:lnTo>
                  <a:lnTo>
                    <a:pt x="356" y="72"/>
                  </a:lnTo>
                  <a:lnTo>
                    <a:pt x="190" y="96"/>
                  </a:lnTo>
                  <a:lnTo>
                    <a:pt x="143" y="96"/>
                  </a:lnTo>
                  <a:lnTo>
                    <a:pt x="48" y="143"/>
                  </a:lnTo>
                  <a:lnTo>
                    <a:pt x="24" y="167"/>
                  </a:lnTo>
                  <a:lnTo>
                    <a:pt x="0" y="215"/>
                  </a:lnTo>
                  <a:lnTo>
                    <a:pt x="24" y="286"/>
                  </a:lnTo>
                  <a:lnTo>
                    <a:pt x="48" y="310"/>
                  </a:lnTo>
                  <a:lnTo>
                    <a:pt x="143" y="333"/>
                  </a:lnTo>
                  <a:lnTo>
                    <a:pt x="285" y="357"/>
                  </a:lnTo>
                  <a:lnTo>
                    <a:pt x="404" y="333"/>
                  </a:lnTo>
                  <a:lnTo>
                    <a:pt x="499" y="310"/>
                  </a:lnTo>
                  <a:lnTo>
                    <a:pt x="784" y="310"/>
                  </a:lnTo>
                  <a:lnTo>
                    <a:pt x="998" y="286"/>
                  </a:lnTo>
                  <a:lnTo>
                    <a:pt x="1330" y="286"/>
                  </a:lnTo>
                  <a:lnTo>
                    <a:pt x="1354" y="262"/>
                  </a:lnTo>
                  <a:lnTo>
                    <a:pt x="1354" y="215"/>
                  </a:lnTo>
                  <a:lnTo>
                    <a:pt x="1330" y="143"/>
                  </a:lnTo>
                  <a:lnTo>
                    <a:pt x="1306" y="120"/>
                  </a:lnTo>
                  <a:lnTo>
                    <a:pt x="1283" y="120"/>
                  </a:lnTo>
                  <a:lnTo>
                    <a:pt x="1069" y="72"/>
                  </a:lnTo>
                  <a:lnTo>
                    <a:pt x="974" y="48"/>
                  </a:lnTo>
                  <a:lnTo>
                    <a:pt x="903" y="25"/>
                  </a:lnTo>
                  <a:lnTo>
                    <a:pt x="8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15"/>
            <p:cNvSpPr/>
            <p:nvPr/>
          </p:nvSpPr>
          <p:spPr>
            <a:xfrm>
              <a:off x="4155600" y="1285025"/>
              <a:ext cx="16050" cy="17250"/>
            </a:xfrm>
            <a:custGeom>
              <a:avLst/>
              <a:gdLst/>
              <a:ahLst/>
              <a:cxnLst/>
              <a:rect l="l" t="t" r="r" b="b"/>
              <a:pathLst>
                <a:path w="642" h="690" extrusionOk="0">
                  <a:moveTo>
                    <a:pt x="357" y="1"/>
                  </a:moveTo>
                  <a:lnTo>
                    <a:pt x="333" y="48"/>
                  </a:lnTo>
                  <a:lnTo>
                    <a:pt x="309" y="143"/>
                  </a:lnTo>
                  <a:lnTo>
                    <a:pt x="238" y="215"/>
                  </a:lnTo>
                  <a:lnTo>
                    <a:pt x="167" y="262"/>
                  </a:lnTo>
                  <a:lnTo>
                    <a:pt x="48" y="310"/>
                  </a:lnTo>
                  <a:lnTo>
                    <a:pt x="24" y="310"/>
                  </a:lnTo>
                  <a:lnTo>
                    <a:pt x="0" y="357"/>
                  </a:lnTo>
                  <a:lnTo>
                    <a:pt x="0" y="428"/>
                  </a:lnTo>
                  <a:lnTo>
                    <a:pt x="0" y="476"/>
                  </a:lnTo>
                  <a:lnTo>
                    <a:pt x="24" y="500"/>
                  </a:lnTo>
                  <a:lnTo>
                    <a:pt x="95" y="476"/>
                  </a:lnTo>
                  <a:lnTo>
                    <a:pt x="167" y="476"/>
                  </a:lnTo>
                  <a:lnTo>
                    <a:pt x="214" y="500"/>
                  </a:lnTo>
                  <a:lnTo>
                    <a:pt x="262" y="523"/>
                  </a:lnTo>
                  <a:lnTo>
                    <a:pt x="285" y="595"/>
                  </a:lnTo>
                  <a:lnTo>
                    <a:pt x="333" y="642"/>
                  </a:lnTo>
                  <a:lnTo>
                    <a:pt x="357" y="666"/>
                  </a:lnTo>
                  <a:lnTo>
                    <a:pt x="404" y="690"/>
                  </a:lnTo>
                  <a:lnTo>
                    <a:pt x="499" y="642"/>
                  </a:lnTo>
                  <a:lnTo>
                    <a:pt x="570" y="571"/>
                  </a:lnTo>
                  <a:lnTo>
                    <a:pt x="618" y="476"/>
                  </a:lnTo>
                  <a:lnTo>
                    <a:pt x="642" y="405"/>
                  </a:lnTo>
                  <a:lnTo>
                    <a:pt x="618" y="333"/>
                  </a:lnTo>
                  <a:lnTo>
                    <a:pt x="547" y="191"/>
                  </a:lnTo>
                  <a:lnTo>
                    <a:pt x="428" y="25"/>
                  </a:lnTo>
                  <a:lnTo>
                    <a:pt x="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15"/>
            <p:cNvSpPr/>
            <p:nvPr/>
          </p:nvSpPr>
          <p:spPr>
            <a:xfrm>
              <a:off x="4018425" y="1317700"/>
              <a:ext cx="9525" cy="13075"/>
            </a:xfrm>
            <a:custGeom>
              <a:avLst/>
              <a:gdLst/>
              <a:ahLst/>
              <a:cxnLst/>
              <a:rect l="l" t="t" r="r" b="b"/>
              <a:pathLst>
                <a:path w="381" h="523" extrusionOk="0">
                  <a:moveTo>
                    <a:pt x="48" y="0"/>
                  </a:moveTo>
                  <a:lnTo>
                    <a:pt x="24" y="24"/>
                  </a:lnTo>
                  <a:lnTo>
                    <a:pt x="0" y="48"/>
                  </a:lnTo>
                  <a:lnTo>
                    <a:pt x="0" y="119"/>
                  </a:lnTo>
                  <a:lnTo>
                    <a:pt x="24" y="261"/>
                  </a:lnTo>
                  <a:lnTo>
                    <a:pt x="95" y="428"/>
                  </a:lnTo>
                  <a:lnTo>
                    <a:pt x="143" y="523"/>
                  </a:lnTo>
                  <a:lnTo>
                    <a:pt x="238" y="523"/>
                  </a:lnTo>
                  <a:lnTo>
                    <a:pt x="285" y="499"/>
                  </a:lnTo>
                  <a:lnTo>
                    <a:pt x="357" y="451"/>
                  </a:lnTo>
                  <a:lnTo>
                    <a:pt x="380" y="404"/>
                  </a:lnTo>
                  <a:lnTo>
                    <a:pt x="380" y="333"/>
                  </a:lnTo>
                  <a:lnTo>
                    <a:pt x="333" y="238"/>
                  </a:lnTo>
                  <a:lnTo>
                    <a:pt x="285" y="166"/>
                  </a:lnTo>
                  <a:lnTo>
                    <a:pt x="238" y="95"/>
                  </a:lnTo>
                  <a:lnTo>
                    <a:pt x="167" y="48"/>
                  </a:ln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15"/>
            <p:cNvSpPr/>
            <p:nvPr/>
          </p:nvSpPr>
          <p:spPr>
            <a:xfrm>
              <a:off x="4128875" y="1236325"/>
              <a:ext cx="7150" cy="11925"/>
            </a:xfrm>
            <a:custGeom>
              <a:avLst/>
              <a:gdLst/>
              <a:ahLst/>
              <a:cxnLst/>
              <a:rect l="l" t="t" r="r" b="b"/>
              <a:pathLst>
                <a:path w="286" h="477" extrusionOk="0">
                  <a:moveTo>
                    <a:pt x="72" y="1"/>
                  </a:moveTo>
                  <a:lnTo>
                    <a:pt x="48" y="48"/>
                  </a:lnTo>
                  <a:lnTo>
                    <a:pt x="0" y="120"/>
                  </a:lnTo>
                  <a:lnTo>
                    <a:pt x="0" y="215"/>
                  </a:lnTo>
                  <a:lnTo>
                    <a:pt x="0" y="310"/>
                  </a:lnTo>
                  <a:lnTo>
                    <a:pt x="48" y="381"/>
                  </a:lnTo>
                  <a:lnTo>
                    <a:pt x="119" y="452"/>
                  </a:lnTo>
                  <a:lnTo>
                    <a:pt x="167" y="476"/>
                  </a:lnTo>
                  <a:lnTo>
                    <a:pt x="214" y="452"/>
                  </a:lnTo>
                  <a:lnTo>
                    <a:pt x="262" y="429"/>
                  </a:lnTo>
                  <a:lnTo>
                    <a:pt x="262" y="405"/>
                  </a:lnTo>
                  <a:lnTo>
                    <a:pt x="262" y="310"/>
                  </a:lnTo>
                  <a:lnTo>
                    <a:pt x="285" y="239"/>
                  </a:lnTo>
                  <a:lnTo>
                    <a:pt x="285" y="191"/>
                  </a:lnTo>
                  <a:lnTo>
                    <a:pt x="262" y="167"/>
                  </a:lnTo>
                  <a:lnTo>
                    <a:pt x="238" y="48"/>
                  </a:lnTo>
                  <a:lnTo>
                    <a:pt x="214" y="25"/>
                  </a:lnTo>
                  <a:lnTo>
                    <a:pt x="1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15"/>
            <p:cNvSpPr/>
            <p:nvPr/>
          </p:nvSpPr>
          <p:spPr>
            <a:xfrm>
              <a:off x="4171625" y="1348575"/>
              <a:ext cx="13100" cy="10125"/>
            </a:xfrm>
            <a:custGeom>
              <a:avLst/>
              <a:gdLst/>
              <a:ahLst/>
              <a:cxnLst/>
              <a:rect l="l" t="t" r="r" b="b"/>
              <a:pathLst>
                <a:path w="524" h="405" extrusionOk="0">
                  <a:moveTo>
                    <a:pt x="404" y="0"/>
                  </a:moveTo>
                  <a:lnTo>
                    <a:pt x="333" y="24"/>
                  </a:lnTo>
                  <a:lnTo>
                    <a:pt x="191" y="72"/>
                  </a:lnTo>
                  <a:lnTo>
                    <a:pt x="72" y="167"/>
                  </a:lnTo>
                  <a:lnTo>
                    <a:pt x="24" y="214"/>
                  </a:lnTo>
                  <a:lnTo>
                    <a:pt x="1" y="285"/>
                  </a:lnTo>
                  <a:lnTo>
                    <a:pt x="1" y="333"/>
                  </a:lnTo>
                  <a:lnTo>
                    <a:pt x="24" y="380"/>
                  </a:lnTo>
                  <a:lnTo>
                    <a:pt x="48"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5"/>
            <p:cNvSpPr/>
            <p:nvPr/>
          </p:nvSpPr>
          <p:spPr>
            <a:xfrm>
              <a:off x="4171625" y="1348575"/>
              <a:ext cx="13100" cy="10125"/>
            </a:xfrm>
            <a:custGeom>
              <a:avLst/>
              <a:gdLst/>
              <a:ahLst/>
              <a:cxnLst/>
              <a:rect l="l" t="t" r="r" b="b"/>
              <a:pathLst>
                <a:path w="524" h="405" fill="none" extrusionOk="0">
                  <a:moveTo>
                    <a:pt x="119" y="404"/>
                  </a:moveTo>
                  <a:lnTo>
                    <a:pt x="119" y="404"/>
                  </a:lnTo>
                  <a:lnTo>
                    <a:pt x="48" y="404"/>
                  </a:lnTo>
                  <a:lnTo>
                    <a:pt x="24" y="380"/>
                  </a:lnTo>
                  <a:lnTo>
                    <a:pt x="1" y="333"/>
                  </a:lnTo>
                  <a:lnTo>
                    <a:pt x="1" y="285"/>
                  </a:lnTo>
                  <a:lnTo>
                    <a:pt x="1" y="285"/>
                  </a:lnTo>
                  <a:lnTo>
                    <a:pt x="24" y="214"/>
                  </a:lnTo>
                  <a:lnTo>
                    <a:pt x="72" y="167"/>
                  </a:lnTo>
                  <a:lnTo>
                    <a:pt x="191" y="72"/>
                  </a:lnTo>
                  <a:lnTo>
                    <a:pt x="333" y="24"/>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15"/>
            <p:cNvSpPr/>
            <p:nvPr/>
          </p:nvSpPr>
          <p:spPr>
            <a:xfrm>
              <a:off x="4149650" y="1278500"/>
              <a:ext cx="8950" cy="13100"/>
            </a:xfrm>
            <a:custGeom>
              <a:avLst/>
              <a:gdLst/>
              <a:ahLst/>
              <a:cxnLst/>
              <a:rect l="l" t="t" r="r" b="b"/>
              <a:pathLst>
                <a:path w="358" h="524" extrusionOk="0">
                  <a:moveTo>
                    <a:pt x="167" y="0"/>
                  </a:moveTo>
                  <a:lnTo>
                    <a:pt x="167" y="24"/>
                  </a:lnTo>
                  <a:lnTo>
                    <a:pt x="167" y="95"/>
                  </a:lnTo>
                  <a:lnTo>
                    <a:pt x="120" y="119"/>
                  </a:lnTo>
                  <a:lnTo>
                    <a:pt x="24" y="119"/>
                  </a:lnTo>
                  <a:lnTo>
                    <a:pt x="1" y="190"/>
                  </a:lnTo>
                  <a:lnTo>
                    <a:pt x="1" y="262"/>
                  </a:lnTo>
                  <a:lnTo>
                    <a:pt x="24" y="309"/>
                  </a:lnTo>
                  <a:lnTo>
                    <a:pt x="72" y="333"/>
                  </a:lnTo>
                  <a:lnTo>
                    <a:pt x="120" y="357"/>
                  </a:lnTo>
                  <a:lnTo>
                    <a:pt x="167" y="381"/>
                  </a:lnTo>
                  <a:lnTo>
                    <a:pt x="191" y="452"/>
                  </a:lnTo>
                  <a:lnTo>
                    <a:pt x="215" y="523"/>
                  </a:lnTo>
                  <a:lnTo>
                    <a:pt x="333" y="523"/>
                  </a:lnTo>
                  <a:lnTo>
                    <a:pt x="357" y="476"/>
                  </a:lnTo>
                  <a:lnTo>
                    <a:pt x="357" y="428"/>
                  </a:lnTo>
                  <a:lnTo>
                    <a:pt x="357" y="357"/>
                  </a:lnTo>
                  <a:lnTo>
                    <a:pt x="333" y="286"/>
                  </a:lnTo>
                  <a:lnTo>
                    <a:pt x="310" y="262"/>
                  </a:lnTo>
                  <a:lnTo>
                    <a:pt x="262" y="286"/>
                  </a:lnTo>
                  <a:lnTo>
                    <a:pt x="215" y="286"/>
                  </a:lnTo>
                  <a:lnTo>
                    <a:pt x="215" y="238"/>
                  </a:lnTo>
                  <a:lnTo>
                    <a:pt x="215" y="167"/>
                  </a:lnTo>
                  <a:lnTo>
                    <a:pt x="215" y="119"/>
                  </a:lnTo>
                  <a:lnTo>
                    <a:pt x="262" y="72"/>
                  </a:lnTo>
                  <a:lnTo>
                    <a:pt x="286" y="72"/>
                  </a:lnTo>
                  <a:lnTo>
                    <a:pt x="286" y="48"/>
                  </a:lnTo>
                  <a:lnTo>
                    <a:pt x="2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15"/>
            <p:cNvSpPr/>
            <p:nvPr/>
          </p:nvSpPr>
          <p:spPr>
            <a:xfrm>
              <a:off x="4138375" y="1285625"/>
              <a:ext cx="7150" cy="11300"/>
            </a:xfrm>
            <a:custGeom>
              <a:avLst/>
              <a:gdLst/>
              <a:ahLst/>
              <a:cxnLst/>
              <a:rect l="l" t="t" r="r" b="b"/>
              <a:pathLst>
                <a:path w="286" h="452" extrusionOk="0">
                  <a:moveTo>
                    <a:pt x="167" y="1"/>
                  </a:moveTo>
                  <a:lnTo>
                    <a:pt x="119" y="72"/>
                  </a:lnTo>
                  <a:lnTo>
                    <a:pt x="48" y="191"/>
                  </a:lnTo>
                  <a:lnTo>
                    <a:pt x="0" y="309"/>
                  </a:lnTo>
                  <a:lnTo>
                    <a:pt x="0" y="381"/>
                  </a:lnTo>
                  <a:lnTo>
                    <a:pt x="24" y="452"/>
                  </a:lnTo>
                  <a:lnTo>
                    <a:pt x="72" y="452"/>
                  </a:lnTo>
                  <a:lnTo>
                    <a:pt x="143" y="428"/>
                  </a:lnTo>
                  <a:lnTo>
                    <a:pt x="214" y="381"/>
                  </a:lnTo>
                  <a:lnTo>
                    <a:pt x="262" y="286"/>
                  </a:lnTo>
                  <a:lnTo>
                    <a:pt x="285" y="191"/>
                  </a:lnTo>
                  <a:lnTo>
                    <a:pt x="285" y="96"/>
                  </a:lnTo>
                  <a:lnTo>
                    <a:pt x="285" y="48"/>
                  </a:lnTo>
                  <a:lnTo>
                    <a:pt x="2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5"/>
            <p:cNvSpPr/>
            <p:nvPr/>
          </p:nvSpPr>
          <p:spPr>
            <a:xfrm>
              <a:off x="4158575" y="1351550"/>
              <a:ext cx="11300" cy="9525"/>
            </a:xfrm>
            <a:custGeom>
              <a:avLst/>
              <a:gdLst/>
              <a:ahLst/>
              <a:cxnLst/>
              <a:rect l="l" t="t" r="r" b="b"/>
              <a:pathLst>
                <a:path w="452" h="381" extrusionOk="0">
                  <a:moveTo>
                    <a:pt x="333" y="0"/>
                  </a:moveTo>
                  <a:lnTo>
                    <a:pt x="143" y="24"/>
                  </a:lnTo>
                  <a:lnTo>
                    <a:pt x="95" y="24"/>
                  </a:lnTo>
                  <a:lnTo>
                    <a:pt x="71" y="71"/>
                  </a:lnTo>
                  <a:lnTo>
                    <a:pt x="95" y="143"/>
                  </a:lnTo>
                  <a:lnTo>
                    <a:pt x="119" y="214"/>
                  </a:lnTo>
                  <a:lnTo>
                    <a:pt x="95" y="238"/>
                  </a:lnTo>
                  <a:lnTo>
                    <a:pt x="24" y="238"/>
                  </a:lnTo>
                  <a:lnTo>
                    <a:pt x="0" y="285"/>
                  </a:lnTo>
                  <a:lnTo>
                    <a:pt x="0" y="333"/>
                  </a:lnTo>
                  <a:lnTo>
                    <a:pt x="48" y="356"/>
                  </a:lnTo>
                  <a:lnTo>
                    <a:pt x="143" y="380"/>
                  </a:lnTo>
                  <a:lnTo>
                    <a:pt x="166" y="380"/>
                  </a:lnTo>
                  <a:lnTo>
                    <a:pt x="214" y="356"/>
                  </a:lnTo>
                  <a:lnTo>
                    <a:pt x="238" y="333"/>
                  </a:lnTo>
                  <a:lnTo>
                    <a:pt x="238" y="285"/>
                  </a:lnTo>
                  <a:lnTo>
                    <a:pt x="190" y="214"/>
                  </a:lnTo>
                  <a:lnTo>
                    <a:pt x="380" y="166"/>
                  </a:lnTo>
                  <a:lnTo>
                    <a:pt x="428" y="119"/>
                  </a:lnTo>
                  <a:lnTo>
                    <a:pt x="451" y="95"/>
                  </a:lnTo>
                  <a:lnTo>
                    <a:pt x="451" y="71"/>
                  </a:lnTo>
                  <a:lnTo>
                    <a:pt x="428" y="24"/>
                  </a:lnTo>
                  <a:lnTo>
                    <a:pt x="404"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15"/>
            <p:cNvSpPr/>
            <p:nvPr/>
          </p:nvSpPr>
          <p:spPr>
            <a:xfrm>
              <a:off x="4158575" y="1351550"/>
              <a:ext cx="11300" cy="9525"/>
            </a:xfrm>
            <a:custGeom>
              <a:avLst/>
              <a:gdLst/>
              <a:ahLst/>
              <a:cxnLst/>
              <a:rect l="l" t="t" r="r" b="b"/>
              <a:pathLst>
                <a:path w="452" h="381" fill="none" extrusionOk="0">
                  <a:moveTo>
                    <a:pt x="190" y="214"/>
                  </a:moveTo>
                  <a:lnTo>
                    <a:pt x="190" y="214"/>
                  </a:lnTo>
                  <a:lnTo>
                    <a:pt x="238" y="285"/>
                  </a:lnTo>
                  <a:lnTo>
                    <a:pt x="238" y="333"/>
                  </a:lnTo>
                  <a:lnTo>
                    <a:pt x="214" y="356"/>
                  </a:lnTo>
                  <a:lnTo>
                    <a:pt x="214" y="356"/>
                  </a:lnTo>
                  <a:lnTo>
                    <a:pt x="166" y="380"/>
                  </a:lnTo>
                  <a:lnTo>
                    <a:pt x="143" y="380"/>
                  </a:lnTo>
                  <a:lnTo>
                    <a:pt x="48" y="356"/>
                  </a:lnTo>
                  <a:lnTo>
                    <a:pt x="48" y="356"/>
                  </a:lnTo>
                  <a:lnTo>
                    <a:pt x="0" y="333"/>
                  </a:lnTo>
                  <a:lnTo>
                    <a:pt x="0" y="285"/>
                  </a:lnTo>
                  <a:lnTo>
                    <a:pt x="0" y="285"/>
                  </a:lnTo>
                  <a:lnTo>
                    <a:pt x="24" y="238"/>
                  </a:lnTo>
                  <a:lnTo>
                    <a:pt x="48" y="238"/>
                  </a:lnTo>
                  <a:lnTo>
                    <a:pt x="48" y="238"/>
                  </a:lnTo>
                  <a:lnTo>
                    <a:pt x="95" y="238"/>
                  </a:lnTo>
                  <a:lnTo>
                    <a:pt x="119" y="214"/>
                  </a:lnTo>
                  <a:lnTo>
                    <a:pt x="95" y="143"/>
                  </a:lnTo>
                  <a:lnTo>
                    <a:pt x="95" y="143"/>
                  </a:lnTo>
                  <a:lnTo>
                    <a:pt x="71" y="71"/>
                  </a:lnTo>
                  <a:lnTo>
                    <a:pt x="95" y="24"/>
                  </a:lnTo>
                  <a:lnTo>
                    <a:pt x="143" y="24"/>
                  </a:lnTo>
                  <a:lnTo>
                    <a:pt x="143" y="24"/>
                  </a:lnTo>
                  <a:lnTo>
                    <a:pt x="333" y="0"/>
                  </a:lnTo>
                  <a:lnTo>
                    <a:pt x="404" y="0"/>
                  </a:lnTo>
                  <a:lnTo>
                    <a:pt x="428" y="24"/>
                  </a:lnTo>
                  <a:lnTo>
                    <a:pt x="451" y="71"/>
                  </a:lnTo>
                  <a:lnTo>
                    <a:pt x="451" y="71"/>
                  </a:lnTo>
                  <a:lnTo>
                    <a:pt x="451" y="95"/>
                  </a:lnTo>
                  <a:lnTo>
                    <a:pt x="428" y="119"/>
                  </a:lnTo>
                  <a:lnTo>
                    <a:pt x="380" y="166"/>
                  </a:lnTo>
                  <a:lnTo>
                    <a:pt x="190" y="214"/>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15"/>
            <p:cNvSpPr/>
            <p:nvPr/>
          </p:nvSpPr>
          <p:spPr>
            <a:xfrm>
              <a:off x="4177575" y="1309375"/>
              <a:ext cx="5950" cy="11300"/>
            </a:xfrm>
            <a:custGeom>
              <a:avLst/>
              <a:gdLst/>
              <a:ahLst/>
              <a:cxnLst/>
              <a:rect l="l" t="t" r="r" b="b"/>
              <a:pathLst>
                <a:path w="238" h="452" extrusionOk="0">
                  <a:moveTo>
                    <a:pt x="48" y="1"/>
                  </a:moveTo>
                  <a:lnTo>
                    <a:pt x="24" y="48"/>
                  </a:lnTo>
                  <a:lnTo>
                    <a:pt x="0" y="72"/>
                  </a:lnTo>
                  <a:lnTo>
                    <a:pt x="0" y="119"/>
                  </a:lnTo>
                  <a:lnTo>
                    <a:pt x="24" y="333"/>
                  </a:lnTo>
                  <a:lnTo>
                    <a:pt x="24" y="381"/>
                  </a:lnTo>
                  <a:lnTo>
                    <a:pt x="48" y="428"/>
                  </a:lnTo>
                  <a:lnTo>
                    <a:pt x="71" y="452"/>
                  </a:lnTo>
                  <a:lnTo>
                    <a:pt x="143" y="452"/>
                  </a:lnTo>
                  <a:lnTo>
                    <a:pt x="190" y="428"/>
                  </a:lnTo>
                  <a:lnTo>
                    <a:pt x="238" y="404"/>
                  </a:lnTo>
                  <a:lnTo>
                    <a:pt x="238" y="357"/>
                  </a:lnTo>
                  <a:lnTo>
                    <a:pt x="238" y="286"/>
                  </a:lnTo>
                  <a:lnTo>
                    <a:pt x="190" y="191"/>
                  </a:lnTo>
                  <a:lnTo>
                    <a:pt x="190" y="143"/>
                  </a:lnTo>
                  <a:lnTo>
                    <a:pt x="214" y="72"/>
                  </a:lnTo>
                  <a:lnTo>
                    <a:pt x="214" y="24"/>
                  </a:lnTo>
                  <a:lnTo>
                    <a:pt x="214" y="1"/>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15"/>
            <p:cNvSpPr/>
            <p:nvPr/>
          </p:nvSpPr>
          <p:spPr>
            <a:xfrm>
              <a:off x="4177575" y="1309375"/>
              <a:ext cx="5950" cy="11300"/>
            </a:xfrm>
            <a:custGeom>
              <a:avLst/>
              <a:gdLst/>
              <a:ahLst/>
              <a:cxnLst/>
              <a:rect l="l" t="t" r="r" b="b"/>
              <a:pathLst>
                <a:path w="238" h="452" fill="none" extrusionOk="0">
                  <a:moveTo>
                    <a:pt x="119" y="1"/>
                  </a:moveTo>
                  <a:lnTo>
                    <a:pt x="119" y="1"/>
                  </a:lnTo>
                  <a:lnTo>
                    <a:pt x="166" y="1"/>
                  </a:lnTo>
                  <a:lnTo>
                    <a:pt x="214" y="1"/>
                  </a:lnTo>
                  <a:lnTo>
                    <a:pt x="214" y="24"/>
                  </a:lnTo>
                  <a:lnTo>
                    <a:pt x="214" y="72"/>
                  </a:lnTo>
                  <a:lnTo>
                    <a:pt x="214" y="72"/>
                  </a:lnTo>
                  <a:lnTo>
                    <a:pt x="190" y="143"/>
                  </a:lnTo>
                  <a:lnTo>
                    <a:pt x="190" y="191"/>
                  </a:lnTo>
                  <a:lnTo>
                    <a:pt x="238" y="286"/>
                  </a:lnTo>
                  <a:lnTo>
                    <a:pt x="238" y="286"/>
                  </a:lnTo>
                  <a:lnTo>
                    <a:pt x="238" y="357"/>
                  </a:lnTo>
                  <a:lnTo>
                    <a:pt x="238" y="404"/>
                  </a:lnTo>
                  <a:lnTo>
                    <a:pt x="190" y="428"/>
                  </a:lnTo>
                  <a:lnTo>
                    <a:pt x="143" y="452"/>
                  </a:lnTo>
                  <a:lnTo>
                    <a:pt x="143" y="452"/>
                  </a:lnTo>
                  <a:lnTo>
                    <a:pt x="71" y="452"/>
                  </a:lnTo>
                  <a:lnTo>
                    <a:pt x="48" y="428"/>
                  </a:lnTo>
                  <a:lnTo>
                    <a:pt x="24" y="381"/>
                  </a:lnTo>
                  <a:lnTo>
                    <a:pt x="24" y="333"/>
                  </a:lnTo>
                  <a:lnTo>
                    <a:pt x="24" y="333"/>
                  </a:lnTo>
                  <a:lnTo>
                    <a:pt x="0" y="119"/>
                  </a:lnTo>
                  <a:lnTo>
                    <a:pt x="0" y="119"/>
                  </a:lnTo>
                  <a:lnTo>
                    <a:pt x="0" y="72"/>
                  </a:lnTo>
                  <a:lnTo>
                    <a:pt x="24" y="48"/>
                  </a:lnTo>
                  <a:lnTo>
                    <a:pt x="48" y="1"/>
                  </a:lnTo>
                  <a:lnTo>
                    <a:pt x="1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5"/>
            <p:cNvSpPr/>
            <p:nvPr/>
          </p:nvSpPr>
          <p:spPr>
            <a:xfrm>
              <a:off x="4157375" y="1277300"/>
              <a:ext cx="7750" cy="10125"/>
            </a:xfrm>
            <a:custGeom>
              <a:avLst/>
              <a:gdLst/>
              <a:ahLst/>
              <a:cxnLst/>
              <a:rect l="l" t="t" r="r" b="b"/>
              <a:pathLst>
                <a:path w="310" h="405" extrusionOk="0">
                  <a:moveTo>
                    <a:pt x="72" y="1"/>
                  </a:moveTo>
                  <a:lnTo>
                    <a:pt x="24" y="25"/>
                  </a:lnTo>
                  <a:lnTo>
                    <a:pt x="1" y="48"/>
                  </a:lnTo>
                  <a:lnTo>
                    <a:pt x="1" y="72"/>
                  </a:lnTo>
                  <a:lnTo>
                    <a:pt x="48" y="120"/>
                  </a:lnTo>
                  <a:lnTo>
                    <a:pt x="24" y="191"/>
                  </a:lnTo>
                  <a:lnTo>
                    <a:pt x="24" y="262"/>
                  </a:lnTo>
                  <a:lnTo>
                    <a:pt x="24" y="334"/>
                  </a:lnTo>
                  <a:lnTo>
                    <a:pt x="48" y="334"/>
                  </a:lnTo>
                  <a:lnTo>
                    <a:pt x="72" y="381"/>
                  </a:lnTo>
                  <a:lnTo>
                    <a:pt x="96" y="405"/>
                  </a:lnTo>
                  <a:lnTo>
                    <a:pt x="167" y="405"/>
                  </a:lnTo>
                  <a:lnTo>
                    <a:pt x="191" y="381"/>
                  </a:lnTo>
                  <a:lnTo>
                    <a:pt x="191" y="286"/>
                  </a:lnTo>
                  <a:lnTo>
                    <a:pt x="214" y="238"/>
                  </a:lnTo>
                  <a:lnTo>
                    <a:pt x="238" y="215"/>
                  </a:lnTo>
                  <a:lnTo>
                    <a:pt x="262" y="191"/>
                  </a:lnTo>
                  <a:lnTo>
                    <a:pt x="309" y="215"/>
                  </a:lnTo>
                  <a:lnTo>
                    <a:pt x="309" y="143"/>
                  </a:lnTo>
                  <a:lnTo>
                    <a:pt x="309" y="120"/>
                  </a:lnTo>
                  <a:lnTo>
                    <a:pt x="214" y="25"/>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5"/>
            <p:cNvSpPr/>
            <p:nvPr/>
          </p:nvSpPr>
          <p:spPr>
            <a:xfrm>
              <a:off x="4098575" y="1261275"/>
              <a:ext cx="7750" cy="8350"/>
            </a:xfrm>
            <a:custGeom>
              <a:avLst/>
              <a:gdLst/>
              <a:ahLst/>
              <a:cxnLst/>
              <a:rect l="l" t="t" r="r" b="b"/>
              <a:pathLst>
                <a:path w="310" h="334" extrusionOk="0">
                  <a:moveTo>
                    <a:pt x="262" y="1"/>
                  </a:moveTo>
                  <a:lnTo>
                    <a:pt x="167" y="24"/>
                  </a:lnTo>
                  <a:lnTo>
                    <a:pt x="96" y="48"/>
                  </a:lnTo>
                  <a:lnTo>
                    <a:pt x="48" y="72"/>
                  </a:lnTo>
                  <a:lnTo>
                    <a:pt x="1" y="119"/>
                  </a:lnTo>
                  <a:lnTo>
                    <a:pt x="25" y="214"/>
                  </a:lnTo>
                  <a:lnTo>
                    <a:pt x="48" y="262"/>
                  </a:lnTo>
                  <a:lnTo>
                    <a:pt x="72" y="309"/>
                  </a:lnTo>
                  <a:lnTo>
                    <a:pt x="96" y="333"/>
                  </a:lnTo>
                  <a:lnTo>
                    <a:pt x="167" y="333"/>
                  </a:lnTo>
                  <a:lnTo>
                    <a:pt x="262" y="286"/>
                  </a:lnTo>
                  <a:lnTo>
                    <a:pt x="286" y="214"/>
                  </a:lnTo>
                  <a:lnTo>
                    <a:pt x="310" y="143"/>
                  </a:lnTo>
                  <a:lnTo>
                    <a:pt x="310" y="72"/>
                  </a:lnTo>
                  <a:lnTo>
                    <a:pt x="286" y="24"/>
                  </a:lnTo>
                  <a:lnTo>
                    <a:pt x="2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5"/>
            <p:cNvSpPr/>
            <p:nvPr/>
          </p:nvSpPr>
          <p:spPr>
            <a:xfrm>
              <a:off x="3764850" y="1255925"/>
              <a:ext cx="6575" cy="8950"/>
            </a:xfrm>
            <a:custGeom>
              <a:avLst/>
              <a:gdLst/>
              <a:ahLst/>
              <a:cxnLst/>
              <a:rect l="l" t="t" r="r" b="b"/>
              <a:pathLst>
                <a:path w="263" h="358" extrusionOk="0">
                  <a:moveTo>
                    <a:pt x="120" y="1"/>
                  </a:moveTo>
                  <a:lnTo>
                    <a:pt x="48" y="25"/>
                  </a:lnTo>
                  <a:lnTo>
                    <a:pt x="1" y="72"/>
                  </a:lnTo>
                  <a:lnTo>
                    <a:pt x="1" y="96"/>
                  </a:lnTo>
                  <a:lnTo>
                    <a:pt x="1" y="167"/>
                  </a:lnTo>
                  <a:lnTo>
                    <a:pt x="48" y="286"/>
                  </a:lnTo>
                  <a:lnTo>
                    <a:pt x="96" y="333"/>
                  </a:lnTo>
                  <a:lnTo>
                    <a:pt x="167" y="357"/>
                  </a:lnTo>
                  <a:lnTo>
                    <a:pt x="238" y="310"/>
                  </a:lnTo>
                  <a:lnTo>
                    <a:pt x="262" y="262"/>
                  </a:lnTo>
                  <a:lnTo>
                    <a:pt x="238" y="143"/>
                  </a:lnTo>
                  <a:lnTo>
                    <a:pt x="215" y="96"/>
                  </a:lnTo>
                  <a:lnTo>
                    <a:pt x="215" y="48"/>
                  </a:lnTo>
                  <a:lnTo>
                    <a:pt x="1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5"/>
            <p:cNvSpPr/>
            <p:nvPr/>
          </p:nvSpPr>
          <p:spPr>
            <a:xfrm>
              <a:off x="3814150" y="1264850"/>
              <a:ext cx="11300" cy="4175"/>
            </a:xfrm>
            <a:custGeom>
              <a:avLst/>
              <a:gdLst/>
              <a:ahLst/>
              <a:cxnLst/>
              <a:rect l="l" t="t" r="r" b="b"/>
              <a:pathLst>
                <a:path w="452" h="167" extrusionOk="0">
                  <a:moveTo>
                    <a:pt x="285" y="0"/>
                  </a:moveTo>
                  <a:lnTo>
                    <a:pt x="214" y="24"/>
                  </a:lnTo>
                  <a:lnTo>
                    <a:pt x="119" y="48"/>
                  </a:lnTo>
                  <a:lnTo>
                    <a:pt x="48" y="48"/>
                  </a:lnTo>
                  <a:lnTo>
                    <a:pt x="24" y="71"/>
                  </a:lnTo>
                  <a:lnTo>
                    <a:pt x="0" y="95"/>
                  </a:lnTo>
                  <a:lnTo>
                    <a:pt x="24" y="143"/>
                  </a:lnTo>
                  <a:lnTo>
                    <a:pt x="48" y="166"/>
                  </a:lnTo>
                  <a:lnTo>
                    <a:pt x="262" y="166"/>
                  </a:lnTo>
                  <a:lnTo>
                    <a:pt x="404" y="143"/>
                  </a:lnTo>
                  <a:lnTo>
                    <a:pt x="452" y="119"/>
                  </a:lnTo>
                  <a:lnTo>
                    <a:pt x="452" y="71"/>
                  </a:lnTo>
                  <a:lnTo>
                    <a:pt x="428"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5"/>
            <p:cNvSpPr/>
            <p:nvPr/>
          </p:nvSpPr>
          <p:spPr>
            <a:xfrm>
              <a:off x="4149050" y="1353925"/>
              <a:ext cx="8950" cy="5350"/>
            </a:xfrm>
            <a:custGeom>
              <a:avLst/>
              <a:gdLst/>
              <a:ahLst/>
              <a:cxnLst/>
              <a:rect l="l" t="t" r="r" b="b"/>
              <a:pathLst>
                <a:path w="358" h="214" extrusionOk="0">
                  <a:moveTo>
                    <a:pt x="310" y="0"/>
                  </a:moveTo>
                  <a:lnTo>
                    <a:pt x="262" y="24"/>
                  </a:lnTo>
                  <a:lnTo>
                    <a:pt x="72" y="48"/>
                  </a:lnTo>
                  <a:lnTo>
                    <a:pt x="25" y="71"/>
                  </a:lnTo>
                  <a:lnTo>
                    <a:pt x="1" y="95"/>
                  </a:lnTo>
                  <a:lnTo>
                    <a:pt x="25" y="190"/>
                  </a:lnTo>
                  <a:lnTo>
                    <a:pt x="48" y="214"/>
                  </a:lnTo>
                  <a:lnTo>
                    <a:pt x="96" y="214"/>
                  </a:lnTo>
                  <a:lnTo>
                    <a:pt x="191" y="190"/>
                  </a:lnTo>
                  <a:lnTo>
                    <a:pt x="239" y="166"/>
                  </a:lnTo>
                  <a:lnTo>
                    <a:pt x="286" y="143"/>
                  </a:lnTo>
                  <a:lnTo>
                    <a:pt x="357" y="119"/>
                  </a:lnTo>
                  <a:lnTo>
                    <a:pt x="357" y="48"/>
                  </a:lnTo>
                  <a:lnTo>
                    <a:pt x="334" y="24"/>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15"/>
            <p:cNvSpPr/>
            <p:nvPr/>
          </p:nvSpPr>
          <p:spPr>
            <a:xfrm>
              <a:off x="4149050" y="1353925"/>
              <a:ext cx="8950" cy="5350"/>
            </a:xfrm>
            <a:custGeom>
              <a:avLst/>
              <a:gdLst/>
              <a:ahLst/>
              <a:cxnLst/>
              <a:rect l="l" t="t" r="r" b="b"/>
              <a:pathLst>
                <a:path w="358" h="214" fill="none" extrusionOk="0">
                  <a:moveTo>
                    <a:pt x="191" y="190"/>
                  </a:moveTo>
                  <a:lnTo>
                    <a:pt x="191" y="190"/>
                  </a:lnTo>
                  <a:lnTo>
                    <a:pt x="96" y="214"/>
                  </a:lnTo>
                  <a:lnTo>
                    <a:pt x="48" y="214"/>
                  </a:lnTo>
                  <a:lnTo>
                    <a:pt x="25" y="190"/>
                  </a:lnTo>
                  <a:lnTo>
                    <a:pt x="25" y="190"/>
                  </a:lnTo>
                  <a:lnTo>
                    <a:pt x="1" y="95"/>
                  </a:lnTo>
                  <a:lnTo>
                    <a:pt x="25" y="71"/>
                  </a:lnTo>
                  <a:lnTo>
                    <a:pt x="72" y="48"/>
                  </a:lnTo>
                  <a:lnTo>
                    <a:pt x="72" y="48"/>
                  </a:lnTo>
                  <a:lnTo>
                    <a:pt x="262" y="24"/>
                  </a:lnTo>
                  <a:lnTo>
                    <a:pt x="262" y="24"/>
                  </a:lnTo>
                  <a:lnTo>
                    <a:pt x="310" y="0"/>
                  </a:lnTo>
                  <a:lnTo>
                    <a:pt x="334" y="24"/>
                  </a:lnTo>
                  <a:lnTo>
                    <a:pt x="357" y="48"/>
                  </a:lnTo>
                  <a:lnTo>
                    <a:pt x="357" y="48"/>
                  </a:lnTo>
                  <a:lnTo>
                    <a:pt x="357" y="119"/>
                  </a:lnTo>
                  <a:lnTo>
                    <a:pt x="286" y="143"/>
                  </a:lnTo>
                  <a:lnTo>
                    <a:pt x="286" y="143"/>
                  </a:lnTo>
                  <a:lnTo>
                    <a:pt x="239" y="166"/>
                  </a:lnTo>
                  <a:lnTo>
                    <a:pt x="191" y="190"/>
                  </a:lnTo>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15"/>
            <p:cNvSpPr/>
            <p:nvPr/>
          </p:nvSpPr>
          <p:spPr>
            <a:xfrm>
              <a:off x="4182900" y="1327200"/>
              <a:ext cx="8350" cy="4175"/>
            </a:xfrm>
            <a:custGeom>
              <a:avLst/>
              <a:gdLst/>
              <a:ahLst/>
              <a:cxnLst/>
              <a:rect l="l" t="t" r="r" b="b"/>
              <a:pathLst>
                <a:path w="334" h="167" extrusionOk="0">
                  <a:moveTo>
                    <a:pt x="262"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15"/>
            <p:cNvSpPr/>
            <p:nvPr/>
          </p:nvSpPr>
          <p:spPr>
            <a:xfrm>
              <a:off x="4182900" y="1327200"/>
              <a:ext cx="8350" cy="4175"/>
            </a:xfrm>
            <a:custGeom>
              <a:avLst/>
              <a:gdLst/>
              <a:ahLst/>
              <a:cxnLst/>
              <a:rect l="l" t="t" r="r" b="b"/>
              <a:pathLst>
                <a:path w="334" h="167" fill="none" extrusionOk="0">
                  <a:moveTo>
                    <a:pt x="120" y="24"/>
                  </a:moveTo>
                  <a:lnTo>
                    <a:pt x="120" y="24"/>
                  </a:lnTo>
                  <a:lnTo>
                    <a:pt x="262" y="0"/>
                  </a:lnTo>
                  <a:lnTo>
                    <a:pt x="310" y="0"/>
                  </a:lnTo>
                  <a:lnTo>
                    <a:pt x="333" y="48"/>
                  </a:lnTo>
                  <a:lnTo>
                    <a:pt x="333" y="48"/>
                  </a:lnTo>
                  <a:lnTo>
                    <a:pt x="333" y="95"/>
                  </a:lnTo>
                  <a:lnTo>
                    <a:pt x="310" y="119"/>
                  </a:lnTo>
                  <a:lnTo>
                    <a:pt x="191" y="166"/>
                  </a:lnTo>
                  <a:lnTo>
                    <a:pt x="191" y="166"/>
                  </a:lnTo>
                  <a:lnTo>
                    <a:pt x="96" y="166"/>
                  </a:lnTo>
                  <a:lnTo>
                    <a:pt x="48" y="166"/>
                  </a:lnTo>
                  <a:lnTo>
                    <a:pt x="1" y="95"/>
                  </a:lnTo>
                  <a:lnTo>
                    <a:pt x="1" y="95"/>
                  </a:lnTo>
                  <a:lnTo>
                    <a:pt x="1" y="48"/>
                  </a:lnTo>
                  <a:lnTo>
                    <a:pt x="48" y="24"/>
                  </a:lnTo>
                  <a:lnTo>
                    <a:pt x="96" y="24"/>
                  </a:lnTo>
                  <a:lnTo>
                    <a:pt x="120" y="2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15"/>
            <p:cNvSpPr/>
            <p:nvPr/>
          </p:nvSpPr>
          <p:spPr>
            <a:xfrm>
              <a:off x="3995850" y="1336100"/>
              <a:ext cx="5375" cy="7750"/>
            </a:xfrm>
            <a:custGeom>
              <a:avLst/>
              <a:gdLst/>
              <a:ahLst/>
              <a:cxnLst/>
              <a:rect l="l" t="t" r="r" b="b"/>
              <a:pathLst>
                <a:path w="215" h="310" extrusionOk="0">
                  <a:moveTo>
                    <a:pt x="96" y="1"/>
                  </a:moveTo>
                  <a:lnTo>
                    <a:pt x="72" y="24"/>
                  </a:lnTo>
                  <a:lnTo>
                    <a:pt x="72" y="72"/>
                  </a:lnTo>
                  <a:lnTo>
                    <a:pt x="48" y="96"/>
                  </a:lnTo>
                  <a:lnTo>
                    <a:pt x="1" y="143"/>
                  </a:lnTo>
                  <a:lnTo>
                    <a:pt x="1" y="191"/>
                  </a:lnTo>
                  <a:lnTo>
                    <a:pt x="48" y="262"/>
                  </a:lnTo>
                  <a:lnTo>
                    <a:pt x="72" y="286"/>
                  </a:lnTo>
                  <a:lnTo>
                    <a:pt x="96" y="309"/>
                  </a:lnTo>
                  <a:lnTo>
                    <a:pt x="167" y="286"/>
                  </a:lnTo>
                  <a:lnTo>
                    <a:pt x="214" y="262"/>
                  </a:lnTo>
                  <a:lnTo>
                    <a:pt x="214" y="214"/>
                  </a:lnTo>
                  <a:lnTo>
                    <a:pt x="191" y="167"/>
                  </a:lnTo>
                  <a:lnTo>
                    <a:pt x="191" y="143"/>
                  </a:lnTo>
                  <a:lnTo>
                    <a:pt x="167" y="72"/>
                  </a:lnTo>
                  <a:lnTo>
                    <a:pt x="167" y="24"/>
                  </a:lnTo>
                  <a:lnTo>
                    <a:pt x="1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15"/>
            <p:cNvSpPr/>
            <p:nvPr/>
          </p:nvSpPr>
          <p:spPr>
            <a:xfrm>
              <a:off x="3913900" y="1418650"/>
              <a:ext cx="7750" cy="5350"/>
            </a:xfrm>
            <a:custGeom>
              <a:avLst/>
              <a:gdLst/>
              <a:ahLst/>
              <a:cxnLst/>
              <a:rect l="l" t="t" r="r" b="b"/>
              <a:pathLst>
                <a:path w="310" h="214" extrusionOk="0">
                  <a:moveTo>
                    <a:pt x="48" y="0"/>
                  </a:moveTo>
                  <a:lnTo>
                    <a:pt x="25" y="24"/>
                  </a:lnTo>
                  <a:lnTo>
                    <a:pt x="1" y="48"/>
                  </a:lnTo>
                  <a:lnTo>
                    <a:pt x="25" y="71"/>
                  </a:lnTo>
                  <a:lnTo>
                    <a:pt x="96" y="166"/>
                  </a:lnTo>
                  <a:lnTo>
                    <a:pt x="143" y="214"/>
                  </a:lnTo>
                  <a:lnTo>
                    <a:pt x="238" y="190"/>
                  </a:lnTo>
                  <a:lnTo>
                    <a:pt x="286" y="190"/>
                  </a:lnTo>
                  <a:lnTo>
                    <a:pt x="310" y="166"/>
                  </a:lnTo>
                  <a:lnTo>
                    <a:pt x="310" y="95"/>
                  </a:lnTo>
                  <a:lnTo>
                    <a:pt x="286" y="48"/>
                  </a:lnTo>
                  <a:lnTo>
                    <a:pt x="262" y="48"/>
                  </a:lnTo>
                  <a:lnTo>
                    <a:pt x="191" y="71"/>
                  </a:lnTo>
                  <a:lnTo>
                    <a:pt x="143" y="95"/>
                  </a:lnTo>
                  <a:lnTo>
                    <a:pt x="120" y="95"/>
                  </a:lnTo>
                  <a:lnTo>
                    <a:pt x="96" y="48"/>
                  </a:lnTo>
                  <a:lnTo>
                    <a:pt x="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15"/>
            <p:cNvSpPr/>
            <p:nvPr/>
          </p:nvSpPr>
          <p:spPr>
            <a:xfrm>
              <a:off x="3764850" y="1250000"/>
              <a:ext cx="4775" cy="5375"/>
            </a:xfrm>
            <a:custGeom>
              <a:avLst/>
              <a:gdLst/>
              <a:ahLst/>
              <a:cxnLst/>
              <a:rect l="l" t="t" r="r" b="b"/>
              <a:pathLst>
                <a:path w="191" h="215" extrusionOk="0">
                  <a:moveTo>
                    <a:pt x="72" y="0"/>
                  </a:moveTo>
                  <a:lnTo>
                    <a:pt x="25" y="24"/>
                  </a:lnTo>
                  <a:lnTo>
                    <a:pt x="1" y="48"/>
                  </a:lnTo>
                  <a:lnTo>
                    <a:pt x="25" y="143"/>
                  </a:lnTo>
                  <a:lnTo>
                    <a:pt x="25" y="190"/>
                  </a:lnTo>
                  <a:lnTo>
                    <a:pt x="48" y="214"/>
                  </a:lnTo>
                  <a:lnTo>
                    <a:pt x="96" y="214"/>
                  </a:lnTo>
                  <a:lnTo>
                    <a:pt x="167" y="190"/>
                  </a:lnTo>
                  <a:lnTo>
                    <a:pt x="191" y="167"/>
                  </a:lnTo>
                  <a:lnTo>
                    <a:pt x="167" y="72"/>
                  </a:lnTo>
                  <a:lnTo>
                    <a:pt x="143" y="24"/>
                  </a:lnTo>
                  <a:lnTo>
                    <a:pt x="1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5"/>
            <p:cNvSpPr/>
            <p:nvPr/>
          </p:nvSpPr>
          <p:spPr>
            <a:xfrm>
              <a:off x="4193600" y="1286225"/>
              <a:ext cx="3000" cy="3575"/>
            </a:xfrm>
            <a:custGeom>
              <a:avLst/>
              <a:gdLst/>
              <a:ahLst/>
              <a:cxnLst/>
              <a:rect l="l" t="t" r="r" b="b"/>
              <a:pathLst>
                <a:path w="120" h="143" extrusionOk="0">
                  <a:moveTo>
                    <a:pt x="0" y="0"/>
                  </a:moveTo>
                  <a:lnTo>
                    <a:pt x="0" y="24"/>
                  </a:lnTo>
                  <a:lnTo>
                    <a:pt x="0" y="72"/>
                  </a:lnTo>
                  <a:lnTo>
                    <a:pt x="0" y="119"/>
                  </a:lnTo>
                  <a:lnTo>
                    <a:pt x="24" y="143"/>
                  </a:lnTo>
                  <a:lnTo>
                    <a:pt x="119" y="143"/>
                  </a:lnTo>
                  <a:lnTo>
                    <a:pt x="119" y="119"/>
                  </a:lnTo>
                  <a:lnTo>
                    <a:pt x="119" y="72"/>
                  </a:lnTo>
                  <a:lnTo>
                    <a:pt x="119"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5"/>
            <p:cNvSpPr/>
            <p:nvPr/>
          </p:nvSpPr>
          <p:spPr>
            <a:xfrm>
              <a:off x="4193600" y="1286225"/>
              <a:ext cx="3000" cy="3575"/>
            </a:xfrm>
            <a:custGeom>
              <a:avLst/>
              <a:gdLst/>
              <a:ahLst/>
              <a:cxnLst/>
              <a:rect l="l" t="t" r="r" b="b"/>
              <a:pathLst>
                <a:path w="120" h="143" fill="none" extrusionOk="0">
                  <a:moveTo>
                    <a:pt x="72" y="143"/>
                  </a:moveTo>
                  <a:lnTo>
                    <a:pt x="72" y="143"/>
                  </a:lnTo>
                  <a:lnTo>
                    <a:pt x="24" y="143"/>
                  </a:lnTo>
                  <a:lnTo>
                    <a:pt x="0" y="119"/>
                  </a:lnTo>
                  <a:lnTo>
                    <a:pt x="0" y="72"/>
                  </a:lnTo>
                  <a:lnTo>
                    <a:pt x="0" y="72"/>
                  </a:lnTo>
                  <a:lnTo>
                    <a:pt x="0" y="24"/>
                  </a:lnTo>
                  <a:lnTo>
                    <a:pt x="0" y="0"/>
                  </a:lnTo>
                  <a:lnTo>
                    <a:pt x="48" y="0"/>
                  </a:lnTo>
                  <a:lnTo>
                    <a:pt x="48" y="0"/>
                  </a:lnTo>
                  <a:lnTo>
                    <a:pt x="95" y="0"/>
                  </a:lnTo>
                  <a:lnTo>
                    <a:pt x="119" y="0"/>
                  </a:lnTo>
                  <a:lnTo>
                    <a:pt x="119" y="72"/>
                  </a:lnTo>
                  <a:lnTo>
                    <a:pt x="119" y="72"/>
                  </a:lnTo>
                  <a:lnTo>
                    <a:pt x="119" y="119"/>
                  </a:lnTo>
                  <a:lnTo>
                    <a:pt x="119" y="143"/>
                  </a:lnTo>
                  <a:lnTo>
                    <a:pt x="72"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96B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5"/>
            <p:cNvSpPr/>
            <p:nvPr/>
          </p:nvSpPr>
          <p:spPr>
            <a:xfrm>
              <a:off x="3789800" y="1397275"/>
              <a:ext cx="3575" cy="3575"/>
            </a:xfrm>
            <a:custGeom>
              <a:avLst/>
              <a:gdLst/>
              <a:ahLst/>
              <a:cxnLst/>
              <a:rect l="l" t="t" r="r" b="b"/>
              <a:pathLst>
                <a:path w="143" h="143" fill="none" extrusionOk="0">
                  <a:moveTo>
                    <a:pt x="143" y="71"/>
                  </a:moveTo>
                  <a:lnTo>
                    <a:pt x="143" y="71"/>
                  </a:lnTo>
                  <a:lnTo>
                    <a:pt x="143" y="95"/>
                  </a:lnTo>
                  <a:lnTo>
                    <a:pt x="119" y="119"/>
                  </a:lnTo>
                  <a:lnTo>
                    <a:pt x="72" y="143"/>
                  </a:lnTo>
                  <a:lnTo>
                    <a:pt x="72" y="143"/>
                  </a:lnTo>
                  <a:lnTo>
                    <a:pt x="48" y="143"/>
                  </a:lnTo>
                  <a:lnTo>
                    <a:pt x="24" y="119"/>
                  </a:lnTo>
                  <a:lnTo>
                    <a:pt x="0" y="71"/>
                  </a:lnTo>
                  <a:lnTo>
                    <a:pt x="0" y="71"/>
                  </a:lnTo>
                  <a:lnTo>
                    <a:pt x="0" y="48"/>
                  </a:lnTo>
                  <a:lnTo>
                    <a:pt x="24" y="24"/>
                  </a:lnTo>
                  <a:lnTo>
                    <a:pt x="72" y="0"/>
                  </a:lnTo>
                  <a:lnTo>
                    <a:pt x="72" y="0"/>
                  </a:lnTo>
                  <a:lnTo>
                    <a:pt x="95" y="0"/>
                  </a:lnTo>
                  <a:lnTo>
                    <a:pt x="119" y="24"/>
                  </a:lnTo>
                  <a:lnTo>
                    <a:pt x="143" y="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5"/>
            <p:cNvSpPr/>
            <p:nvPr/>
          </p:nvSpPr>
          <p:spPr>
            <a:xfrm>
              <a:off x="3991700" y="1298100"/>
              <a:ext cx="231625" cy="228650"/>
            </a:xfrm>
            <a:custGeom>
              <a:avLst/>
              <a:gdLst/>
              <a:ahLst/>
              <a:cxnLst/>
              <a:rect l="l" t="t" r="r" b="b"/>
              <a:pathLst>
                <a:path w="9265" h="9146" extrusionOk="0">
                  <a:moveTo>
                    <a:pt x="9264" y="0"/>
                  </a:moveTo>
                  <a:lnTo>
                    <a:pt x="9240" y="547"/>
                  </a:lnTo>
                  <a:lnTo>
                    <a:pt x="9231" y="656"/>
                  </a:lnTo>
                  <a:lnTo>
                    <a:pt x="9264" y="357"/>
                  </a:lnTo>
                  <a:lnTo>
                    <a:pt x="9264" y="0"/>
                  </a:lnTo>
                  <a:close/>
                  <a:moveTo>
                    <a:pt x="9231" y="656"/>
                  </a:moveTo>
                  <a:lnTo>
                    <a:pt x="9217" y="784"/>
                  </a:lnTo>
                  <a:lnTo>
                    <a:pt x="9193" y="1093"/>
                  </a:lnTo>
                  <a:lnTo>
                    <a:pt x="9231" y="656"/>
                  </a:lnTo>
                  <a:close/>
                  <a:moveTo>
                    <a:pt x="9122" y="1568"/>
                  </a:moveTo>
                  <a:lnTo>
                    <a:pt x="9074" y="1734"/>
                  </a:lnTo>
                  <a:lnTo>
                    <a:pt x="9050" y="1901"/>
                  </a:lnTo>
                  <a:lnTo>
                    <a:pt x="9122" y="1568"/>
                  </a:lnTo>
                  <a:close/>
                  <a:moveTo>
                    <a:pt x="1212" y="9050"/>
                  </a:moveTo>
                  <a:lnTo>
                    <a:pt x="594" y="9122"/>
                  </a:lnTo>
                  <a:lnTo>
                    <a:pt x="0" y="9145"/>
                  </a:lnTo>
                  <a:lnTo>
                    <a:pt x="642" y="9122"/>
                  </a:lnTo>
                  <a:lnTo>
                    <a:pt x="1307" y="9050"/>
                  </a:lnTo>
                  <a:close/>
                </a:path>
              </a:pathLst>
            </a:custGeom>
            <a:solidFill>
              <a:srgbClr val="D0D1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15"/>
            <p:cNvSpPr/>
            <p:nvPr/>
          </p:nvSpPr>
          <p:spPr>
            <a:xfrm>
              <a:off x="3950125" y="1522550"/>
              <a:ext cx="74250" cy="4200"/>
            </a:xfrm>
            <a:custGeom>
              <a:avLst/>
              <a:gdLst/>
              <a:ahLst/>
              <a:cxnLst/>
              <a:rect l="l" t="t" r="r" b="b"/>
              <a:pathLst>
                <a:path w="2970" h="168" fill="none" extrusionOk="0">
                  <a:moveTo>
                    <a:pt x="1" y="1"/>
                  </a:moveTo>
                  <a:lnTo>
                    <a:pt x="1" y="1"/>
                  </a:lnTo>
                  <a:lnTo>
                    <a:pt x="405" y="72"/>
                  </a:lnTo>
                  <a:lnTo>
                    <a:pt x="832" y="120"/>
                  </a:lnTo>
                  <a:lnTo>
                    <a:pt x="1236" y="144"/>
                  </a:lnTo>
                  <a:lnTo>
                    <a:pt x="1663" y="167"/>
                  </a:lnTo>
                  <a:lnTo>
                    <a:pt x="1663" y="167"/>
                  </a:lnTo>
                  <a:lnTo>
                    <a:pt x="2257" y="144"/>
                  </a:lnTo>
                  <a:lnTo>
                    <a:pt x="2875" y="72"/>
                  </a:lnTo>
                  <a:lnTo>
                    <a:pt x="2875" y="72"/>
                  </a:lnTo>
                  <a:lnTo>
                    <a:pt x="2970" y="72"/>
                  </a:lnTo>
                  <a:lnTo>
                    <a:pt x="2970" y="72"/>
                  </a:lnTo>
                  <a:lnTo>
                    <a:pt x="2305" y="144"/>
                  </a:lnTo>
                  <a:lnTo>
                    <a:pt x="1663" y="167"/>
                  </a:lnTo>
                  <a:lnTo>
                    <a:pt x="1663" y="167"/>
                  </a:lnTo>
                  <a:lnTo>
                    <a:pt x="1236" y="144"/>
                  </a:lnTo>
                  <a:lnTo>
                    <a:pt x="832" y="120"/>
                  </a:lnTo>
                  <a:lnTo>
                    <a:pt x="405" y="7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15"/>
            <p:cNvSpPr/>
            <p:nvPr/>
          </p:nvSpPr>
          <p:spPr>
            <a:xfrm>
              <a:off x="3949525" y="1522550"/>
              <a:ext cx="625" cy="25"/>
            </a:xfrm>
            <a:custGeom>
              <a:avLst/>
              <a:gdLst/>
              <a:ahLst/>
              <a:cxnLst/>
              <a:rect l="l" t="t" r="r" b="b"/>
              <a:pathLst>
                <a:path w="25" h="1" fill="none" extrusionOk="0">
                  <a:moveTo>
                    <a:pt x="1" y="1"/>
                  </a:moveTo>
                  <a:lnTo>
                    <a:pt x="1" y="1"/>
                  </a:lnTo>
                  <a:lnTo>
                    <a:pt x="25" y="1"/>
                  </a:lnTo>
                  <a:lnTo>
                    <a:pt x="25"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15"/>
            <p:cNvSpPr/>
            <p:nvPr/>
          </p:nvSpPr>
          <p:spPr>
            <a:xfrm>
              <a:off x="3949525" y="152255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15"/>
            <p:cNvSpPr/>
            <p:nvPr/>
          </p:nvSpPr>
          <p:spPr>
            <a:xfrm>
              <a:off x="40362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15"/>
            <p:cNvSpPr/>
            <p:nvPr/>
          </p:nvSpPr>
          <p:spPr>
            <a:xfrm>
              <a:off x="4036825" y="1521975"/>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15"/>
            <p:cNvSpPr/>
            <p:nvPr/>
          </p:nvSpPr>
          <p:spPr>
            <a:xfrm>
              <a:off x="4037425" y="15219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5"/>
            <p:cNvSpPr/>
            <p:nvPr/>
          </p:nvSpPr>
          <p:spPr>
            <a:xfrm>
              <a:off x="4037425" y="1521375"/>
              <a:ext cx="1200" cy="625"/>
            </a:xfrm>
            <a:custGeom>
              <a:avLst/>
              <a:gdLst/>
              <a:ahLst/>
              <a:cxnLst/>
              <a:rect l="l" t="t" r="r" b="b"/>
              <a:pathLst>
                <a:path w="48" h="25" fill="none" extrusionOk="0">
                  <a:moveTo>
                    <a:pt x="48" y="0"/>
                  </a:moveTo>
                  <a:lnTo>
                    <a:pt x="48" y="0"/>
                  </a:lnTo>
                  <a:lnTo>
                    <a:pt x="0" y="24"/>
                  </a:lnTo>
                  <a:lnTo>
                    <a:pt x="0" y="24"/>
                  </a:lnTo>
                  <a:lnTo>
                    <a:pt x="4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15"/>
            <p:cNvSpPr/>
            <p:nvPr/>
          </p:nvSpPr>
          <p:spPr>
            <a:xfrm>
              <a:off x="4038600" y="1521375"/>
              <a:ext cx="625" cy="25"/>
            </a:xfrm>
            <a:custGeom>
              <a:avLst/>
              <a:gdLst/>
              <a:ahLst/>
              <a:cxnLst/>
              <a:rect l="l" t="t" r="r" b="b"/>
              <a:pathLst>
                <a:path w="25" h="1" fill="none" extrusionOk="0">
                  <a:moveTo>
                    <a:pt x="25" y="0"/>
                  </a:moveTo>
                  <a:lnTo>
                    <a:pt x="25" y="0"/>
                  </a:lnTo>
                  <a:lnTo>
                    <a:pt x="1" y="0"/>
                  </a:lnTo>
                  <a:lnTo>
                    <a:pt x="1" y="0"/>
                  </a:lnTo>
                  <a:lnTo>
                    <a:pt x="2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15"/>
            <p:cNvSpPr/>
            <p:nvPr/>
          </p:nvSpPr>
          <p:spPr>
            <a:xfrm>
              <a:off x="4039800" y="15213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15"/>
            <p:cNvSpPr/>
            <p:nvPr/>
          </p:nvSpPr>
          <p:spPr>
            <a:xfrm>
              <a:off x="3817125" y="1447150"/>
              <a:ext cx="1200" cy="1200"/>
            </a:xfrm>
            <a:custGeom>
              <a:avLst/>
              <a:gdLst/>
              <a:ahLst/>
              <a:cxnLst/>
              <a:rect l="l" t="t" r="r" b="b"/>
              <a:pathLst>
                <a:path w="48" h="48" fill="none" extrusionOk="0">
                  <a:moveTo>
                    <a:pt x="0" y="0"/>
                  </a:moveTo>
                  <a:lnTo>
                    <a:pt x="0" y="0"/>
                  </a:lnTo>
                  <a:lnTo>
                    <a:pt x="48" y="48"/>
                  </a:lnTo>
                  <a:lnTo>
                    <a:pt x="48" y="48"/>
                  </a:lnTo>
                  <a:lnTo>
                    <a:pt x="48" y="48"/>
                  </a:lnTo>
                  <a:lnTo>
                    <a:pt x="48" y="48"/>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5"/>
            <p:cNvSpPr/>
            <p:nvPr/>
          </p:nvSpPr>
          <p:spPr>
            <a:xfrm>
              <a:off x="4217950" y="1337300"/>
              <a:ext cx="1800" cy="8325"/>
            </a:xfrm>
            <a:custGeom>
              <a:avLst/>
              <a:gdLst/>
              <a:ahLst/>
              <a:cxnLst/>
              <a:rect l="l" t="t" r="r" b="b"/>
              <a:pathLst>
                <a:path w="72" h="333" fill="none" extrusionOk="0">
                  <a:moveTo>
                    <a:pt x="72" y="0"/>
                  </a:moveTo>
                  <a:lnTo>
                    <a:pt x="72" y="0"/>
                  </a:lnTo>
                  <a:lnTo>
                    <a:pt x="24" y="166"/>
                  </a:lnTo>
                  <a:lnTo>
                    <a:pt x="24" y="166"/>
                  </a:lnTo>
                  <a:lnTo>
                    <a:pt x="0" y="333"/>
                  </a:lnTo>
                  <a:lnTo>
                    <a:pt x="0" y="333"/>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5"/>
            <p:cNvSpPr/>
            <p:nvPr/>
          </p:nvSpPr>
          <p:spPr>
            <a:xfrm>
              <a:off x="4221500" y="1296325"/>
              <a:ext cx="1825" cy="29100"/>
            </a:xfrm>
            <a:custGeom>
              <a:avLst/>
              <a:gdLst/>
              <a:ahLst/>
              <a:cxnLst/>
              <a:rect l="l" t="t" r="r" b="b"/>
              <a:pathLst>
                <a:path w="73" h="1164" fill="none" extrusionOk="0">
                  <a:moveTo>
                    <a:pt x="72" y="0"/>
                  </a:moveTo>
                  <a:lnTo>
                    <a:pt x="72" y="0"/>
                  </a:lnTo>
                  <a:lnTo>
                    <a:pt x="72" y="428"/>
                  </a:lnTo>
                  <a:lnTo>
                    <a:pt x="25" y="855"/>
                  </a:lnTo>
                  <a:lnTo>
                    <a:pt x="25" y="855"/>
                  </a:lnTo>
                  <a:lnTo>
                    <a:pt x="1" y="1164"/>
                  </a:lnTo>
                  <a:lnTo>
                    <a:pt x="1" y="1164"/>
                  </a:lnTo>
                  <a:lnTo>
                    <a:pt x="48" y="618"/>
                  </a:lnTo>
                  <a:lnTo>
                    <a:pt x="72" y="71"/>
                  </a:lnTo>
                  <a:lnTo>
                    <a:pt x="72" y="71"/>
                  </a:lnTo>
                  <a:lnTo>
                    <a:pt x="7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5"/>
            <p:cNvSpPr/>
            <p:nvPr/>
          </p:nvSpPr>
          <p:spPr>
            <a:xfrm>
              <a:off x="4219125" y="1250000"/>
              <a:ext cx="25" cy="25"/>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5"/>
            <p:cNvSpPr/>
            <p:nvPr/>
          </p:nvSpPr>
          <p:spPr>
            <a:xfrm>
              <a:off x="4219125" y="1249400"/>
              <a:ext cx="25" cy="25"/>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5"/>
            <p:cNvSpPr/>
            <p:nvPr/>
          </p:nvSpPr>
          <p:spPr>
            <a:xfrm>
              <a:off x="4218550" y="12488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15"/>
            <p:cNvSpPr/>
            <p:nvPr/>
          </p:nvSpPr>
          <p:spPr>
            <a:xfrm>
              <a:off x="4218550" y="12482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15"/>
            <p:cNvSpPr/>
            <p:nvPr/>
          </p:nvSpPr>
          <p:spPr>
            <a:xfrm>
              <a:off x="4218550" y="124762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15"/>
            <p:cNvSpPr/>
            <p:nvPr/>
          </p:nvSpPr>
          <p:spPr>
            <a:xfrm>
              <a:off x="4218550" y="12470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15"/>
            <p:cNvSpPr/>
            <p:nvPr/>
          </p:nvSpPr>
          <p:spPr>
            <a:xfrm>
              <a:off x="4218550" y="1246425"/>
              <a:ext cx="25" cy="625"/>
            </a:xfrm>
            <a:custGeom>
              <a:avLst/>
              <a:gdLst/>
              <a:ahLst/>
              <a:cxnLst/>
              <a:rect l="l" t="t" r="r" b="b"/>
              <a:pathLst>
                <a:path w="1" h="25" fill="none" extrusionOk="0">
                  <a:moveTo>
                    <a:pt x="0" y="1"/>
                  </a:moveTo>
                  <a:lnTo>
                    <a:pt x="0" y="1"/>
                  </a:lnTo>
                  <a:lnTo>
                    <a:pt x="0" y="1"/>
                  </a:lnTo>
                  <a:lnTo>
                    <a:pt x="0" y="25"/>
                  </a:lnTo>
                  <a:lnTo>
                    <a:pt x="0" y="25"/>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5"/>
            <p:cNvSpPr/>
            <p:nvPr/>
          </p:nvSpPr>
          <p:spPr>
            <a:xfrm>
              <a:off x="4217950" y="12458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15"/>
            <p:cNvSpPr/>
            <p:nvPr/>
          </p:nvSpPr>
          <p:spPr>
            <a:xfrm>
              <a:off x="4217950" y="1245250"/>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15"/>
            <p:cNvSpPr/>
            <p:nvPr/>
          </p:nvSpPr>
          <p:spPr>
            <a:xfrm>
              <a:off x="4217950" y="1244050"/>
              <a:ext cx="25" cy="625"/>
            </a:xfrm>
            <a:custGeom>
              <a:avLst/>
              <a:gdLst/>
              <a:ahLst/>
              <a:cxnLst/>
              <a:rect l="l" t="t" r="r" b="b"/>
              <a:pathLst>
                <a:path w="1" h="25" fill="none" extrusionOk="0">
                  <a:moveTo>
                    <a:pt x="0" y="1"/>
                  </a:moveTo>
                  <a:lnTo>
                    <a:pt x="0" y="1"/>
                  </a:lnTo>
                  <a:lnTo>
                    <a:pt x="0" y="25"/>
                  </a:lnTo>
                  <a:lnTo>
                    <a:pt x="0" y="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15"/>
            <p:cNvSpPr/>
            <p:nvPr/>
          </p:nvSpPr>
          <p:spPr>
            <a:xfrm>
              <a:off x="4205475" y="1204875"/>
              <a:ext cx="12500" cy="39200"/>
            </a:xfrm>
            <a:custGeom>
              <a:avLst/>
              <a:gdLst/>
              <a:ahLst/>
              <a:cxnLst/>
              <a:rect l="l" t="t" r="r" b="b"/>
              <a:pathLst>
                <a:path w="500" h="1568" fill="none" extrusionOk="0">
                  <a:moveTo>
                    <a:pt x="1" y="0"/>
                  </a:moveTo>
                  <a:lnTo>
                    <a:pt x="1" y="0"/>
                  </a:lnTo>
                  <a:lnTo>
                    <a:pt x="143" y="380"/>
                  </a:lnTo>
                  <a:lnTo>
                    <a:pt x="286" y="760"/>
                  </a:lnTo>
                  <a:lnTo>
                    <a:pt x="404" y="1164"/>
                  </a:lnTo>
                  <a:lnTo>
                    <a:pt x="499" y="1568"/>
                  </a:lnTo>
                  <a:lnTo>
                    <a:pt x="499" y="1568"/>
                  </a:lnTo>
                  <a:lnTo>
                    <a:pt x="404" y="1164"/>
                  </a:lnTo>
                  <a:lnTo>
                    <a:pt x="286" y="760"/>
                  </a:lnTo>
                  <a:lnTo>
                    <a:pt x="143"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15"/>
            <p:cNvSpPr/>
            <p:nvPr/>
          </p:nvSpPr>
          <p:spPr>
            <a:xfrm>
              <a:off x="4182900" y="1163300"/>
              <a:ext cx="2400" cy="4175"/>
            </a:xfrm>
            <a:custGeom>
              <a:avLst/>
              <a:gdLst/>
              <a:ahLst/>
              <a:cxnLst/>
              <a:rect l="l" t="t" r="r" b="b"/>
              <a:pathLst>
                <a:path w="96" h="167" fill="none" extrusionOk="0">
                  <a:moveTo>
                    <a:pt x="1" y="0"/>
                  </a:moveTo>
                  <a:lnTo>
                    <a:pt x="1" y="0"/>
                  </a:lnTo>
                  <a:lnTo>
                    <a:pt x="96" y="167"/>
                  </a:lnTo>
                  <a:lnTo>
                    <a:pt x="96" y="16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15"/>
            <p:cNvSpPr/>
            <p:nvPr/>
          </p:nvSpPr>
          <p:spPr>
            <a:xfrm>
              <a:off x="3789800" y="1397275"/>
              <a:ext cx="3575" cy="3575"/>
            </a:xfrm>
            <a:custGeom>
              <a:avLst/>
              <a:gdLst/>
              <a:ahLst/>
              <a:cxnLst/>
              <a:rect l="l" t="t" r="r" b="b"/>
              <a:pathLst>
                <a:path w="143" h="143" fill="none" extrusionOk="0">
                  <a:moveTo>
                    <a:pt x="48" y="143"/>
                  </a:moveTo>
                  <a:lnTo>
                    <a:pt x="48" y="143"/>
                  </a:lnTo>
                  <a:lnTo>
                    <a:pt x="24" y="119"/>
                  </a:lnTo>
                  <a:lnTo>
                    <a:pt x="0" y="71"/>
                  </a:lnTo>
                  <a:lnTo>
                    <a:pt x="0" y="71"/>
                  </a:lnTo>
                  <a:lnTo>
                    <a:pt x="0" y="48"/>
                  </a:lnTo>
                  <a:lnTo>
                    <a:pt x="24" y="24"/>
                  </a:lnTo>
                  <a:lnTo>
                    <a:pt x="72" y="0"/>
                  </a:lnTo>
                  <a:lnTo>
                    <a:pt x="72" y="0"/>
                  </a:lnTo>
                  <a:lnTo>
                    <a:pt x="95" y="0"/>
                  </a:lnTo>
                  <a:lnTo>
                    <a:pt x="95" y="0"/>
                  </a:lnTo>
                  <a:lnTo>
                    <a:pt x="119" y="24"/>
                  </a:lnTo>
                  <a:lnTo>
                    <a:pt x="143" y="71"/>
                  </a:lnTo>
                  <a:lnTo>
                    <a:pt x="143" y="71"/>
                  </a:lnTo>
                  <a:lnTo>
                    <a:pt x="143" y="95"/>
                  </a:lnTo>
                  <a:lnTo>
                    <a:pt x="119" y="119"/>
                  </a:lnTo>
                  <a:lnTo>
                    <a:pt x="72" y="143"/>
                  </a:lnTo>
                  <a:lnTo>
                    <a:pt x="72" y="143"/>
                  </a:lnTo>
                  <a:lnTo>
                    <a:pt x="48" y="1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5"/>
            <p:cNvSpPr/>
            <p:nvPr/>
          </p:nvSpPr>
          <p:spPr>
            <a:xfrm>
              <a:off x="3777325" y="1382425"/>
              <a:ext cx="43375" cy="65925"/>
            </a:xfrm>
            <a:custGeom>
              <a:avLst/>
              <a:gdLst/>
              <a:ahLst/>
              <a:cxnLst/>
              <a:rect l="l" t="t" r="r" b="b"/>
              <a:pathLst>
                <a:path w="1735" h="2637" fill="none" extrusionOk="0">
                  <a:moveTo>
                    <a:pt x="1" y="0"/>
                  </a:moveTo>
                  <a:lnTo>
                    <a:pt x="1" y="0"/>
                  </a:lnTo>
                  <a:lnTo>
                    <a:pt x="143" y="357"/>
                  </a:lnTo>
                  <a:lnTo>
                    <a:pt x="309" y="713"/>
                  </a:lnTo>
                  <a:lnTo>
                    <a:pt x="499" y="1045"/>
                  </a:lnTo>
                  <a:lnTo>
                    <a:pt x="689" y="1378"/>
                  </a:lnTo>
                  <a:lnTo>
                    <a:pt x="903" y="1687"/>
                  </a:lnTo>
                  <a:lnTo>
                    <a:pt x="1117" y="1996"/>
                  </a:lnTo>
                  <a:lnTo>
                    <a:pt x="1355" y="2304"/>
                  </a:lnTo>
                  <a:lnTo>
                    <a:pt x="1592" y="2589"/>
                  </a:lnTo>
                  <a:lnTo>
                    <a:pt x="1592" y="2589"/>
                  </a:lnTo>
                  <a:lnTo>
                    <a:pt x="1640" y="2637"/>
                  </a:lnTo>
                  <a:lnTo>
                    <a:pt x="1640" y="2637"/>
                  </a:lnTo>
                  <a:lnTo>
                    <a:pt x="1640" y="2613"/>
                  </a:lnTo>
                  <a:lnTo>
                    <a:pt x="1640" y="2613"/>
                  </a:lnTo>
                  <a:lnTo>
                    <a:pt x="1663" y="2494"/>
                  </a:lnTo>
                  <a:lnTo>
                    <a:pt x="1687" y="2399"/>
                  </a:lnTo>
                  <a:lnTo>
                    <a:pt x="1687" y="2399"/>
                  </a:lnTo>
                  <a:lnTo>
                    <a:pt x="1735" y="2281"/>
                  </a:lnTo>
                  <a:lnTo>
                    <a:pt x="1735" y="2186"/>
                  </a:lnTo>
                  <a:lnTo>
                    <a:pt x="1687" y="2067"/>
                  </a:lnTo>
                  <a:lnTo>
                    <a:pt x="1640" y="1972"/>
                  </a:lnTo>
                  <a:lnTo>
                    <a:pt x="1640" y="1972"/>
                  </a:lnTo>
                  <a:lnTo>
                    <a:pt x="1592" y="1948"/>
                  </a:lnTo>
                  <a:lnTo>
                    <a:pt x="1592" y="1948"/>
                  </a:lnTo>
                  <a:lnTo>
                    <a:pt x="1592" y="1877"/>
                  </a:lnTo>
                  <a:lnTo>
                    <a:pt x="1568" y="1805"/>
                  </a:lnTo>
                  <a:lnTo>
                    <a:pt x="1497" y="1687"/>
                  </a:lnTo>
                  <a:lnTo>
                    <a:pt x="1426" y="1568"/>
                  </a:lnTo>
                  <a:lnTo>
                    <a:pt x="1355" y="1449"/>
                  </a:lnTo>
                  <a:lnTo>
                    <a:pt x="1355" y="1449"/>
                  </a:lnTo>
                  <a:lnTo>
                    <a:pt x="1307" y="1378"/>
                  </a:lnTo>
                  <a:lnTo>
                    <a:pt x="1260" y="1307"/>
                  </a:lnTo>
                  <a:lnTo>
                    <a:pt x="1212" y="1259"/>
                  </a:lnTo>
                  <a:lnTo>
                    <a:pt x="1117" y="1212"/>
                  </a:lnTo>
                  <a:lnTo>
                    <a:pt x="1117" y="1212"/>
                  </a:lnTo>
                  <a:lnTo>
                    <a:pt x="1046" y="1140"/>
                  </a:lnTo>
                  <a:lnTo>
                    <a:pt x="974" y="1093"/>
                  </a:lnTo>
                  <a:lnTo>
                    <a:pt x="903" y="1022"/>
                  </a:lnTo>
                  <a:lnTo>
                    <a:pt x="879" y="950"/>
                  </a:lnTo>
                  <a:lnTo>
                    <a:pt x="832" y="879"/>
                  </a:lnTo>
                  <a:lnTo>
                    <a:pt x="832" y="784"/>
                  </a:lnTo>
                  <a:lnTo>
                    <a:pt x="832" y="594"/>
                  </a:lnTo>
                  <a:lnTo>
                    <a:pt x="832" y="594"/>
                  </a:lnTo>
                  <a:lnTo>
                    <a:pt x="832" y="570"/>
                  </a:lnTo>
                  <a:lnTo>
                    <a:pt x="832" y="570"/>
                  </a:lnTo>
                  <a:lnTo>
                    <a:pt x="428" y="167"/>
                  </a:lnTo>
                  <a:lnTo>
                    <a:pt x="428" y="167"/>
                  </a:lnTo>
                  <a:lnTo>
                    <a:pt x="381" y="190"/>
                  </a:lnTo>
                  <a:lnTo>
                    <a:pt x="309" y="214"/>
                  </a:lnTo>
                  <a:lnTo>
                    <a:pt x="309" y="214"/>
                  </a:lnTo>
                  <a:lnTo>
                    <a:pt x="262" y="190"/>
                  </a:lnTo>
                  <a:lnTo>
                    <a:pt x="191" y="95"/>
                  </a:lnTo>
                  <a:lnTo>
                    <a:pt x="191" y="95"/>
                  </a:lnTo>
                  <a:lnTo>
                    <a:pt x="143" y="72"/>
                  </a:lnTo>
                  <a:lnTo>
                    <a:pt x="96" y="24"/>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15"/>
            <p:cNvSpPr/>
            <p:nvPr/>
          </p:nvSpPr>
          <p:spPr>
            <a:xfrm>
              <a:off x="4171625" y="1348575"/>
              <a:ext cx="13100" cy="10125"/>
            </a:xfrm>
            <a:custGeom>
              <a:avLst/>
              <a:gdLst/>
              <a:ahLst/>
              <a:cxnLst/>
              <a:rect l="l" t="t" r="r" b="b"/>
              <a:pathLst>
                <a:path w="524" h="405" fill="none" extrusionOk="0">
                  <a:moveTo>
                    <a:pt x="72" y="404"/>
                  </a:moveTo>
                  <a:lnTo>
                    <a:pt x="72" y="404"/>
                  </a:lnTo>
                  <a:lnTo>
                    <a:pt x="24" y="404"/>
                  </a:lnTo>
                  <a:lnTo>
                    <a:pt x="1" y="380"/>
                  </a:lnTo>
                  <a:lnTo>
                    <a:pt x="1" y="285"/>
                  </a:lnTo>
                  <a:lnTo>
                    <a:pt x="1" y="285"/>
                  </a:lnTo>
                  <a:lnTo>
                    <a:pt x="72" y="190"/>
                  </a:lnTo>
                  <a:lnTo>
                    <a:pt x="143" y="95"/>
                  </a:lnTo>
                  <a:lnTo>
                    <a:pt x="262" y="24"/>
                  </a:lnTo>
                  <a:lnTo>
                    <a:pt x="404" y="0"/>
                  </a:lnTo>
                  <a:lnTo>
                    <a:pt x="404" y="0"/>
                  </a:lnTo>
                  <a:lnTo>
                    <a:pt x="452" y="24"/>
                  </a:lnTo>
                  <a:lnTo>
                    <a:pt x="452" y="24"/>
                  </a:lnTo>
                  <a:lnTo>
                    <a:pt x="499" y="24"/>
                  </a:lnTo>
                  <a:lnTo>
                    <a:pt x="523" y="24"/>
                  </a:lnTo>
                  <a:lnTo>
                    <a:pt x="523" y="48"/>
                  </a:lnTo>
                  <a:lnTo>
                    <a:pt x="523" y="48"/>
                  </a:lnTo>
                  <a:lnTo>
                    <a:pt x="523" y="95"/>
                  </a:lnTo>
                  <a:lnTo>
                    <a:pt x="523" y="119"/>
                  </a:lnTo>
                  <a:lnTo>
                    <a:pt x="523" y="119"/>
                  </a:lnTo>
                  <a:lnTo>
                    <a:pt x="428" y="143"/>
                  </a:lnTo>
                  <a:lnTo>
                    <a:pt x="333" y="214"/>
                  </a:lnTo>
                  <a:lnTo>
                    <a:pt x="262" y="285"/>
                  </a:lnTo>
                  <a:lnTo>
                    <a:pt x="191" y="357"/>
                  </a:lnTo>
                  <a:lnTo>
                    <a:pt x="191" y="357"/>
                  </a:lnTo>
                  <a:lnTo>
                    <a:pt x="167" y="380"/>
                  </a:lnTo>
                  <a:lnTo>
                    <a:pt x="119" y="404"/>
                  </a:lnTo>
                  <a:lnTo>
                    <a:pt x="119" y="404"/>
                  </a:lnTo>
                  <a:lnTo>
                    <a:pt x="72" y="4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15"/>
            <p:cNvSpPr/>
            <p:nvPr/>
          </p:nvSpPr>
          <p:spPr>
            <a:xfrm>
              <a:off x="4182900" y="1327200"/>
              <a:ext cx="8350" cy="4175"/>
            </a:xfrm>
            <a:custGeom>
              <a:avLst/>
              <a:gdLst/>
              <a:ahLst/>
              <a:cxnLst/>
              <a:rect l="l" t="t" r="r" b="b"/>
              <a:pathLst>
                <a:path w="334" h="167" fill="none" extrusionOk="0">
                  <a:moveTo>
                    <a:pt x="96" y="166"/>
                  </a:moveTo>
                  <a:lnTo>
                    <a:pt x="96" y="166"/>
                  </a:lnTo>
                  <a:lnTo>
                    <a:pt x="48" y="166"/>
                  </a:lnTo>
                  <a:lnTo>
                    <a:pt x="1" y="95"/>
                  </a:lnTo>
                  <a:lnTo>
                    <a:pt x="1" y="95"/>
                  </a:lnTo>
                  <a:lnTo>
                    <a:pt x="1" y="48"/>
                  </a:lnTo>
                  <a:lnTo>
                    <a:pt x="48" y="24"/>
                  </a:lnTo>
                  <a:lnTo>
                    <a:pt x="96" y="24"/>
                  </a:lnTo>
                  <a:lnTo>
                    <a:pt x="120" y="24"/>
                  </a:lnTo>
                  <a:lnTo>
                    <a:pt x="120" y="24"/>
                  </a:lnTo>
                  <a:lnTo>
                    <a:pt x="238" y="0"/>
                  </a:lnTo>
                  <a:lnTo>
                    <a:pt x="238" y="0"/>
                  </a:lnTo>
                  <a:lnTo>
                    <a:pt x="310" y="0"/>
                  </a:lnTo>
                  <a:lnTo>
                    <a:pt x="333" y="48"/>
                  </a:lnTo>
                  <a:lnTo>
                    <a:pt x="333" y="48"/>
                  </a:lnTo>
                  <a:lnTo>
                    <a:pt x="333" y="95"/>
                  </a:lnTo>
                  <a:lnTo>
                    <a:pt x="310" y="119"/>
                  </a:lnTo>
                  <a:lnTo>
                    <a:pt x="191" y="166"/>
                  </a:lnTo>
                  <a:lnTo>
                    <a:pt x="191" y="166"/>
                  </a:lnTo>
                  <a:lnTo>
                    <a:pt x="96" y="1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5"/>
            <p:cNvSpPr/>
            <p:nvPr/>
          </p:nvSpPr>
          <p:spPr>
            <a:xfrm>
              <a:off x="4177575" y="1308775"/>
              <a:ext cx="5950" cy="11900"/>
            </a:xfrm>
            <a:custGeom>
              <a:avLst/>
              <a:gdLst/>
              <a:ahLst/>
              <a:cxnLst/>
              <a:rect l="l" t="t" r="r" b="b"/>
              <a:pathLst>
                <a:path w="238" h="476" fill="none" extrusionOk="0">
                  <a:moveTo>
                    <a:pt x="119" y="25"/>
                  </a:moveTo>
                  <a:lnTo>
                    <a:pt x="119" y="25"/>
                  </a:lnTo>
                  <a:lnTo>
                    <a:pt x="166" y="1"/>
                  </a:lnTo>
                  <a:lnTo>
                    <a:pt x="166" y="1"/>
                  </a:lnTo>
                  <a:lnTo>
                    <a:pt x="190" y="25"/>
                  </a:lnTo>
                  <a:lnTo>
                    <a:pt x="214" y="48"/>
                  </a:lnTo>
                  <a:lnTo>
                    <a:pt x="214" y="72"/>
                  </a:lnTo>
                  <a:lnTo>
                    <a:pt x="214" y="96"/>
                  </a:lnTo>
                  <a:lnTo>
                    <a:pt x="214" y="96"/>
                  </a:lnTo>
                  <a:lnTo>
                    <a:pt x="190" y="167"/>
                  </a:lnTo>
                  <a:lnTo>
                    <a:pt x="190" y="215"/>
                  </a:lnTo>
                  <a:lnTo>
                    <a:pt x="238" y="310"/>
                  </a:lnTo>
                  <a:lnTo>
                    <a:pt x="238" y="310"/>
                  </a:lnTo>
                  <a:lnTo>
                    <a:pt x="238" y="381"/>
                  </a:lnTo>
                  <a:lnTo>
                    <a:pt x="238" y="428"/>
                  </a:lnTo>
                  <a:lnTo>
                    <a:pt x="190" y="452"/>
                  </a:lnTo>
                  <a:lnTo>
                    <a:pt x="143" y="476"/>
                  </a:lnTo>
                  <a:lnTo>
                    <a:pt x="143" y="476"/>
                  </a:lnTo>
                  <a:lnTo>
                    <a:pt x="119" y="476"/>
                  </a:lnTo>
                  <a:lnTo>
                    <a:pt x="119" y="476"/>
                  </a:lnTo>
                  <a:lnTo>
                    <a:pt x="71" y="452"/>
                  </a:lnTo>
                  <a:lnTo>
                    <a:pt x="48" y="428"/>
                  </a:lnTo>
                  <a:lnTo>
                    <a:pt x="24" y="357"/>
                  </a:lnTo>
                  <a:lnTo>
                    <a:pt x="24" y="357"/>
                  </a:lnTo>
                  <a:lnTo>
                    <a:pt x="0" y="143"/>
                  </a:lnTo>
                  <a:lnTo>
                    <a:pt x="0" y="143"/>
                  </a:lnTo>
                  <a:lnTo>
                    <a:pt x="0" y="96"/>
                  </a:lnTo>
                  <a:lnTo>
                    <a:pt x="24" y="72"/>
                  </a:lnTo>
                  <a:lnTo>
                    <a:pt x="48" y="25"/>
                  </a:lnTo>
                  <a:lnTo>
                    <a:pt x="95" y="25"/>
                  </a:lnTo>
                  <a:lnTo>
                    <a:pt x="95" y="25"/>
                  </a:lnTo>
                  <a:lnTo>
                    <a:pt x="119" y="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5"/>
            <p:cNvSpPr/>
            <p:nvPr/>
          </p:nvSpPr>
          <p:spPr>
            <a:xfrm>
              <a:off x="4193600" y="1285625"/>
              <a:ext cx="3000" cy="4175"/>
            </a:xfrm>
            <a:custGeom>
              <a:avLst/>
              <a:gdLst/>
              <a:ahLst/>
              <a:cxnLst/>
              <a:rect l="l" t="t" r="r" b="b"/>
              <a:pathLst>
                <a:path w="120" h="167" fill="none" extrusionOk="0">
                  <a:moveTo>
                    <a:pt x="48" y="167"/>
                  </a:moveTo>
                  <a:lnTo>
                    <a:pt x="48" y="167"/>
                  </a:lnTo>
                  <a:lnTo>
                    <a:pt x="24" y="167"/>
                  </a:lnTo>
                  <a:lnTo>
                    <a:pt x="0" y="143"/>
                  </a:lnTo>
                  <a:lnTo>
                    <a:pt x="0" y="96"/>
                  </a:lnTo>
                  <a:lnTo>
                    <a:pt x="0" y="96"/>
                  </a:lnTo>
                  <a:lnTo>
                    <a:pt x="0" y="48"/>
                  </a:lnTo>
                  <a:lnTo>
                    <a:pt x="0" y="24"/>
                  </a:lnTo>
                  <a:lnTo>
                    <a:pt x="48" y="24"/>
                  </a:lnTo>
                  <a:lnTo>
                    <a:pt x="48" y="24"/>
                  </a:lnTo>
                  <a:lnTo>
                    <a:pt x="72" y="1"/>
                  </a:lnTo>
                  <a:lnTo>
                    <a:pt x="72" y="1"/>
                  </a:lnTo>
                  <a:lnTo>
                    <a:pt x="95" y="24"/>
                  </a:lnTo>
                  <a:lnTo>
                    <a:pt x="119" y="48"/>
                  </a:lnTo>
                  <a:lnTo>
                    <a:pt x="119" y="96"/>
                  </a:lnTo>
                  <a:lnTo>
                    <a:pt x="119" y="96"/>
                  </a:lnTo>
                  <a:lnTo>
                    <a:pt x="119" y="143"/>
                  </a:lnTo>
                  <a:lnTo>
                    <a:pt x="119" y="167"/>
                  </a:lnTo>
                  <a:lnTo>
                    <a:pt x="72" y="167"/>
                  </a:lnTo>
                  <a:lnTo>
                    <a:pt x="72" y="167"/>
                  </a:lnTo>
                  <a:lnTo>
                    <a:pt x="48" y="16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5"/>
            <p:cNvSpPr/>
            <p:nvPr/>
          </p:nvSpPr>
          <p:spPr>
            <a:xfrm>
              <a:off x="3771400" y="1366375"/>
              <a:ext cx="128875" cy="134250"/>
            </a:xfrm>
            <a:custGeom>
              <a:avLst/>
              <a:gdLst/>
              <a:ahLst/>
              <a:cxnLst/>
              <a:rect l="l" t="t" r="r" b="b"/>
              <a:pathLst>
                <a:path w="5155" h="5370" extrusionOk="0">
                  <a:moveTo>
                    <a:pt x="0" y="1"/>
                  </a:moveTo>
                  <a:lnTo>
                    <a:pt x="238" y="642"/>
                  </a:lnTo>
                  <a:lnTo>
                    <a:pt x="333" y="666"/>
                  </a:lnTo>
                  <a:lnTo>
                    <a:pt x="380" y="714"/>
                  </a:lnTo>
                  <a:lnTo>
                    <a:pt x="428" y="737"/>
                  </a:lnTo>
                  <a:lnTo>
                    <a:pt x="499" y="832"/>
                  </a:lnTo>
                  <a:lnTo>
                    <a:pt x="546" y="856"/>
                  </a:lnTo>
                  <a:lnTo>
                    <a:pt x="618" y="832"/>
                  </a:lnTo>
                  <a:lnTo>
                    <a:pt x="665" y="809"/>
                  </a:lnTo>
                  <a:lnTo>
                    <a:pt x="333" y="428"/>
                  </a:lnTo>
                  <a:lnTo>
                    <a:pt x="0" y="1"/>
                  </a:lnTo>
                  <a:close/>
                  <a:moveTo>
                    <a:pt x="1069" y="1212"/>
                  </a:moveTo>
                  <a:lnTo>
                    <a:pt x="1069" y="1236"/>
                  </a:lnTo>
                  <a:lnTo>
                    <a:pt x="1069" y="1426"/>
                  </a:lnTo>
                  <a:lnTo>
                    <a:pt x="1069" y="1521"/>
                  </a:lnTo>
                  <a:lnTo>
                    <a:pt x="1116" y="1592"/>
                  </a:lnTo>
                  <a:lnTo>
                    <a:pt x="1140" y="1664"/>
                  </a:lnTo>
                  <a:lnTo>
                    <a:pt x="1211" y="1735"/>
                  </a:lnTo>
                  <a:lnTo>
                    <a:pt x="1283" y="1782"/>
                  </a:lnTo>
                  <a:lnTo>
                    <a:pt x="1354" y="1854"/>
                  </a:lnTo>
                  <a:lnTo>
                    <a:pt x="1449" y="1901"/>
                  </a:lnTo>
                  <a:lnTo>
                    <a:pt x="1497" y="1949"/>
                  </a:lnTo>
                  <a:lnTo>
                    <a:pt x="1544" y="2020"/>
                  </a:lnTo>
                  <a:lnTo>
                    <a:pt x="1592" y="2091"/>
                  </a:lnTo>
                  <a:lnTo>
                    <a:pt x="1663" y="2210"/>
                  </a:lnTo>
                  <a:lnTo>
                    <a:pt x="1734" y="2329"/>
                  </a:lnTo>
                  <a:lnTo>
                    <a:pt x="1805" y="2447"/>
                  </a:lnTo>
                  <a:lnTo>
                    <a:pt x="1829" y="2519"/>
                  </a:lnTo>
                  <a:lnTo>
                    <a:pt x="1829" y="2590"/>
                  </a:lnTo>
                  <a:lnTo>
                    <a:pt x="1877" y="2614"/>
                  </a:lnTo>
                  <a:lnTo>
                    <a:pt x="1924" y="2709"/>
                  </a:lnTo>
                  <a:lnTo>
                    <a:pt x="1972" y="2828"/>
                  </a:lnTo>
                  <a:lnTo>
                    <a:pt x="1972" y="2923"/>
                  </a:lnTo>
                  <a:lnTo>
                    <a:pt x="1924" y="3041"/>
                  </a:lnTo>
                  <a:lnTo>
                    <a:pt x="1900" y="3136"/>
                  </a:lnTo>
                  <a:lnTo>
                    <a:pt x="1877" y="3255"/>
                  </a:lnTo>
                  <a:lnTo>
                    <a:pt x="1877" y="3279"/>
                  </a:lnTo>
                  <a:lnTo>
                    <a:pt x="2162" y="3588"/>
                  </a:lnTo>
                  <a:lnTo>
                    <a:pt x="2470" y="3896"/>
                  </a:lnTo>
                  <a:lnTo>
                    <a:pt x="2779" y="4181"/>
                  </a:lnTo>
                  <a:lnTo>
                    <a:pt x="3112" y="4443"/>
                  </a:lnTo>
                  <a:lnTo>
                    <a:pt x="3444" y="4704"/>
                  </a:lnTo>
                  <a:lnTo>
                    <a:pt x="3801" y="4942"/>
                  </a:lnTo>
                  <a:lnTo>
                    <a:pt x="4157" y="5155"/>
                  </a:lnTo>
                  <a:lnTo>
                    <a:pt x="4537" y="5369"/>
                  </a:lnTo>
                  <a:lnTo>
                    <a:pt x="4608" y="5227"/>
                  </a:lnTo>
                  <a:lnTo>
                    <a:pt x="4727" y="4965"/>
                  </a:lnTo>
                  <a:lnTo>
                    <a:pt x="4798" y="4847"/>
                  </a:lnTo>
                  <a:lnTo>
                    <a:pt x="4869" y="4752"/>
                  </a:lnTo>
                  <a:lnTo>
                    <a:pt x="4917" y="4680"/>
                  </a:lnTo>
                  <a:lnTo>
                    <a:pt x="4917" y="4633"/>
                  </a:lnTo>
                  <a:lnTo>
                    <a:pt x="4917" y="4585"/>
                  </a:lnTo>
                  <a:lnTo>
                    <a:pt x="4893" y="4562"/>
                  </a:lnTo>
                  <a:lnTo>
                    <a:pt x="4846" y="4443"/>
                  </a:lnTo>
                  <a:lnTo>
                    <a:pt x="4846" y="4371"/>
                  </a:lnTo>
                  <a:lnTo>
                    <a:pt x="4893" y="4300"/>
                  </a:lnTo>
                  <a:lnTo>
                    <a:pt x="4964" y="4229"/>
                  </a:lnTo>
                  <a:lnTo>
                    <a:pt x="5059" y="4158"/>
                  </a:lnTo>
                  <a:lnTo>
                    <a:pt x="5107" y="4110"/>
                  </a:lnTo>
                  <a:lnTo>
                    <a:pt x="5131" y="4039"/>
                  </a:lnTo>
                  <a:lnTo>
                    <a:pt x="5154" y="3968"/>
                  </a:lnTo>
                  <a:lnTo>
                    <a:pt x="5154" y="3896"/>
                  </a:lnTo>
                  <a:lnTo>
                    <a:pt x="5131" y="3825"/>
                  </a:lnTo>
                  <a:lnTo>
                    <a:pt x="5036" y="3659"/>
                  </a:lnTo>
                  <a:lnTo>
                    <a:pt x="4988" y="3611"/>
                  </a:lnTo>
                  <a:lnTo>
                    <a:pt x="4964" y="3564"/>
                  </a:lnTo>
                  <a:lnTo>
                    <a:pt x="4988" y="3540"/>
                  </a:lnTo>
                  <a:lnTo>
                    <a:pt x="5036" y="3445"/>
                  </a:lnTo>
                  <a:lnTo>
                    <a:pt x="4489" y="3279"/>
                  </a:lnTo>
                  <a:lnTo>
                    <a:pt x="3943" y="3089"/>
                  </a:lnTo>
                  <a:lnTo>
                    <a:pt x="3420" y="2851"/>
                  </a:lnTo>
                  <a:lnTo>
                    <a:pt x="2922" y="2590"/>
                  </a:lnTo>
                  <a:lnTo>
                    <a:pt x="2423" y="2281"/>
                  </a:lnTo>
                  <a:lnTo>
                    <a:pt x="1948" y="1949"/>
                  </a:lnTo>
                  <a:lnTo>
                    <a:pt x="1497" y="1592"/>
                  </a:lnTo>
                  <a:lnTo>
                    <a:pt x="1069" y="121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5"/>
            <p:cNvSpPr/>
            <p:nvPr/>
          </p:nvSpPr>
          <p:spPr>
            <a:xfrm>
              <a:off x="3798100" y="1396675"/>
              <a:ext cx="102175" cy="103950"/>
            </a:xfrm>
            <a:custGeom>
              <a:avLst/>
              <a:gdLst/>
              <a:ahLst/>
              <a:cxnLst/>
              <a:rect l="l" t="t" r="r" b="b"/>
              <a:pathLst>
                <a:path w="4087" h="4158" fill="none" extrusionOk="0">
                  <a:moveTo>
                    <a:pt x="1" y="0"/>
                  </a:moveTo>
                  <a:lnTo>
                    <a:pt x="1" y="0"/>
                  </a:lnTo>
                  <a:lnTo>
                    <a:pt x="1" y="24"/>
                  </a:lnTo>
                  <a:lnTo>
                    <a:pt x="1" y="24"/>
                  </a:lnTo>
                  <a:lnTo>
                    <a:pt x="1" y="214"/>
                  </a:lnTo>
                  <a:lnTo>
                    <a:pt x="1" y="309"/>
                  </a:lnTo>
                  <a:lnTo>
                    <a:pt x="48" y="380"/>
                  </a:lnTo>
                  <a:lnTo>
                    <a:pt x="72" y="452"/>
                  </a:lnTo>
                  <a:lnTo>
                    <a:pt x="143" y="523"/>
                  </a:lnTo>
                  <a:lnTo>
                    <a:pt x="215" y="570"/>
                  </a:lnTo>
                  <a:lnTo>
                    <a:pt x="286" y="642"/>
                  </a:lnTo>
                  <a:lnTo>
                    <a:pt x="286" y="642"/>
                  </a:lnTo>
                  <a:lnTo>
                    <a:pt x="381" y="689"/>
                  </a:lnTo>
                  <a:lnTo>
                    <a:pt x="429" y="737"/>
                  </a:lnTo>
                  <a:lnTo>
                    <a:pt x="476" y="808"/>
                  </a:lnTo>
                  <a:lnTo>
                    <a:pt x="524" y="879"/>
                  </a:lnTo>
                  <a:lnTo>
                    <a:pt x="524" y="879"/>
                  </a:lnTo>
                  <a:lnTo>
                    <a:pt x="595" y="998"/>
                  </a:lnTo>
                  <a:lnTo>
                    <a:pt x="666" y="1117"/>
                  </a:lnTo>
                  <a:lnTo>
                    <a:pt x="737" y="1235"/>
                  </a:lnTo>
                  <a:lnTo>
                    <a:pt x="761" y="1307"/>
                  </a:lnTo>
                  <a:lnTo>
                    <a:pt x="761" y="1378"/>
                  </a:lnTo>
                  <a:lnTo>
                    <a:pt x="761" y="1378"/>
                  </a:lnTo>
                  <a:lnTo>
                    <a:pt x="809" y="1402"/>
                  </a:lnTo>
                  <a:lnTo>
                    <a:pt x="809" y="1402"/>
                  </a:lnTo>
                  <a:lnTo>
                    <a:pt x="856" y="1497"/>
                  </a:lnTo>
                  <a:lnTo>
                    <a:pt x="904" y="1616"/>
                  </a:lnTo>
                  <a:lnTo>
                    <a:pt x="904" y="1711"/>
                  </a:lnTo>
                  <a:lnTo>
                    <a:pt x="856" y="1829"/>
                  </a:lnTo>
                  <a:lnTo>
                    <a:pt x="856" y="1829"/>
                  </a:lnTo>
                  <a:lnTo>
                    <a:pt x="832" y="1924"/>
                  </a:lnTo>
                  <a:lnTo>
                    <a:pt x="809" y="2043"/>
                  </a:lnTo>
                  <a:lnTo>
                    <a:pt x="809" y="2043"/>
                  </a:lnTo>
                  <a:lnTo>
                    <a:pt x="809" y="2067"/>
                  </a:lnTo>
                  <a:lnTo>
                    <a:pt x="809" y="2067"/>
                  </a:lnTo>
                  <a:lnTo>
                    <a:pt x="809" y="2067"/>
                  </a:lnTo>
                  <a:lnTo>
                    <a:pt x="809" y="2067"/>
                  </a:lnTo>
                  <a:lnTo>
                    <a:pt x="809" y="2067"/>
                  </a:lnTo>
                  <a:lnTo>
                    <a:pt x="1094" y="2376"/>
                  </a:lnTo>
                  <a:lnTo>
                    <a:pt x="1402" y="2684"/>
                  </a:lnTo>
                  <a:lnTo>
                    <a:pt x="1711" y="2969"/>
                  </a:lnTo>
                  <a:lnTo>
                    <a:pt x="2044" y="3231"/>
                  </a:lnTo>
                  <a:lnTo>
                    <a:pt x="2376" y="3492"/>
                  </a:lnTo>
                  <a:lnTo>
                    <a:pt x="2733" y="3730"/>
                  </a:lnTo>
                  <a:lnTo>
                    <a:pt x="3089" y="3943"/>
                  </a:lnTo>
                  <a:lnTo>
                    <a:pt x="3469" y="4157"/>
                  </a:lnTo>
                  <a:lnTo>
                    <a:pt x="3469" y="4157"/>
                  </a:lnTo>
                  <a:lnTo>
                    <a:pt x="3540" y="4015"/>
                  </a:lnTo>
                  <a:lnTo>
                    <a:pt x="3540" y="4015"/>
                  </a:lnTo>
                  <a:lnTo>
                    <a:pt x="3659" y="3753"/>
                  </a:lnTo>
                  <a:lnTo>
                    <a:pt x="3730" y="3635"/>
                  </a:lnTo>
                  <a:lnTo>
                    <a:pt x="3801" y="3540"/>
                  </a:lnTo>
                  <a:lnTo>
                    <a:pt x="3801" y="3540"/>
                  </a:lnTo>
                  <a:lnTo>
                    <a:pt x="3849" y="3468"/>
                  </a:lnTo>
                  <a:lnTo>
                    <a:pt x="3849" y="3421"/>
                  </a:lnTo>
                  <a:lnTo>
                    <a:pt x="3849" y="3373"/>
                  </a:lnTo>
                  <a:lnTo>
                    <a:pt x="3825" y="3350"/>
                  </a:lnTo>
                  <a:lnTo>
                    <a:pt x="3825" y="3350"/>
                  </a:lnTo>
                  <a:lnTo>
                    <a:pt x="3778" y="3231"/>
                  </a:lnTo>
                  <a:lnTo>
                    <a:pt x="3778" y="3159"/>
                  </a:lnTo>
                  <a:lnTo>
                    <a:pt x="3825" y="3088"/>
                  </a:lnTo>
                  <a:lnTo>
                    <a:pt x="3896" y="3017"/>
                  </a:lnTo>
                  <a:lnTo>
                    <a:pt x="3896" y="3017"/>
                  </a:lnTo>
                  <a:lnTo>
                    <a:pt x="3991" y="2946"/>
                  </a:lnTo>
                  <a:lnTo>
                    <a:pt x="4039" y="2898"/>
                  </a:lnTo>
                  <a:lnTo>
                    <a:pt x="4063" y="2827"/>
                  </a:lnTo>
                  <a:lnTo>
                    <a:pt x="4086" y="2756"/>
                  </a:lnTo>
                  <a:lnTo>
                    <a:pt x="4086" y="2684"/>
                  </a:lnTo>
                  <a:lnTo>
                    <a:pt x="4063" y="2613"/>
                  </a:lnTo>
                  <a:lnTo>
                    <a:pt x="3968" y="2447"/>
                  </a:lnTo>
                  <a:lnTo>
                    <a:pt x="3968" y="2447"/>
                  </a:lnTo>
                  <a:lnTo>
                    <a:pt x="3920" y="2399"/>
                  </a:lnTo>
                  <a:lnTo>
                    <a:pt x="3896" y="2352"/>
                  </a:lnTo>
                  <a:lnTo>
                    <a:pt x="3920" y="2328"/>
                  </a:lnTo>
                  <a:lnTo>
                    <a:pt x="3920" y="2328"/>
                  </a:lnTo>
                  <a:lnTo>
                    <a:pt x="3968" y="2233"/>
                  </a:lnTo>
                  <a:lnTo>
                    <a:pt x="3968" y="2233"/>
                  </a:lnTo>
                  <a:lnTo>
                    <a:pt x="3421" y="2067"/>
                  </a:lnTo>
                  <a:lnTo>
                    <a:pt x="2875" y="1877"/>
                  </a:lnTo>
                  <a:lnTo>
                    <a:pt x="2352" y="1639"/>
                  </a:lnTo>
                  <a:lnTo>
                    <a:pt x="1854" y="1378"/>
                  </a:lnTo>
                  <a:lnTo>
                    <a:pt x="1355" y="1069"/>
                  </a:lnTo>
                  <a:lnTo>
                    <a:pt x="880" y="737"/>
                  </a:lnTo>
                  <a:lnTo>
                    <a:pt x="429" y="38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5"/>
            <p:cNvSpPr/>
            <p:nvPr/>
          </p:nvSpPr>
          <p:spPr>
            <a:xfrm>
              <a:off x="3771400" y="1366375"/>
              <a:ext cx="16650" cy="21425"/>
            </a:xfrm>
            <a:custGeom>
              <a:avLst/>
              <a:gdLst/>
              <a:ahLst/>
              <a:cxnLst/>
              <a:rect l="l" t="t" r="r" b="b"/>
              <a:pathLst>
                <a:path w="666" h="857" fill="none" extrusionOk="0">
                  <a:moveTo>
                    <a:pt x="0" y="1"/>
                  </a:moveTo>
                  <a:lnTo>
                    <a:pt x="0" y="1"/>
                  </a:lnTo>
                  <a:lnTo>
                    <a:pt x="238" y="642"/>
                  </a:lnTo>
                  <a:lnTo>
                    <a:pt x="238" y="642"/>
                  </a:lnTo>
                  <a:lnTo>
                    <a:pt x="333" y="666"/>
                  </a:lnTo>
                  <a:lnTo>
                    <a:pt x="380" y="714"/>
                  </a:lnTo>
                  <a:lnTo>
                    <a:pt x="428" y="737"/>
                  </a:lnTo>
                  <a:lnTo>
                    <a:pt x="428" y="737"/>
                  </a:lnTo>
                  <a:lnTo>
                    <a:pt x="499" y="832"/>
                  </a:lnTo>
                  <a:lnTo>
                    <a:pt x="546" y="856"/>
                  </a:lnTo>
                  <a:lnTo>
                    <a:pt x="546" y="856"/>
                  </a:lnTo>
                  <a:lnTo>
                    <a:pt x="618" y="832"/>
                  </a:lnTo>
                  <a:lnTo>
                    <a:pt x="665" y="809"/>
                  </a:lnTo>
                  <a:lnTo>
                    <a:pt x="665" y="809"/>
                  </a:lnTo>
                  <a:lnTo>
                    <a:pt x="333" y="4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15"/>
            <p:cNvSpPr/>
            <p:nvPr/>
          </p:nvSpPr>
          <p:spPr>
            <a:xfrm>
              <a:off x="4176375" y="1356875"/>
              <a:ext cx="38625" cy="77825"/>
            </a:xfrm>
            <a:custGeom>
              <a:avLst/>
              <a:gdLst/>
              <a:ahLst/>
              <a:cxnLst/>
              <a:rect l="l" t="t" r="r" b="b"/>
              <a:pathLst>
                <a:path w="1545" h="3113" extrusionOk="0">
                  <a:moveTo>
                    <a:pt x="1545" y="1"/>
                  </a:moveTo>
                  <a:lnTo>
                    <a:pt x="1468" y="276"/>
                  </a:lnTo>
                  <a:lnTo>
                    <a:pt x="1473" y="262"/>
                  </a:lnTo>
                  <a:lnTo>
                    <a:pt x="1545" y="1"/>
                  </a:lnTo>
                  <a:close/>
                  <a:moveTo>
                    <a:pt x="1468" y="276"/>
                  </a:moveTo>
                  <a:lnTo>
                    <a:pt x="1331" y="642"/>
                  </a:lnTo>
                  <a:lnTo>
                    <a:pt x="1188" y="999"/>
                  </a:lnTo>
                  <a:lnTo>
                    <a:pt x="1160" y="1075"/>
                  </a:lnTo>
                  <a:lnTo>
                    <a:pt x="1260" y="832"/>
                  </a:lnTo>
                  <a:lnTo>
                    <a:pt x="1426" y="428"/>
                  </a:lnTo>
                  <a:lnTo>
                    <a:pt x="1468" y="276"/>
                  </a:lnTo>
                  <a:close/>
                  <a:moveTo>
                    <a:pt x="1160" y="1075"/>
                  </a:moveTo>
                  <a:lnTo>
                    <a:pt x="1093" y="1236"/>
                  </a:lnTo>
                  <a:lnTo>
                    <a:pt x="997" y="1471"/>
                  </a:lnTo>
                  <a:lnTo>
                    <a:pt x="1046" y="1379"/>
                  </a:lnTo>
                  <a:lnTo>
                    <a:pt x="1160" y="1075"/>
                  </a:lnTo>
                  <a:close/>
                  <a:moveTo>
                    <a:pt x="997" y="1471"/>
                  </a:moveTo>
                  <a:lnTo>
                    <a:pt x="856" y="1735"/>
                  </a:lnTo>
                  <a:lnTo>
                    <a:pt x="666" y="2091"/>
                  </a:lnTo>
                  <a:lnTo>
                    <a:pt x="476" y="2424"/>
                  </a:lnTo>
                  <a:lnTo>
                    <a:pt x="262" y="2756"/>
                  </a:lnTo>
                  <a:lnTo>
                    <a:pt x="499" y="2400"/>
                  </a:lnTo>
                  <a:lnTo>
                    <a:pt x="713" y="2020"/>
                  </a:lnTo>
                  <a:lnTo>
                    <a:pt x="927" y="1640"/>
                  </a:lnTo>
                  <a:lnTo>
                    <a:pt x="997" y="1471"/>
                  </a:lnTo>
                  <a:close/>
                  <a:moveTo>
                    <a:pt x="262" y="2756"/>
                  </a:moveTo>
                  <a:lnTo>
                    <a:pt x="1" y="3113"/>
                  </a:lnTo>
                  <a:lnTo>
                    <a:pt x="24" y="3089"/>
                  </a:lnTo>
                  <a:lnTo>
                    <a:pt x="262" y="2756"/>
                  </a:lnTo>
                  <a:close/>
                </a:path>
              </a:pathLst>
            </a:custGeom>
            <a:solidFill>
              <a:srgbClr val="2C8F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15"/>
            <p:cNvSpPr/>
            <p:nvPr/>
          </p:nvSpPr>
          <p:spPr>
            <a:xfrm>
              <a:off x="4176375" y="1356875"/>
              <a:ext cx="38625" cy="77825"/>
            </a:xfrm>
            <a:custGeom>
              <a:avLst/>
              <a:gdLst/>
              <a:ahLst/>
              <a:cxnLst/>
              <a:rect l="l" t="t" r="r" b="b"/>
              <a:pathLst>
                <a:path w="1545" h="3113" fill="none" extrusionOk="0">
                  <a:moveTo>
                    <a:pt x="1545" y="1"/>
                  </a:moveTo>
                  <a:lnTo>
                    <a:pt x="1545" y="1"/>
                  </a:lnTo>
                  <a:lnTo>
                    <a:pt x="1473" y="262"/>
                  </a:lnTo>
                  <a:lnTo>
                    <a:pt x="1473" y="262"/>
                  </a:lnTo>
                  <a:lnTo>
                    <a:pt x="1331" y="642"/>
                  </a:lnTo>
                  <a:lnTo>
                    <a:pt x="1188" y="999"/>
                  </a:lnTo>
                  <a:lnTo>
                    <a:pt x="1046" y="1379"/>
                  </a:lnTo>
                  <a:lnTo>
                    <a:pt x="856" y="1735"/>
                  </a:lnTo>
                  <a:lnTo>
                    <a:pt x="666" y="2091"/>
                  </a:lnTo>
                  <a:lnTo>
                    <a:pt x="476" y="2424"/>
                  </a:lnTo>
                  <a:lnTo>
                    <a:pt x="262" y="2756"/>
                  </a:lnTo>
                  <a:lnTo>
                    <a:pt x="24" y="3089"/>
                  </a:lnTo>
                  <a:lnTo>
                    <a:pt x="24" y="3089"/>
                  </a:lnTo>
                  <a:lnTo>
                    <a:pt x="1" y="3113"/>
                  </a:lnTo>
                  <a:lnTo>
                    <a:pt x="1" y="3113"/>
                  </a:lnTo>
                  <a:lnTo>
                    <a:pt x="262" y="2756"/>
                  </a:lnTo>
                  <a:lnTo>
                    <a:pt x="499" y="2400"/>
                  </a:lnTo>
                  <a:lnTo>
                    <a:pt x="713" y="2020"/>
                  </a:lnTo>
                  <a:lnTo>
                    <a:pt x="927" y="1640"/>
                  </a:lnTo>
                  <a:lnTo>
                    <a:pt x="1093" y="1236"/>
                  </a:lnTo>
                  <a:lnTo>
                    <a:pt x="1260" y="832"/>
                  </a:lnTo>
                  <a:lnTo>
                    <a:pt x="1426" y="428"/>
                  </a:lnTo>
                  <a:lnTo>
                    <a:pt x="154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15"/>
            <p:cNvSpPr/>
            <p:nvPr/>
          </p:nvSpPr>
          <p:spPr>
            <a:xfrm>
              <a:off x="4143725" y="1355700"/>
              <a:ext cx="71275" cy="98000"/>
            </a:xfrm>
            <a:custGeom>
              <a:avLst/>
              <a:gdLst/>
              <a:ahLst/>
              <a:cxnLst/>
              <a:rect l="l" t="t" r="r" b="b"/>
              <a:pathLst>
                <a:path w="2851" h="3920" extrusionOk="0">
                  <a:moveTo>
                    <a:pt x="2566" y="0"/>
                  </a:moveTo>
                  <a:lnTo>
                    <a:pt x="2423" y="24"/>
                  </a:lnTo>
                  <a:lnTo>
                    <a:pt x="2352" y="48"/>
                  </a:lnTo>
                  <a:lnTo>
                    <a:pt x="2281" y="95"/>
                  </a:lnTo>
                  <a:lnTo>
                    <a:pt x="2233" y="143"/>
                  </a:lnTo>
                  <a:lnTo>
                    <a:pt x="2162" y="190"/>
                  </a:lnTo>
                  <a:lnTo>
                    <a:pt x="2067" y="238"/>
                  </a:lnTo>
                  <a:lnTo>
                    <a:pt x="2019" y="309"/>
                  </a:lnTo>
                  <a:lnTo>
                    <a:pt x="1972" y="404"/>
                  </a:lnTo>
                  <a:lnTo>
                    <a:pt x="1972" y="475"/>
                  </a:lnTo>
                  <a:lnTo>
                    <a:pt x="1948" y="570"/>
                  </a:lnTo>
                  <a:lnTo>
                    <a:pt x="1924" y="594"/>
                  </a:lnTo>
                  <a:lnTo>
                    <a:pt x="1900" y="570"/>
                  </a:lnTo>
                  <a:lnTo>
                    <a:pt x="1853" y="547"/>
                  </a:lnTo>
                  <a:lnTo>
                    <a:pt x="1782" y="499"/>
                  </a:lnTo>
                  <a:lnTo>
                    <a:pt x="1710" y="499"/>
                  </a:lnTo>
                  <a:lnTo>
                    <a:pt x="1615" y="523"/>
                  </a:lnTo>
                  <a:lnTo>
                    <a:pt x="1520" y="570"/>
                  </a:lnTo>
                  <a:lnTo>
                    <a:pt x="1449" y="618"/>
                  </a:lnTo>
                  <a:lnTo>
                    <a:pt x="1378" y="713"/>
                  </a:lnTo>
                  <a:lnTo>
                    <a:pt x="1354" y="784"/>
                  </a:lnTo>
                  <a:lnTo>
                    <a:pt x="1283" y="950"/>
                  </a:lnTo>
                  <a:lnTo>
                    <a:pt x="1212" y="1046"/>
                  </a:lnTo>
                  <a:lnTo>
                    <a:pt x="1117" y="1069"/>
                  </a:lnTo>
                  <a:lnTo>
                    <a:pt x="1069" y="1141"/>
                  </a:lnTo>
                  <a:lnTo>
                    <a:pt x="1022" y="1283"/>
                  </a:lnTo>
                  <a:lnTo>
                    <a:pt x="998" y="1378"/>
                  </a:lnTo>
                  <a:lnTo>
                    <a:pt x="927" y="1473"/>
                  </a:lnTo>
                  <a:lnTo>
                    <a:pt x="855" y="1544"/>
                  </a:lnTo>
                  <a:lnTo>
                    <a:pt x="784" y="1592"/>
                  </a:lnTo>
                  <a:lnTo>
                    <a:pt x="665" y="1639"/>
                  </a:lnTo>
                  <a:lnTo>
                    <a:pt x="547" y="1687"/>
                  </a:lnTo>
                  <a:lnTo>
                    <a:pt x="357" y="1829"/>
                  </a:lnTo>
                  <a:lnTo>
                    <a:pt x="238" y="1901"/>
                  </a:lnTo>
                  <a:lnTo>
                    <a:pt x="119" y="1972"/>
                  </a:lnTo>
                  <a:lnTo>
                    <a:pt x="71" y="2043"/>
                  </a:lnTo>
                  <a:lnTo>
                    <a:pt x="24" y="2091"/>
                  </a:lnTo>
                  <a:lnTo>
                    <a:pt x="0" y="2162"/>
                  </a:lnTo>
                  <a:lnTo>
                    <a:pt x="0" y="2257"/>
                  </a:lnTo>
                  <a:lnTo>
                    <a:pt x="0" y="2352"/>
                  </a:lnTo>
                  <a:lnTo>
                    <a:pt x="24" y="2471"/>
                  </a:lnTo>
                  <a:lnTo>
                    <a:pt x="71" y="2684"/>
                  </a:lnTo>
                  <a:lnTo>
                    <a:pt x="95" y="2922"/>
                  </a:lnTo>
                  <a:lnTo>
                    <a:pt x="143" y="3136"/>
                  </a:lnTo>
                  <a:lnTo>
                    <a:pt x="214" y="3350"/>
                  </a:lnTo>
                  <a:lnTo>
                    <a:pt x="238" y="3421"/>
                  </a:lnTo>
                  <a:lnTo>
                    <a:pt x="238" y="3516"/>
                  </a:lnTo>
                  <a:lnTo>
                    <a:pt x="214" y="3587"/>
                  </a:lnTo>
                  <a:lnTo>
                    <a:pt x="166" y="3682"/>
                  </a:lnTo>
                  <a:lnTo>
                    <a:pt x="119" y="3777"/>
                  </a:lnTo>
                  <a:lnTo>
                    <a:pt x="119" y="3825"/>
                  </a:lnTo>
                  <a:lnTo>
                    <a:pt x="166" y="3872"/>
                  </a:lnTo>
                  <a:lnTo>
                    <a:pt x="285" y="3896"/>
                  </a:lnTo>
                  <a:lnTo>
                    <a:pt x="333" y="3920"/>
                  </a:lnTo>
                  <a:lnTo>
                    <a:pt x="428" y="3896"/>
                  </a:lnTo>
                  <a:lnTo>
                    <a:pt x="523" y="3848"/>
                  </a:lnTo>
                  <a:lnTo>
                    <a:pt x="713" y="3753"/>
                  </a:lnTo>
                  <a:lnTo>
                    <a:pt x="927" y="3635"/>
                  </a:lnTo>
                  <a:lnTo>
                    <a:pt x="1307" y="3160"/>
                  </a:lnTo>
                  <a:lnTo>
                    <a:pt x="1330" y="3136"/>
                  </a:lnTo>
                  <a:lnTo>
                    <a:pt x="1330" y="3136"/>
                  </a:lnTo>
                  <a:lnTo>
                    <a:pt x="1212" y="3183"/>
                  </a:lnTo>
                  <a:lnTo>
                    <a:pt x="1117" y="3231"/>
                  </a:lnTo>
                  <a:lnTo>
                    <a:pt x="998" y="3278"/>
                  </a:lnTo>
                  <a:lnTo>
                    <a:pt x="879" y="3326"/>
                  </a:lnTo>
                  <a:lnTo>
                    <a:pt x="832" y="3302"/>
                  </a:lnTo>
                  <a:lnTo>
                    <a:pt x="784" y="3278"/>
                  </a:lnTo>
                  <a:lnTo>
                    <a:pt x="760" y="3231"/>
                  </a:lnTo>
                  <a:lnTo>
                    <a:pt x="760" y="3183"/>
                  </a:lnTo>
                  <a:lnTo>
                    <a:pt x="760" y="2970"/>
                  </a:lnTo>
                  <a:lnTo>
                    <a:pt x="832" y="2803"/>
                  </a:lnTo>
                  <a:lnTo>
                    <a:pt x="927" y="2637"/>
                  </a:lnTo>
                  <a:lnTo>
                    <a:pt x="1093" y="2518"/>
                  </a:lnTo>
                  <a:lnTo>
                    <a:pt x="1212" y="2423"/>
                  </a:lnTo>
                  <a:lnTo>
                    <a:pt x="1283" y="2376"/>
                  </a:lnTo>
                  <a:lnTo>
                    <a:pt x="1330" y="2328"/>
                  </a:lnTo>
                  <a:lnTo>
                    <a:pt x="1354" y="2209"/>
                  </a:lnTo>
                  <a:lnTo>
                    <a:pt x="1378" y="2114"/>
                  </a:lnTo>
                  <a:lnTo>
                    <a:pt x="1402" y="1948"/>
                  </a:lnTo>
                  <a:lnTo>
                    <a:pt x="1449" y="1806"/>
                  </a:lnTo>
                  <a:lnTo>
                    <a:pt x="1520" y="1663"/>
                  </a:lnTo>
                  <a:lnTo>
                    <a:pt x="1639" y="1521"/>
                  </a:lnTo>
                  <a:lnTo>
                    <a:pt x="1782" y="1402"/>
                  </a:lnTo>
                  <a:lnTo>
                    <a:pt x="1924" y="1283"/>
                  </a:lnTo>
                  <a:lnTo>
                    <a:pt x="2090" y="1141"/>
                  </a:lnTo>
                  <a:lnTo>
                    <a:pt x="2209" y="998"/>
                  </a:lnTo>
                  <a:lnTo>
                    <a:pt x="2281" y="879"/>
                  </a:lnTo>
                  <a:lnTo>
                    <a:pt x="2352" y="760"/>
                  </a:lnTo>
                  <a:lnTo>
                    <a:pt x="2494" y="523"/>
                  </a:lnTo>
                  <a:lnTo>
                    <a:pt x="2542" y="452"/>
                  </a:lnTo>
                  <a:lnTo>
                    <a:pt x="2613" y="380"/>
                  </a:lnTo>
                  <a:lnTo>
                    <a:pt x="2779" y="309"/>
                  </a:lnTo>
                  <a:lnTo>
                    <a:pt x="2851" y="48"/>
                  </a:lnTo>
                  <a:lnTo>
                    <a:pt x="2851" y="24"/>
                  </a:lnTo>
                  <a:lnTo>
                    <a:pt x="2827" y="24"/>
                  </a:lnTo>
                  <a:lnTo>
                    <a:pt x="268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15"/>
            <p:cNvSpPr/>
            <p:nvPr/>
          </p:nvSpPr>
          <p:spPr>
            <a:xfrm>
              <a:off x="4162725" y="1363425"/>
              <a:ext cx="50500" cy="75425"/>
            </a:xfrm>
            <a:custGeom>
              <a:avLst/>
              <a:gdLst/>
              <a:ahLst/>
              <a:cxnLst/>
              <a:rect l="l" t="t" r="r" b="b"/>
              <a:pathLst>
                <a:path w="2020" h="3017" fill="none" extrusionOk="0">
                  <a:moveTo>
                    <a:pt x="119" y="3017"/>
                  </a:moveTo>
                  <a:lnTo>
                    <a:pt x="119" y="3017"/>
                  </a:lnTo>
                  <a:lnTo>
                    <a:pt x="72" y="2993"/>
                  </a:lnTo>
                  <a:lnTo>
                    <a:pt x="24" y="2969"/>
                  </a:lnTo>
                  <a:lnTo>
                    <a:pt x="24" y="2969"/>
                  </a:lnTo>
                  <a:lnTo>
                    <a:pt x="0" y="2922"/>
                  </a:lnTo>
                  <a:lnTo>
                    <a:pt x="0" y="2874"/>
                  </a:lnTo>
                  <a:lnTo>
                    <a:pt x="0" y="2874"/>
                  </a:lnTo>
                  <a:lnTo>
                    <a:pt x="0" y="2661"/>
                  </a:lnTo>
                  <a:lnTo>
                    <a:pt x="72" y="2494"/>
                  </a:lnTo>
                  <a:lnTo>
                    <a:pt x="167" y="2328"/>
                  </a:lnTo>
                  <a:lnTo>
                    <a:pt x="333" y="2209"/>
                  </a:lnTo>
                  <a:lnTo>
                    <a:pt x="333" y="2209"/>
                  </a:lnTo>
                  <a:lnTo>
                    <a:pt x="452" y="2114"/>
                  </a:lnTo>
                  <a:lnTo>
                    <a:pt x="523" y="2067"/>
                  </a:lnTo>
                  <a:lnTo>
                    <a:pt x="570" y="2019"/>
                  </a:lnTo>
                  <a:lnTo>
                    <a:pt x="570" y="2019"/>
                  </a:lnTo>
                  <a:lnTo>
                    <a:pt x="594" y="1900"/>
                  </a:lnTo>
                  <a:lnTo>
                    <a:pt x="618" y="1805"/>
                  </a:lnTo>
                  <a:lnTo>
                    <a:pt x="618" y="1805"/>
                  </a:lnTo>
                  <a:lnTo>
                    <a:pt x="642" y="1639"/>
                  </a:lnTo>
                  <a:lnTo>
                    <a:pt x="689" y="1497"/>
                  </a:lnTo>
                  <a:lnTo>
                    <a:pt x="760" y="1354"/>
                  </a:lnTo>
                  <a:lnTo>
                    <a:pt x="879" y="1212"/>
                  </a:lnTo>
                  <a:lnTo>
                    <a:pt x="879" y="1212"/>
                  </a:lnTo>
                  <a:lnTo>
                    <a:pt x="1022" y="1093"/>
                  </a:lnTo>
                  <a:lnTo>
                    <a:pt x="1164" y="974"/>
                  </a:lnTo>
                  <a:lnTo>
                    <a:pt x="1330" y="832"/>
                  </a:lnTo>
                  <a:lnTo>
                    <a:pt x="1449" y="689"/>
                  </a:lnTo>
                  <a:lnTo>
                    <a:pt x="1449" y="689"/>
                  </a:lnTo>
                  <a:lnTo>
                    <a:pt x="1521" y="570"/>
                  </a:lnTo>
                  <a:lnTo>
                    <a:pt x="1592" y="451"/>
                  </a:lnTo>
                  <a:lnTo>
                    <a:pt x="1734" y="214"/>
                  </a:lnTo>
                  <a:lnTo>
                    <a:pt x="1734" y="214"/>
                  </a:lnTo>
                  <a:lnTo>
                    <a:pt x="1782" y="143"/>
                  </a:lnTo>
                  <a:lnTo>
                    <a:pt x="1853" y="71"/>
                  </a:lnTo>
                  <a:lnTo>
                    <a:pt x="2019" y="0"/>
                  </a:lnTo>
                  <a:lnTo>
                    <a:pt x="2019" y="0"/>
                  </a:lnTo>
                  <a:lnTo>
                    <a:pt x="1877" y="380"/>
                  </a:lnTo>
                  <a:lnTo>
                    <a:pt x="1734" y="737"/>
                  </a:lnTo>
                  <a:lnTo>
                    <a:pt x="1592" y="1117"/>
                  </a:lnTo>
                  <a:lnTo>
                    <a:pt x="1402" y="1473"/>
                  </a:lnTo>
                  <a:lnTo>
                    <a:pt x="1212" y="1829"/>
                  </a:lnTo>
                  <a:lnTo>
                    <a:pt x="1022" y="2162"/>
                  </a:lnTo>
                  <a:lnTo>
                    <a:pt x="808" y="2494"/>
                  </a:lnTo>
                  <a:lnTo>
                    <a:pt x="570" y="2827"/>
                  </a:lnTo>
                  <a:lnTo>
                    <a:pt x="570" y="2827"/>
                  </a:lnTo>
                  <a:lnTo>
                    <a:pt x="452" y="2874"/>
                  </a:lnTo>
                  <a:lnTo>
                    <a:pt x="357" y="2922"/>
                  </a:lnTo>
                  <a:lnTo>
                    <a:pt x="357" y="2922"/>
                  </a:lnTo>
                  <a:lnTo>
                    <a:pt x="238" y="2969"/>
                  </a:lnTo>
                  <a:lnTo>
                    <a:pt x="119" y="301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5"/>
            <p:cNvSpPr/>
            <p:nvPr/>
          </p:nvSpPr>
          <p:spPr>
            <a:xfrm>
              <a:off x="4143725" y="1355700"/>
              <a:ext cx="71275" cy="98000"/>
            </a:xfrm>
            <a:custGeom>
              <a:avLst/>
              <a:gdLst/>
              <a:ahLst/>
              <a:cxnLst/>
              <a:rect l="l" t="t" r="r" b="b"/>
              <a:pathLst>
                <a:path w="2851" h="3920" fill="none" extrusionOk="0">
                  <a:moveTo>
                    <a:pt x="2566" y="0"/>
                  </a:moveTo>
                  <a:lnTo>
                    <a:pt x="2566" y="0"/>
                  </a:lnTo>
                  <a:lnTo>
                    <a:pt x="2423" y="24"/>
                  </a:lnTo>
                  <a:lnTo>
                    <a:pt x="2352" y="48"/>
                  </a:lnTo>
                  <a:lnTo>
                    <a:pt x="2281" y="95"/>
                  </a:lnTo>
                  <a:lnTo>
                    <a:pt x="2281" y="95"/>
                  </a:lnTo>
                  <a:lnTo>
                    <a:pt x="2233" y="143"/>
                  </a:lnTo>
                  <a:lnTo>
                    <a:pt x="2162" y="190"/>
                  </a:lnTo>
                  <a:lnTo>
                    <a:pt x="2162" y="190"/>
                  </a:lnTo>
                  <a:lnTo>
                    <a:pt x="2067" y="238"/>
                  </a:lnTo>
                  <a:lnTo>
                    <a:pt x="2019" y="309"/>
                  </a:lnTo>
                  <a:lnTo>
                    <a:pt x="1972" y="404"/>
                  </a:lnTo>
                  <a:lnTo>
                    <a:pt x="1972" y="475"/>
                  </a:lnTo>
                  <a:lnTo>
                    <a:pt x="1972" y="475"/>
                  </a:lnTo>
                  <a:lnTo>
                    <a:pt x="1948" y="570"/>
                  </a:lnTo>
                  <a:lnTo>
                    <a:pt x="1924" y="594"/>
                  </a:lnTo>
                  <a:lnTo>
                    <a:pt x="1924" y="594"/>
                  </a:lnTo>
                  <a:lnTo>
                    <a:pt x="1900" y="570"/>
                  </a:lnTo>
                  <a:lnTo>
                    <a:pt x="1853" y="547"/>
                  </a:lnTo>
                  <a:lnTo>
                    <a:pt x="1853" y="547"/>
                  </a:lnTo>
                  <a:lnTo>
                    <a:pt x="1782" y="499"/>
                  </a:lnTo>
                  <a:lnTo>
                    <a:pt x="1710" y="499"/>
                  </a:lnTo>
                  <a:lnTo>
                    <a:pt x="1710" y="499"/>
                  </a:lnTo>
                  <a:lnTo>
                    <a:pt x="1615" y="523"/>
                  </a:lnTo>
                  <a:lnTo>
                    <a:pt x="1615" y="523"/>
                  </a:lnTo>
                  <a:lnTo>
                    <a:pt x="1520" y="570"/>
                  </a:lnTo>
                  <a:lnTo>
                    <a:pt x="1449" y="618"/>
                  </a:lnTo>
                  <a:lnTo>
                    <a:pt x="1378" y="713"/>
                  </a:lnTo>
                  <a:lnTo>
                    <a:pt x="1354" y="784"/>
                  </a:lnTo>
                  <a:lnTo>
                    <a:pt x="1354" y="784"/>
                  </a:lnTo>
                  <a:lnTo>
                    <a:pt x="1283" y="950"/>
                  </a:lnTo>
                  <a:lnTo>
                    <a:pt x="1212" y="1046"/>
                  </a:lnTo>
                  <a:lnTo>
                    <a:pt x="1212" y="1046"/>
                  </a:lnTo>
                  <a:lnTo>
                    <a:pt x="1117" y="1069"/>
                  </a:lnTo>
                  <a:lnTo>
                    <a:pt x="1069" y="1141"/>
                  </a:lnTo>
                  <a:lnTo>
                    <a:pt x="1022" y="1283"/>
                  </a:lnTo>
                  <a:lnTo>
                    <a:pt x="1022" y="1283"/>
                  </a:lnTo>
                  <a:lnTo>
                    <a:pt x="998" y="1378"/>
                  </a:lnTo>
                  <a:lnTo>
                    <a:pt x="927" y="1473"/>
                  </a:lnTo>
                  <a:lnTo>
                    <a:pt x="855" y="1544"/>
                  </a:lnTo>
                  <a:lnTo>
                    <a:pt x="784" y="1592"/>
                  </a:lnTo>
                  <a:lnTo>
                    <a:pt x="784" y="1592"/>
                  </a:lnTo>
                  <a:lnTo>
                    <a:pt x="665" y="1639"/>
                  </a:lnTo>
                  <a:lnTo>
                    <a:pt x="547" y="1687"/>
                  </a:lnTo>
                  <a:lnTo>
                    <a:pt x="357" y="1829"/>
                  </a:lnTo>
                  <a:lnTo>
                    <a:pt x="357" y="1829"/>
                  </a:lnTo>
                  <a:lnTo>
                    <a:pt x="238" y="1901"/>
                  </a:lnTo>
                  <a:lnTo>
                    <a:pt x="119" y="1972"/>
                  </a:lnTo>
                  <a:lnTo>
                    <a:pt x="71" y="2043"/>
                  </a:lnTo>
                  <a:lnTo>
                    <a:pt x="24" y="2091"/>
                  </a:lnTo>
                  <a:lnTo>
                    <a:pt x="0" y="2162"/>
                  </a:lnTo>
                  <a:lnTo>
                    <a:pt x="0" y="2257"/>
                  </a:lnTo>
                  <a:lnTo>
                    <a:pt x="0" y="2257"/>
                  </a:lnTo>
                  <a:lnTo>
                    <a:pt x="0" y="2352"/>
                  </a:lnTo>
                  <a:lnTo>
                    <a:pt x="24" y="2471"/>
                  </a:lnTo>
                  <a:lnTo>
                    <a:pt x="24" y="2471"/>
                  </a:lnTo>
                  <a:lnTo>
                    <a:pt x="71" y="2684"/>
                  </a:lnTo>
                  <a:lnTo>
                    <a:pt x="95" y="2922"/>
                  </a:lnTo>
                  <a:lnTo>
                    <a:pt x="143" y="3136"/>
                  </a:lnTo>
                  <a:lnTo>
                    <a:pt x="214" y="3350"/>
                  </a:lnTo>
                  <a:lnTo>
                    <a:pt x="214" y="3350"/>
                  </a:lnTo>
                  <a:lnTo>
                    <a:pt x="238" y="3421"/>
                  </a:lnTo>
                  <a:lnTo>
                    <a:pt x="238" y="3516"/>
                  </a:lnTo>
                  <a:lnTo>
                    <a:pt x="214" y="3587"/>
                  </a:lnTo>
                  <a:lnTo>
                    <a:pt x="166" y="3682"/>
                  </a:lnTo>
                  <a:lnTo>
                    <a:pt x="166" y="3682"/>
                  </a:lnTo>
                  <a:lnTo>
                    <a:pt x="119" y="3777"/>
                  </a:lnTo>
                  <a:lnTo>
                    <a:pt x="119" y="3825"/>
                  </a:lnTo>
                  <a:lnTo>
                    <a:pt x="166" y="3872"/>
                  </a:lnTo>
                  <a:lnTo>
                    <a:pt x="285" y="3896"/>
                  </a:lnTo>
                  <a:lnTo>
                    <a:pt x="285" y="3896"/>
                  </a:lnTo>
                  <a:lnTo>
                    <a:pt x="333" y="3920"/>
                  </a:lnTo>
                  <a:lnTo>
                    <a:pt x="333" y="3920"/>
                  </a:lnTo>
                  <a:lnTo>
                    <a:pt x="428" y="3896"/>
                  </a:lnTo>
                  <a:lnTo>
                    <a:pt x="523" y="3848"/>
                  </a:lnTo>
                  <a:lnTo>
                    <a:pt x="523" y="3848"/>
                  </a:lnTo>
                  <a:lnTo>
                    <a:pt x="713" y="3753"/>
                  </a:lnTo>
                  <a:lnTo>
                    <a:pt x="927" y="3635"/>
                  </a:lnTo>
                  <a:lnTo>
                    <a:pt x="927" y="3635"/>
                  </a:lnTo>
                  <a:lnTo>
                    <a:pt x="1307" y="3160"/>
                  </a:lnTo>
                  <a:lnTo>
                    <a:pt x="1307" y="3160"/>
                  </a:lnTo>
                  <a:lnTo>
                    <a:pt x="1330" y="3136"/>
                  </a:lnTo>
                  <a:lnTo>
                    <a:pt x="1330" y="3136"/>
                  </a:lnTo>
                  <a:lnTo>
                    <a:pt x="1568" y="2803"/>
                  </a:lnTo>
                  <a:lnTo>
                    <a:pt x="1782" y="2471"/>
                  </a:lnTo>
                  <a:lnTo>
                    <a:pt x="1972" y="2138"/>
                  </a:lnTo>
                  <a:lnTo>
                    <a:pt x="2162" y="1782"/>
                  </a:lnTo>
                  <a:lnTo>
                    <a:pt x="2352" y="1426"/>
                  </a:lnTo>
                  <a:lnTo>
                    <a:pt x="2494" y="1046"/>
                  </a:lnTo>
                  <a:lnTo>
                    <a:pt x="2637" y="689"/>
                  </a:lnTo>
                  <a:lnTo>
                    <a:pt x="2779" y="309"/>
                  </a:lnTo>
                  <a:lnTo>
                    <a:pt x="2779" y="309"/>
                  </a:lnTo>
                  <a:lnTo>
                    <a:pt x="2851" y="48"/>
                  </a:lnTo>
                  <a:lnTo>
                    <a:pt x="2851" y="48"/>
                  </a:lnTo>
                  <a:lnTo>
                    <a:pt x="2851" y="24"/>
                  </a:lnTo>
                  <a:lnTo>
                    <a:pt x="2851" y="24"/>
                  </a:lnTo>
                  <a:lnTo>
                    <a:pt x="2827" y="24"/>
                  </a:lnTo>
                  <a:lnTo>
                    <a:pt x="2827" y="24"/>
                  </a:lnTo>
                  <a:lnTo>
                    <a:pt x="2684" y="0"/>
                  </a:lnTo>
                  <a:lnTo>
                    <a:pt x="25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15"/>
            <p:cNvSpPr/>
            <p:nvPr/>
          </p:nvSpPr>
          <p:spPr>
            <a:xfrm>
              <a:off x="4162725" y="1363425"/>
              <a:ext cx="50500" cy="75425"/>
            </a:xfrm>
            <a:custGeom>
              <a:avLst/>
              <a:gdLst/>
              <a:ahLst/>
              <a:cxnLst/>
              <a:rect l="l" t="t" r="r" b="b"/>
              <a:pathLst>
                <a:path w="2020" h="3017" extrusionOk="0">
                  <a:moveTo>
                    <a:pt x="2019" y="0"/>
                  </a:moveTo>
                  <a:lnTo>
                    <a:pt x="1853" y="71"/>
                  </a:lnTo>
                  <a:lnTo>
                    <a:pt x="1782" y="143"/>
                  </a:lnTo>
                  <a:lnTo>
                    <a:pt x="1734" y="214"/>
                  </a:lnTo>
                  <a:lnTo>
                    <a:pt x="1592" y="451"/>
                  </a:lnTo>
                  <a:lnTo>
                    <a:pt x="1521" y="570"/>
                  </a:lnTo>
                  <a:lnTo>
                    <a:pt x="1449" y="689"/>
                  </a:lnTo>
                  <a:lnTo>
                    <a:pt x="1330" y="832"/>
                  </a:lnTo>
                  <a:lnTo>
                    <a:pt x="1164" y="974"/>
                  </a:lnTo>
                  <a:lnTo>
                    <a:pt x="1022" y="1093"/>
                  </a:lnTo>
                  <a:lnTo>
                    <a:pt x="879" y="1212"/>
                  </a:lnTo>
                  <a:lnTo>
                    <a:pt x="760" y="1354"/>
                  </a:lnTo>
                  <a:lnTo>
                    <a:pt x="689" y="1497"/>
                  </a:lnTo>
                  <a:lnTo>
                    <a:pt x="642" y="1639"/>
                  </a:lnTo>
                  <a:lnTo>
                    <a:pt x="618" y="1805"/>
                  </a:lnTo>
                  <a:lnTo>
                    <a:pt x="594" y="1900"/>
                  </a:lnTo>
                  <a:lnTo>
                    <a:pt x="570" y="2019"/>
                  </a:lnTo>
                  <a:lnTo>
                    <a:pt x="523" y="2067"/>
                  </a:lnTo>
                  <a:lnTo>
                    <a:pt x="452" y="2114"/>
                  </a:lnTo>
                  <a:lnTo>
                    <a:pt x="333" y="2209"/>
                  </a:lnTo>
                  <a:lnTo>
                    <a:pt x="167" y="2328"/>
                  </a:lnTo>
                  <a:lnTo>
                    <a:pt x="72" y="2494"/>
                  </a:lnTo>
                  <a:lnTo>
                    <a:pt x="0" y="2661"/>
                  </a:lnTo>
                  <a:lnTo>
                    <a:pt x="0" y="2874"/>
                  </a:lnTo>
                  <a:lnTo>
                    <a:pt x="0" y="2922"/>
                  </a:lnTo>
                  <a:lnTo>
                    <a:pt x="24" y="2969"/>
                  </a:lnTo>
                  <a:lnTo>
                    <a:pt x="72" y="2993"/>
                  </a:lnTo>
                  <a:lnTo>
                    <a:pt x="119" y="3017"/>
                  </a:lnTo>
                  <a:lnTo>
                    <a:pt x="238" y="2969"/>
                  </a:lnTo>
                  <a:lnTo>
                    <a:pt x="357" y="2922"/>
                  </a:lnTo>
                  <a:lnTo>
                    <a:pt x="452" y="2874"/>
                  </a:lnTo>
                  <a:lnTo>
                    <a:pt x="570" y="2827"/>
                  </a:lnTo>
                  <a:lnTo>
                    <a:pt x="808" y="2494"/>
                  </a:lnTo>
                  <a:lnTo>
                    <a:pt x="1022" y="2162"/>
                  </a:lnTo>
                  <a:lnTo>
                    <a:pt x="1212" y="1829"/>
                  </a:lnTo>
                  <a:lnTo>
                    <a:pt x="1402" y="1473"/>
                  </a:lnTo>
                  <a:lnTo>
                    <a:pt x="1592" y="1117"/>
                  </a:lnTo>
                  <a:lnTo>
                    <a:pt x="1734" y="737"/>
                  </a:lnTo>
                  <a:lnTo>
                    <a:pt x="1877" y="380"/>
                  </a:lnTo>
                  <a:lnTo>
                    <a:pt x="20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15"/>
            <p:cNvSpPr/>
            <p:nvPr/>
          </p:nvSpPr>
          <p:spPr>
            <a:xfrm>
              <a:off x="4191825" y="1316500"/>
              <a:ext cx="30300" cy="24975"/>
            </a:xfrm>
            <a:custGeom>
              <a:avLst/>
              <a:gdLst/>
              <a:ahLst/>
              <a:cxnLst/>
              <a:rect l="l" t="t" r="r" b="b"/>
              <a:pathLst>
                <a:path w="1212" h="999" extrusionOk="0">
                  <a:moveTo>
                    <a:pt x="309" y="1"/>
                  </a:moveTo>
                  <a:lnTo>
                    <a:pt x="214" y="24"/>
                  </a:lnTo>
                  <a:lnTo>
                    <a:pt x="143" y="48"/>
                  </a:lnTo>
                  <a:lnTo>
                    <a:pt x="48" y="72"/>
                  </a:lnTo>
                  <a:lnTo>
                    <a:pt x="0" y="119"/>
                  </a:lnTo>
                  <a:lnTo>
                    <a:pt x="0" y="167"/>
                  </a:lnTo>
                  <a:lnTo>
                    <a:pt x="0" y="214"/>
                  </a:lnTo>
                  <a:lnTo>
                    <a:pt x="48" y="238"/>
                  </a:lnTo>
                  <a:lnTo>
                    <a:pt x="143" y="262"/>
                  </a:lnTo>
                  <a:lnTo>
                    <a:pt x="214" y="286"/>
                  </a:lnTo>
                  <a:lnTo>
                    <a:pt x="238" y="333"/>
                  </a:lnTo>
                  <a:lnTo>
                    <a:pt x="238" y="381"/>
                  </a:lnTo>
                  <a:lnTo>
                    <a:pt x="238" y="452"/>
                  </a:lnTo>
                  <a:lnTo>
                    <a:pt x="261" y="499"/>
                  </a:lnTo>
                  <a:lnTo>
                    <a:pt x="309" y="523"/>
                  </a:lnTo>
                  <a:lnTo>
                    <a:pt x="333" y="499"/>
                  </a:lnTo>
                  <a:lnTo>
                    <a:pt x="428" y="499"/>
                  </a:lnTo>
                  <a:lnTo>
                    <a:pt x="570" y="523"/>
                  </a:lnTo>
                  <a:lnTo>
                    <a:pt x="689" y="547"/>
                  </a:lnTo>
                  <a:lnTo>
                    <a:pt x="950" y="618"/>
                  </a:lnTo>
                  <a:lnTo>
                    <a:pt x="1022" y="642"/>
                  </a:lnTo>
                  <a:lnTo>
                    <a:pt x="1069" y="690"/>
                  </a:lnTo>
                  <a:lnTo>
                    <a:pt x="1093" y="713"/>
                  </a:lnTo>
                  <a:lnTo>
                    <a:pt x="1093" y="761"/>
                  </a:lnTo>
                  <a:lnTo>
                    <a:pt x="1069" y="808"/>
                  </a:lnTo>
                  <a:lnTo>
                    <a:pt x="1022" y="856"/>
                  </a:lnTo>
                  <a:lnTo>
                    <a:pt x="1022" y="880"/>
                  </a:lnTo>
                  <a:lnTo>
                    <a:pt x="1022" y="903"/>
                  </a:lnTo>
                  <a:lnTo>
                    <a:pt x="1045" y="951"/>
                  </a:lnTo>
                  <a:lnTo>
                    <a:pt x="1069" y="998"/>
                  </a:lnTo>
                  <a:lnTo>
                    <a:pt x="1117" y="832"/>
                  </a:lnTo>
                  <a:lnTo>
                    <a:pt x="1188" y="357"/>
                  </a:lnTo>
                  <a:lnTo>
                    <a:pt x="1212" y="48"/>
                  </a:lnTo>
                  <a:lnTo>
                    <a:pt x="1093" y="24"/>
                  </a:lnTo>
                  <a:lnTo>
                    <a:pt x="974" y="1"/>
                  </a:lnTo>
                  <a:lnTo>
                    <a:pt x="855" y="24"/>
                  </a:lnTo>
                  <a:lnTo>
                    <a:pt x="760" y="96"/>
                  </a:lnTo>
                  <a:lnTo>
                    <a:pt x="642" y="214"/>
                  </a:lnTo>
                  <a:lnTo>
                    <a:pt x="594" y="262"/>
                  </a:lnTo>
                  <a:lnTo>
                    <a:pt x="547" y="286"/>
                  </a:lnTo>
                  <a:lnTo>
                    <a:pt x="523" y="262"/>
                  </a:lnTo>
                  <a:lnTo>
                    <a:pt x="475" y="214"/>
                  </a:lnTo>
                  <a:lnTo>
                    <a:pt x="452" y="143"/>
                  </a:lnTo>
                  <a:lnTo>
                    <a:pt x="404" y="72"/>
                  </a:lnTo>
                  <a:lnTo>
                    <a:pt x="380" y="48"/>
                  </a:lnTo>
                  <a:lnTo>
                    <a:pt x="3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15"/>
            <p:cNvSpPr/>
            <p:nvPr/>
          </p:nvSpPr>
          <p:spPr>
            <a:xfrm>
              <a:off x="3922225" y="1457825"/>
              <a:ext cx="16050" cy="8950"/>
            </a:xfrm>
            <a:custGeom>
              <a:avLst/>
              <a:gdLst/>
              <a:ahLst/>
              <a:cxnLst/>
              <a:rect l="l" t="t" r="r" b="b"/>
              <a:pathLst>
                <a:path w="642" h="358" extrusionOk="0">
                  <a:moveTo>
                    <a:pt x="0" y="1"/>
                  </a:moveTo>
                  <a:lnTo>
                    <a:pt x="24" y="48"/>
                  </a:lnTo>
                  <a:lnTo>
                    <a:pt x="48" y="143"/>
                  </a:lnTo>
                  <a:lnTo>
                    <a:pt x="95" y="238"/>
                  </a:lnTo>
                  <a:lnTo>
                    <a:pt x="143" y="310"/>
                  </a:lnTo>
                  <a:lnTo>
                    <a:pt x="190" y="333"/>
                  </a:lnTo>
                  <a:lnTo>
                    <a:pt x="262" y="357"/>
                  </a:lnTo>
                  <a:lnTo>
                    <a:pt x="285" y="357"/>
                  </a:lnTo>
                  <a:lnTo>
                    <a:pt x="404" y="333"/>
                  </a:lnTo>
                  <a:lnTo>
                    <a:pt x="523" y="286"/>
                  </a:lnTo>
                  <a:lnTo>
                    <a:pt x="594" y="191"/>
                  </a:lnTo>
                  <a:lnTo>
                    <a:pt x="642" y="96"/>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15"/>
            <p:cNvSpPr/>
            <p:nvPr/>
          </p:nvSpPr>
          <p:spPr>
            <a:xfrm>
              <a:off x="4158575" y="1331950"/>
              <a:ext cx="9525" cy="13075"/>
            </a:xfrm>
            <a:custGeom>
              <a:avLst/>
              <a:gdLst/>
              <a:ahLst/>
              <a:cxnLst/>
              <a:rect l="l" t="t" r="r" b="b"/>
              <a:pathLst>
                <a:path w="381" h="523" extrusionOk="0">
                  <a:moveTo>
                    <a:pt x="285" y="0"/>
                  </a:moveTo>
                  <a:lnTo>
                    <a:pt x="143" y="262"/>
                  </a:lnTo>
                  <a:lnTo>
                    <a:pt x="166" y="285"/>
                  </a:lnTo>
                  <a:lnTo>
                    <a:pt x="214" y="309"/>
                  </a:lnTo>
                  <a:lnTo>
                    <a:pt x="333" y="309"/>
                  </a:lnTo>
                  <a:lnTo>
                    <a:pt x="380" y="285"/>
                  </a:lnTo>
                  <a:lnTo>
                    <a:pt x="380" y="262"/>
                  </a:lnTo>
                  <a:lnTo>
                    <a:pt x="356" y="143"/>
                  </a:lnTo>
                  <a:lnTo>
                    <a:pt x="333" y="72"/>
                  </a:lnTo>
                  <a:lnTo>
                    <a:pt x="309" y="24"/>
                  </a:lnTo>
                  <a:lnTo>
                    <a:pt x="285" y="0"/>
                  </a:lnTo>
                  <a:close/>
                  <a:moveTo>
                    <a:pt x="95" y="357"/>
                  </a:moveTo>
                  <a:lnTo>
                    <a:pt x="0" y="523"/>
                  </a:lnTo>
                  <a:lnTo>
                    <a:pt x="24" y="523"/>
                  </a:lnTo>
                  <a:lnTo>
                    <a:pt x="71" y="475"/>
                  </a:lnTo>
                  <a:lnTo>
                    <a:pt x="119" y="452"/>
                  </a:lnTo>
                  <a:lnTo>
                    <a:pt x="119" y="404"/>
                  </a:lnTo>
                  <a:lnTo>
                    <a:pt x="95" y="357"/>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15"/>
            <p:cNvSpPr/>
            <p:nvPr/>
          </p:nvSpPr>
          <p:spPr>
            <a:xfrm>
              <a:off x="4158575" y="1340850"/>
              <a:ext cx="2975" cy="4175"/>
            </a:xfrm>
            <a:custGeom>
              <a:avLst/>
              <a:gdLst/>
              <a:ahLst/>
              <a:cxnLst/>
              <a:rect l="l" t="t" r="r" b="b"/>
              <a:pathLst>
                <a:path w="119" h="167" fill="none" extrusionOk="0">
                  <a:moveTo>
                    <a:pt x="95" y="1"/>
                  </a:moveTo>
                  <a:lnTo>
                    <a:pt x="95" y="1"/>
                  </a:lnTo>
                  <a:lnTo>
                    <a:pt x="0" y="167"/>
                  </a:lnTo>
                  <a:lnTo>
                    <a:pt x="0" y="167"/>
                  </a:lnTo>
                  <a:lnTo>
                    <a:pt x="24" y="167"/>
                  </a:lnTo>
                  <a:lnTo>
                    <a:pt x="24" y="167"/>
                  </a:lnTo>
                  <a:lnTo>
                    <a:pt x="71" y="119"/>
                  </a:lnTo>
                  <a:lnTo>
                    <a:pt x="119" y="96"/>
                  </a:lnTo>
                  <a:lnTo>
                    <a:pt x="119" y="48"/>
                  </a:lnTo>
                  <a:lnTo>
                    <a:pt x="9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5"/>
            <p:cNvSpPr/>
            <p:nvPr/>
          </p:nvSpPr>
          <p:spPr>
            <a:xfrm>
              <a:off x="4171625" y="1318275"/>
              <a:ext cx="625" cy="625"/>
            </a:xfrm>
            <a:custGeom>
              <a:avLst/>
              <a:gdLst/>
              <a:ahLst/>
              <a:cxnLst/>
              <a:rect l="l" t="t" r="r" b="b"/>
              <a:pathLst>
                <a:path w="25" h="25" fill="none" extrusionOk="0">
                  <a:moveTo>
                    <a:pt x="24" y="1"/>
                  </a:moveTo>
                  <a:lnTo>
                    <a:pt x="24" y="1"/>
                  </a:lnTo>
                  <a:lnTo>
                    <a:pt x="1" y="25"/>
                  </a:lnTo>
                  <a:lnTo>
                    <a:pt x="1" y="25"/>
                  </a:lnTo>
                  <a:lnTo>
                    <a:pt x="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15"/>
            <p:cNvSpPr/>
            <p:nvPr/>
          </p:nvSpPr>
          <p:spPr>
            <a:xfrm>
              <a:off x="4171625" y="1348575"/>
              <a:ext cx="13100" cy="10125"/>
            </a:xfrm>
            <a:custGeom>
              <a:avLst/>
              <a:gdLst/>
              <a:ahLst/>
              <a:cxnLst/>
              <a:rect l="l" t="t" r="r" b="b"/>
              <a:pathLst>
                <a:path w="524" h="405" extrusionOk="0">
                  <a:moveTo>
                    <a:pt x="404" y="0"/>
                  </a:moveTo>
                  <a:lnTo>
                    <a:pt x="262" y="24"/>
                  </a:lnTo>
                  <a:lnTo>
                    <a:pt x="143" y="95"/>
                  </a:lnTo>
                  <a:lnTo>
                    <a:pt x="72" y="190"/>
                  </a:lnTo>
                  <a:lnTo>
                    <a:pt x="1" y="285"/>
                  </a:lnTo>
                  <a:lnTo>
                    <a:pt x="1" y="380"/>
                  </a:lnTo>
                  <a:lnTo>
                    <a:pt x="24" y="404"/>
                  </a:lnTo>
                  <a:lnTo>
                    <a:pt x="119" y="404"/>
                  </a:lnTo>
                  <a:lnTo>
                    <a:pt x="167" y="380"/>
                  </a:lnTo>
                  <a:lnTo>
                    <a:pt x="191" y="357"/>
                  </a:lnTo>
                  <a:lnTo>
                    <a:pt x="262" y="285"/>
                  </a:lnTo>
                  <a:lnTo>
                    <a:pt x="333" y="214"/>
                  </a:lnTo>
                  <a:lnTo>
                    <a:pt x="428" y="143"/>
                  </a:lnTo>
                  <a:lnTo>
                    <a:pt x="523" y="119"/>
                  </a:lnTo>
                  <a:lnTo>
                    <a:pt x="523" y="95"/>
                  </a:lnTo>
                  <a:lnTo>
                    <a:pt x="523" y="48"/>
                  </a:lnTo>
                  <a:lnTo>
                    <a:pt x="523" y="24"/>
                  </a:lnTo>
                  <a:lnTo>
                    <a:pt x="452" y="24"/>
                  </a:lnTo>
                  <a:lnTo>
                    <a:pt x="4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15"/>
            <p:cNvSpPr/>
            <p:nvPr/>
          </p:nvSpPr>
          <p:spPr>
            <a:xfrm>
              <a:off x="4177575" y="1308775"/>
              <a:ext cx="5950" cy="11900"/>
            </a:xfrm>
            <a:custGeom>
              <a:avLst/>
              <a:gdLst/>
              <a:ahLst/>
              <a:cxnLst/>
              <a:rect l="l" t="t" r="r" b="b"/>
              <a:pathLst>
                <a:path w="238" h="476" extrusionOk="0">
                  <a:moveTo>
                    <a:pt x="166" y="1"/>
                  </a:moveTo>
                  <a:lnTo>
                    <a:pt x="119" y="25"/>
                  </a:lnTo>
                  <a:lnTo>
                    <a:pt x="48" y="25"/>
                  </a:lnTo>
                  <a:lnTo>
                    <a:pt x="24" y="72"/>
                  </a:lnTo>
                  <a:lnTo>
                    <a:pt x="0" y="96"/>
                  </a:lnTo>
                  <a:lnTo>
                    <a:pt x="0" y="143"/>
                  </a:lnTo>
                  <a:lnTo>
                    <a:pt x="24" y="357"/>
                  </a:lnTo>
                  <a:lnTo>
                    <a:pt x="48" y="428"/>
                  </a:lnTo>
                  <a:lnTo>
                    <a:pt x="71" y="452"/>
                  </a:lnTo>
                  <a:lnTo>
                    <a:pt x="119" y="476"/>
                  </a:lnTo>
                  <a:lnTo>
                    <a:pt x="143" y="476"/>
                  </a:lnTo>
                  <a:lnTo>
                    <a:pt x="190" y="452"/>
                  </a:lnTo>
                  <a:lnTo>
                    <a:pt x="238" y="428"/>
                  </a:lnTo>
                  <a:lnTo>
                    <a:pt x="238" y="381"/>
                  </a:lnTo>
                  <a:lnTo>
                    <a:pt x="238" y="310"/>
                  </a:lnTo>
                  <a:lnTo>
                    <a:pt x="190" y="215"/>
                  </a:lnTo>
                  <a:lnTo>
                    <a:pt x="190" y="167"/>
                  </a:lnTo>
                  <a:lnTo>
                    <a:pt x="214" y="96"/>
                  </a:lnTo>
                  <a:lnTo>
                    <a:pt x="214" y="72"/>
                  </a:lnTo>
                  <a:lnTo>
                    <a:pt x="214" y="48"/>
                  </a:lnTo>
                  <a:lnTo>
                    <a:pt x="190" y="25"/>
                  </a:lnTo>
                  <a:lnTo>
                    <a:pt x="1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5"/>
            <p:cNvSpPr/>
            <p:nvPr/>
          </p:nvSpPr>
          <p:spPr>
            <a:xfrm>
              <a:off x="4182900" y="1327200"/>
              <a:ext cx="8350" cy="4175"/>
            </a:xfrm>
            <a:custGeom>
              <a:avLst/>
              <a:gdLst/>
              <a:ahLst/>
              <a:cxnLst/>
              <a:rect l="l" t="t" r="r" b="b"/>
              <a:pathLst>
                <a:path w="334" h="167" extrusionOk="0">
                  <a:moveTo>
                    <a:pt x="238" y="0"/>
                  </a:moveTo>
                  <a:lnTo>
                    <a:pt x="120" y="24"/>
                  </a:lnTo>
                  <a:lnTo>
                    <a:pt x="48" y="24"/>
                  </a:lnTo>
                  <a:lnTo>
                    <a:pt x="1" y="48"/>
                  </a:lnTo>
                  <a:lnTo>
                    <a:pt x="1" y="95"/>
                  </a:lnTo>
                  <a:lnTo>
                    <a:pt x="48" y="166"/>
                  </a:lnTo>
                  <a:lnTo>
                    <a:pt x="191" y="166"/>
                  </a:lnTo>
                  <a:lnTo>
                    <a:pt x="310" y="119"/>
                  </a:lnTo>
                  <a:lnTo>
                    <a:pt x="333" y="95"/>
                  </a:lnTo>
                  <a:lnTo>
                    <a:pt x="333" y="48"/>
                  </a:lnTo>
                  <a:lnTo>
                    <a:pt x="3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15"/>
            <p:cNvSpPr/>
            <p:nvPr/>
          </p:nvSpPr>
          <p:spPr>
            <a:xfrm>
              <a:off x="4193600" y="1285625"/>
              <a:ext cx="3000" cy="4175"/>
            </a:xfrm>
            <a:custGeom>
              <a:avLst/>
              <a:gdLst/>
              <a:ahLst/>
              <a:cxnLst/>
              <a:rect l="l" t="t" r="r" b="b"/>
              <a:pathLst>
                <a:path w="120" h="167" extrusionOk="0">
                  <a:moveTo>
                    <a:pt x="72" y="1"/>
                  </a:moveTo>
                  <a:lnTo>
                    <a:pt x="48" y="24"/>
                  </a:lnTo>
                  <a:lnTo>
                    <a:pt x="0" y="24"/>
                  </a:lnTo>
                  <a:lnTo>
                    <a:pt x="0" y="48"/>
                  </a:lnTo>
                  <a:lnTo>
                    <a:pt x="0" y="96"/>
                  </a:lnTo>
                  <a:lnTo>
                    <a:pt x="0" y="143"/>
                  </a:lnTo>
                  <a:lnTo>
                    <a:pt x="24" y="167"/>
                  </a:lnTo>
                  <a:lnTo>
                    <a:pt x="119" y="167"/>
                  </a:lnTo>
                  <a:lnTo>
                    <a:pt x="119" y="143"/>
                  </a:lnTo>
                  <a:lnTo>
                    <a:pt x="119" y="96"/>
                  </a:lnTo>
                  <a:lnTo>
                    <a:pt x="119" y="48"/>
                  </a:lnTo>
                  <a:lnTo>
                    <a:pt x="95" y="24"/>
                  </a:lnTo>
                  <a:lnTo>
                    <a:pt x="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15"/>
            <p:cNvSpPr/>
            <p:nvPr/>
          </p:nvSpPr>
          <p:spPr>
            <a:xfrm>
              <a:off x="3789800" y="1397275"/>
              <a:ext cx="3575" cy="3575"/>
            </a:xfrm>
            <a:custGeom>
              <a:avLst/>
              <a:gdLst/>
              <a:ahLst/>
              <a:cxnLst/>
              <a:rect l="l" t="t" r="r" b="b"/>
              <a:pathLst>
                <a:path w="143" h="143" extrusionOk="0">
                  <a:moveTo>
                    <a:pt x="72" y="0"/>
                  </a:moveTo>
                  <a:lnTo>
                    <a:pt x="24" y="24"/>
                  </a:lnTo>
                  <a:lnTo>
                    <a:pt x="0" y="48"/>
                  </a:lnTo>
                  <a:lnTo>
                    <a:pt x="0" y="71"/>
                  </a:lnTo>
                  <a:lnTo>
                    <a:pt x="24" y="119"/>
                  </a:lnTo>
                  <a:lnTo>
                    <a:pt x="48" y="143"/>
                  </a:lnTo>
                  <a:lnTo>
                    <a:pt x="72" y="143"/>
                  </a:lnTo>
                  <a:lnTo>
                    <a:pt x="119" y="119"/>
                  </a:lnTo>
                  <a:lnTo>
                    <a:pt x="143" y="95"/>
                  </a:lnTo>
                  <a:lnTo>
                    <a:pt x="143" y="71"/>
                  </a:lnTo>
                  <a:lnTo>
                    <a:pt x="119" y="24"/>
                  </a:lnTo>
                  <a:lnTo>
                    <a:pt x="95" y="0"/>
                  </a:lnTo>
                  <a:close/>
                </a:path>
              </a:pathLst>
            </a:custGeom>
            <a:solidFill>
              <a:srgbClr val="7B9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15"/>
            <p:cNvSpPr/>
            <p:nvPr/>
          </p:nvSpPr>
          <p:spPr>
            <a:xfrm>
              <a:off x="3789800" y="1397275"/>
              <a:ext cx="3575" cy="3575"/>
            </a:xfrm>
            <a:custGeom>
              <a:avLst/>
              <a:gdLst/>
              <a:ahLst/>
              <a:cxnLst/>
              <a:rect l="l" t="t" r="r" b="b"/>
              <a:pathLst>
                <a:path w="143" h="143" fill="none" extrusionOk="0">
                  <a:moveTo>
                    <a:pt x="95" y="0"/>
                  </a:moveTo>
                  <a:lnTo>
                    <a:pt x="95" y="0"/>
                  </a:lnTo>
                  <a:lnTo>
                    <a:pt x="72" y="0"/>
                  </a:lnTo>
                  <a:lnTo>
                    <a:pt x="72" y="0"/>
                  </a:lnTo>
                  <a:lnTo>
                    <a:pt x="24" y="24"/>
                  </a:lnTo>
                  <a:lnTo>
                    <a:pt x="0" y="48"/>
                  </a:lnTo>
                  <a:lnTo>
                    <a:pt x="0" y="71"/>
                  </a:lnTo>
                  <a:lnTo>
                    <a:pt x="0" y="71"/>
                  </a:lnTo>
                  <a:lnTo>
                    <a:pt x="24" y="119"/>
                  </a:lnTo>
                  <a:lnTo>
                    <a:pt x="48" y="143"/>
                  </a:lnTo>
                  <a:lnTo>
                    <a:pt x="48" y="143"/>
                  </a:lnTo>
                  <a:lnTo>
                    <a:pt x="72" y="143"/>
                  </a:lnTo>
                  <a:lnTo>
                    <a:pt x="72" y="143"/>
                  </a:lnTo>
                  <a:lnTo>
                    <a:pt x="119" y="119"/>
                  </a:lnTo>
                  <a:lnTo>
                    <a:pt x="143" y="95"/>
                  </a:lnTo>
                  <a:lnTo>
                    <a:pt x="143" y="71"/>
                  </a:lnTo>
                  <a:lnTo>
                    <a:pt x="143" y="71"/>
                  </a:lnTo>
                  <a:lnTo>
                    <a:pt x="119" y="24"/>
                  </a:lnTo>
                  <a:lnTo>
                    <a:pt x="9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5" name="Google Shape;1145;p15"/>
          <p:cNvSpPr/>
          <p:nvPr/>
        </p:nvSpPr>
        <p:spPr>
          <a:xfrm rot="4147659">
            <a:off x="5968359" y="9215"/>
            <a:ext cx="703659" cy="134789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6" name="Google Shape;1146;p15"/>
          <p:cNvGrpSpPr/>
          <p:nvPr/>
        </p:nvGrpSpPr>
        <p:grpSpPr>
          <a:xfrm>
            <a:off x="7056738" y="5173831"/>
            <a:ext cx="5135269" cy="1684175"/>
            <a:chOff x="238125" y="548775"/>
            <a:chExt cx="2842400" cy="932200"/>
          </a:xfrm>
        </p:grpSpPr>
        <p:sp>
          <p:nvSpPr>
            <p:cNvPr id="1147" name="Google Shape;1147;p1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9" name="Google Shape;1149;p15"/>
          <p:cNvSpPr/>
          <p:nvPr/>
        </p:nvSpPr>
        <p:spPr>
          <a:xfrm rot="-4837719" flipH="1">
            <a:off x="5322972" y="4287381"/>
            <a:ext cx="2021237" cy="4122384"/>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356590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5"/>
        <p:cNvGrpSpPr/>
        <p:nvPr/>
      </p:nvGrpSpPr>
      <p:grpSpPr>
        <a:xfrm>
          <a:off x="0" y="0"/>
          <a:ext cx="0" cy="0"/>
          <a:chOff x="0" y="0"/>
          <a:chExt cx="0" cy="0"/>
        </a:xfrm>
      </p:grpSpPr>
      <p:pic>
        <p:nvPicPr>
          <p:cNvPr id="1536" name="Google Shape;1536;p23"/>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37" name="Google Shape;1537;p23"/>
          <p:cNvSpPr txBox="1">
            <a:spLocks noGrp="1"/>
          </p:cNvSpPr>
          <p:nvPr>
            <p:ph type="subTitle" idx="1"/>
          </p:nvPr>
        </p:nvSpPr>
        <p:spPr>
          <a:xfrm>
            <a:off x="120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38" name="Google Shape;1538;p23"/>
          <p:cNvSpPr txBox="1">
            <a:spLocks noGrp="1"/>
          </p:cNvSpPr>
          <p:nvPr>
            <p:ph type="subTitle" idx="2"/>
          </p:nvPr>
        </p:nvSpPr>
        <p:spPr>
          <a:xfrm>
            <a:off x="132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39" name="Google Shape;1539;p23"/>
          <p:cNvSpPr txBox="1">
            <a:spLocks noGrp="1"/>
          </p:cNvSpPr>
          <p:nvPr>
            <p:ph type="subTitle" idx="3"/>
          </p:nvPr>
        </p:nvSpPr>
        <p:spPr>
          <a:xfrm>
            <a:off x="463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0" name="Google Shape;1540;p23"/>
          <p:cNvSpPr txBox="1">
            <a:spLocks noGrp="1"/>
          </p:cNvSpPr>
          <p:nvPr>
            <p:ph type="subTitle" idx="4"/>
          </p:nvPr>
        </p:nvSpPr>
        <p:spPr>
          <a:xfrm>
            <a:off x="475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1" name="Google Shape;1541;p23"/>
          <p:cNvSpPr txBox="1">
            <a:spLocks noGrp="1"/>
          </p:cNvSpPr>
          <p:nvPr>
            <p:ph type="subTitle" idx="5"/>
          </p:nvPr>
        </p:nvSpPr>
        <p:spPr>
          <a:xfrm>
            <a:off x="8062967" y="4043680"/>
            <a:ext cx="2926000" cy="24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667">
                <a:latin typeface="Catamaran ExtraBold"/>
                <a:ea typeface="Catamaran ExtraBold"/>
                <a:cs typeface="Catamaran ExtraBold"/>
                <a:sym typeface="Catamaran ExtraBold"/>
              </a:defRPr>
            </a:lvl1pPr>
            <a:lvl2pPr lvl="1" algn="ctr" rtl="0">
              <a:lnSpc>
                <a:spcPct val="100000"/>
              </a:lnSpc>
              <a:spcBef>
                <a:spcPts val="0"/>
              </a:spcBef>
              <a:spcAft>
                <a:spcPts val="0"/>
              </a:spcAft>
              <a:buNone/>
              <a:defRPr sz="2667">
                <a:latin typeface="Catamaran ExtraBold"/>
                <a:ea typeface="Catamaran ExtraBold"/>
                <a:cs typeface="Catamaran ExtraBold"/>
                <a:sym typeface="Catamaran ExtraBold"/>
              </a:defRPr>
            </a:lvl2pPr>
            <a:lvl3pPr lvl="2" algn="ctr" rtl="0">
              <a:lnSpc>
                <a:spcPct val="100000"/>
              </a:lnSpc>
              <a:spcBef>
                <a:spcPts val="0"/>
              </a:spcBef>
              <a:spcAft>
                <a:spcPts val="0"/>
              </a:spcAft>
              <a:buNone/>
              <a:defRPr sz="2667">
                <a:latin typeface="Catamaran ExtraBold"/>
                <a:ea typeface="Catamaran ExtraBold"/>
                <a:cs typeface="Catamaran ExtraBold"/>
                <a:sym typeface="Catamaran ExtraBold"/>
              </a:defRPr>
            </a:lvl3pPr>
            <a:lvl4pPr lvl="3" algn="ctr" rtl="0">
              <a:lnSpc>
                <a:spcPct val="100000"/>
              </a:lnSpc>
              <a:spcBef>
                <a:spcPts val="0"/>
              </a:spcBef>
              <a:spcAft>
                <a:spcPts val="0"/>
              </a:spcAft>
              <a:buNone/>
              <a:defRPr sz="2667">
                <a:latin typeface="Catamaran ExtraBold"/>
                <a:ea typeface="Catamaran ExtraBold"/>
                <a:cs typeface="Catamaran ExtraBold"/>
                <a:sym typeface="Catamaran ExtraBold"/>
              </a:defRPr>
            </a:lvl4pPr>
            <a:lvl5pPr lvl="4" algn="ctr" rtl="0">
              <a:lnSpc>
                <a:spcPct val="100000"/>
              </a:lnSpc>
              <a:spcBef>
                <a:spcPts val="0"/>
              </a:spcBef>
              <a:spcAft>
                <a:spcPts val="0"/>
              </a:spcAft>
              <a:buNone/>
              <a:defRPr sz="2667">
                <a:latin typeface="Catamaran ExtraBold"/>
                <a:ea typeface="Catamaran ExtraBold"/>
                <a:cs typeface="Catamaran ExtraBold"/>
                <a:sym typeface="Catamaran ExtraBold"/>
              </a:defRPr>
            </a:lvl5pPr>
            <a:lvl6pPr lvl="5" algn="ctr" rtl="0">
              <a:lnSpc>
                <a:spcPct val="100000"/>
              </a:lnSpc>
              <a:spcBef>
                <a:spcPts val="0"/>
              </a:spcBef>
              <a:spcAft>
                <a:spcPts val="0"/>
              </a:spcAft>
              <a:buNone/>
              <a:defRPr sz="2667">
                <a:latin typeface="Catamaran ExtraBold"/>
                <a:ea typeface="Catamaran ExtraBold"/>
                <a:cs typeface="Catamaran ExtraBold"/>
                <a:sym typeface="Catamaran ExtraBold"/>
              </a:defRPr>
            </a:lvl6pPr>
            <a:lvl7pPr lvl="6" algn="ctr" rtl="0">
              <a:lnSpc>
                <a:spcPct val="100000"/>
              </a:lnSpc>
              <a:spcBef>
                <a:spcPts val="0"/>
              </a:spcBef>
              <a:spcAft>
                <a:spcPts val="0"/>
              </a:spcAft>
              <a:buNone/>
              <a:defRPr sz="2667">
                <a:latin typeface="Catamaran ExtraBold"/>
                <a:ea typeface="Catamaran ExtraBold"/>
                <a:cs typeface="Catamaran ExtraBold"/>
                <a:sym typeface="Catamaran ExtraBold"/>
              </a:defRPr>
            </a:lvl7pPr>
            <a:lvl8pPr lvl="7" algn="ctr" rtl="0">
              <a:lnSpc>
                <a:spcPct val="100000"/>
              </a:lnSpc>
              <a:spcBef>
                <a:spcPts val="0"/>
              </a:spcBef>
              <a:spcAft>
                <a:spcPts val="0"/>
              </a:spcAft>
              <a:buNone/>
              <a:defRPr sz="2667">
                <a:latin typeface="Catamaran ExtraBold"/>
                <a:ea typeface="Catamaran ExtraBold"/>
                <a:cs typeface="Catamaran ExtraBold"/>
                <a:sym typeface="Catamaran ExtraBold"/>
              </a:defRPr>
            </a:lvl8pPr>
            <a:lvl9pPr lvl="8" algn="ctr" rtl="0">
              <a:lnSpc>
                <a:spcPct val="100000"/>
              </a:lnSpc>
              <a:spcBef>
                <a:spcPts val="0"/>
              </a:spcBef>
              <a:spcAft>
                <a:spcPts val="0"/>
              </a:spcAft>
              <a:buNone/>
              <a:defRPr sz="2667">
                <a:latin typeface="Catamaran ExtraBold"/>
                <a:ea typeface="Catamaran ExtraBold"/>
                <a:cs typeface="Catamaran ExtraBold"/>
                <a:sym typeface="Catamaran ExtraBold"/>
              </a:defRPr>
            </a:lvl9pPr>
          </a:lstStyle>
          <a:p>
            <a:endParaRPr/>
          </a:p>
        </p:txBody>
      </p:sp>
      <p:sp>
        <p:nvSpPr>
          <p:cNvPr id="1542" name="Google Shape;1542;p23"/>
          <p:cNvSpPr txBox="1">
            <a:spLocks noGrp="1"/>
          </p:cNvSpPr>
          <p:nvPr>
            <p:ph type="subTitle" idx="6"/>
          </p:nvPr>
        </p:nvSpPr>
        <p:spPr>
          <a:xfrm>
            <a:off x="8184767" y="4567936"/>
            <a:ext cx="268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1543" name="Google Shape;1543;p23"/>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44" name="Google Shape;1544;p23"/>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5" name="Google Shape;1545;p23"/>
          <p:cNvGrpSpPr/>
          <p:nvPr/>
        </p:nvGrpSpPr>
        <p:grpSpPr>
          <a:xfrm>
            <a:off x="10320638" y="5173831"/>
            <a:ext cx="5135269" cy="1684175"/>
            <a:chOff x="238125" y="548775"/>
            <a:chExt cx="2842400" cy="932200"/>
          </a:xfrm>
        </p:grpSpPr>
        <p:sp>
          <p:nvSpPr>
            <p:cNvPr id="1546" name="Google Shape;1546;p23"/>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3"/>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8" name="Google Shape;1548;p23"/>
          <p:cNvGrpSpPr/>
          <p:nvPr/>
        </p:nvGrpSpPr>
        <p:grpSpPr>
          <a:xfrm rot="-713879">
            <a:off x="408739" y="5448770"/>
            <a:ext cx="730007" cy="1049533"/>
            <a:chOff x="1400150" y="2031300"/>
            <a:chExt cx="494000" cy="710225"/>
          </a:xfrm>
        </p:grpSpPr>
        <p:sp>
          <p:nvSpPr>
            <p:cNvPr id="1549" name="Google Shape;1549;p23"/>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23"/>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23"/>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3"/>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3"/>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3"/>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3"/>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3"/>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57" name="Google Shape;1557;p23"/>
          <p:cNvGrpSpPr/>
          <p:nvPr/>
        </p:nvGrpSpPr>
        <p:grpSpPr>
          <a:xfrm rot="699672">
            <a:off x="11187915" y="292539"/>
            <a:ext cx="766671" cy="1065943"/>
            <a:chOff x="2270250" y="238125"/>
            <a:chExt cx="513575" cy="714050"/>
          </a:xfrm>
        </p:grpSpPr>
        <p:sp>
          <p:nvSpPr>
            <p:cNvPr id="1558" name="Google Shape;1558;p23"/>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23"/>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23"/>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23"/>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23"/>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3"/>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3"/>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3"/>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3"/>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3"/>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23"/>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23"/>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23"/>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23"/>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8586779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574" name="Google Shape;1574;p24"/>
          <p:cNvSpPr txBox="1">
            <a:spLocks noGrp="1"/>
          </p:cNvSpPr>
          <p:nvPr>
            <p:ph type="subTitle" idx="1"/>
          </p:nvPr>
        </p:nvSpPr>
        <p:spPr>
          <a:xfrm>
            <a:off x="6425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6254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577" name="Google Shape;1577;p24"/>
          <p:cNvSpPr txBox="1">
            <a:spLocks noGrp="1"/>
          </p:cNvSpPr>
          <p:nvPr>
            <p:ph type="subTitle" idx="3"/>
          </p:nvPr>
        </p:nvSpPr>
        <p:spPr>
          <a:xfrm>
            <a:off x="89976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8826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1280167" y="3840480"/>
            <a:ext cx="1914000" cy="29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11093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3651467" y="3840480"/>
            <a:ext cx="2316400" cy="29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3681867" y="4364736"/>
            <a:ext cx="22556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11140786" y="5405325"/>
            <a:ext cx="685609" cy="1055900"/>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2" name="Google Shape;1592;p24"/>
          <p:cNvGrpSpPr/>
          <p:nvPr/>
        </p:nvGrpSpPr>
        <p:grpSpPr>
          <a:xfrm rot="-669090">
            <a:off x="11388415" y="4229302"/>
            <a:ext cx="725285" cy="880449"/>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24"/>
          <p:cNvGrpSpPr/>
          <p:nvPr/>
        </p:nvGrpSpPr>
        <p:grpSpPr>
          <a:xfrm rot="-949166">
            <a:off x="479577" y="59713"/>
            <a:ext cx="589092" cy="1086891"/>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8" name="Google Shape;1628;p24"/>
          <p:cNvGrpSpPr/>
          <p:nvPr/>
        </p:nvGrpSpPr>
        <p:grpSpPr>
          <a:xfrm>
            <a:off x="281885" y="1464967"/>
            <a:ext cx="731633" cy="798133"/>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7" name="Google Shape;1637;p24"/>
          <p:cNvGrpSpPr/>
          <p:nvPr/>
        </p:nvGrpSpPr>
        <p:grpSpPr>
          <a:xfrm flipH="1">
            <a:off x="3693466" y="5510119"/>
            <a:ext cx="5135269" cy="1684175"/>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40" name="Google Shape;1640;p24"/>
          <p:cNvSpPr/>
          <p:nvPr/>
        </p:nvSpPr>
        <p:spPr>
          <a:xfrm rot="3676830">
            <a:off x="1353495" y="97259"/>
            <a:ext cx="421141" cy="806575"/>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817595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641"/>
        <p:cNvGrpSpPr/>
        <p:nvPr/>
      </p:nvGrpSpPr>
      <p:grpSpPr>
        <a:xfrm>
          <a:off x="0" y="0"/>
          <a:ext cx="0" cy="0"/>
          <a:chOff x="0" y="0"/>
          <a:chExt cx="0" cy="0"/>
        </a:xfrm>
      </p:grpSpPr>
      <p:pic>
        <p:nvPicPr>
          <p:cNvPr id="1642" name="Google Shape;1642;p25"/>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643" name="Google Shape;1643;p25"/>
          <p:cNvSpPr txBox="1">
            <a:spLocks noGrp="1"/>
          </p:cNvSpPr>
          <p:nvPr>
            <p:ph type="subTitle" idx="1"/>
          </p:nvPr>
        </p:nvSpPr>
        <p:spPr>
          <a:xfrm>
            <a:off x="112193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4" name="Google Shape;1644;p25"/>
          <p:cNvSpPr txBox="1">
            <a:spLocks noGrp="1"/>
          </p:cNvSpPr>
          <p:nvPr>
            <p:ph type="subTitle" idx="2"/>
          </p:nvPr>
        </p:nvSpPr>
        <p:spPr>
          <a:xfrm>
            <a:off x="95113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5" name="Google Shape;1645;p25"/>
          <p:cNvSpPr txBox="1">
            <a:spLocks noGrp="1"/>
          </p:cNvSpPr>
          <p:nvPr>
            <p:ph type="title"/>
          </p:nvPr>
        </p:nvSpPr>
        <p:spPr>
          <a:xfrm>
            <a:off x="950967" y="731520"/>
            <a:ext cx="10290000" cy="39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3733">
                <a:solidFill>
                  <a:schemeClr val="dk1"/>
                </a:solidFill>
              </a:defRPr>
            </a:lvl2pPr>
            <a:lvl3pPr lvl="2" algn="ctr" rtl="0">
              <a:spcBef>
                <a:spcPts val="0"/>
              </a:spcBef>
              <a:spcAft>
                <a:spcPts val="0"/>
              </a:spcAft>
              <a:buClr>
                <a:schemeClr val="dk1"/>
              </a:buClr>
              <a:buSzPts val="2800"/>
              <a:buNone/>
              <a:defRPr sz="3733">
                <a:solidFill>
                  <a:schemeClr val="dk1"/>
                </a:solidFill>
              </a:defRPr>
            </a:lvl3pPr>
            <a:lvl4pPr lvl="3" algn="ctr" rtl="0">
              <a:spcBef>
                <a:spcPts val="0"/>
              </a:spcBef>
              <a:spcAft>
                <a:spcPts val="0"/>
              </a:spcAft>
              <a:buClr>
                <a:schemeClr val="dk1"/>
              </a:buClr>
              <a:buSzPts val="2800"/>
              <a:buNone/>
              <a:defRPr sz="3733">
                <a:solidFill>
                  <a:schemeClr val="dk1"/>
                </a:solidFill>
              </a:defRPr>
            </a:lvl4pPr>
            <a:lvl5pPr lvl="4" algn="ctr" rtl="0">
              <a:spcBef>
                <a:spcPts val="0"/>
              </a:spcBef>
              <a:spcAft>
                <a:spcPts val="0"/>
              </a:spcAft>
              <a:buClr>
                <a:schemeClr val="dk1"/>
              </a:buClr>
              <a:buSzPts val="2800"/>
              <a:buNone/>
              <a:defRPr sz="3733">
                <a:solidFill>
                  <a:schemeClr val="dk1"/>
                </a:solidFill>
              </a:defRPr>
            </a:lvl5pPr>
            <a:lvl6pPr lvl="5" algn="ctr" rtl="0">
              <a:spcBef>
                <a:spcPts val="0"/>
              </a:spcBef>
              <a:spcAft>
                <a:spcPts val="0"/>
              </a:spcAft>
              <a:buClr>
                <a:schemeClr val="dk1"/>
              </a:buClr>
              <a:buSzPts val="2800"/>
              <a:buNone/>
              <a:defRPr sz="3733">
                <a:solidFill>
                  <a:schemeClr val="dk1"/>
                </a:solidFill>
              </a:defRPr>
            </a:lvl6pPr>
            <a:lvl7pPr lvl="6" algn="ctr" rtl="0">
              <a:spcBef>
                <a:spcPts val="0"/>
              </a:spcBef>
              <a:spcAft>
                <a:spcPts val="0"/>
              </a:spcAft>
              <a:buClr>
                <a:schemeClr val="dk1"/>
              </a:buClr>
              <a:buSzPts val="2800"/>
              <a:buNone/>
              <a:defRPr sz="3733">
                <a:solidFill>
                  <a:schemeClr val="dk1"/>
                </a:solidFill>
              </a:defRPr>
            </a:lvl7pPr>
            <a:lvl8pPr lvl="7" algn="ctr" rtl="0">
              <a:spcBef>
                <a:spcPts val="0"/>
              </a:spcBef>
              <a:spcAft>
                <a:spcPts val="0"/>
              </a:spcAft>
              <a:buClr>
                <a:schemeClr val="dk1"/>
              </a:buClr>
              <a:buSzPts val="2800"/>
              <a:buNone/>
              <a:defRPr sz="3733">
                <a:solidFill>
                  <a:schemeClr val="dk1"/>
                </a:solidFill>
              </a:defRPr>
            </a:lvl8pPr>
            <a:lvl9pPr lvl="8" algn="ctr" rtl="0">
              <a:spcBef>
                <a:spcPts val="0"/>
              </a:spcBef>
              <a:spcAft>
                <a:spcPts val="0"/>
              </a:spcAft>
              <a:buClr>
                <a:schemeClr val="dk1"/>
              </a:buClr>
              <a:buSzPts val="2800"/>
              <a:buNone/>
              <a:defRPr sz="3733">
                <a:solidFill>
                  <a:schemeClr val="dk1"/>
                </a:solidFill>
              </a:defRPr>
            </a:lvl9pPr>
          </a:lstStyle>
          <a:p>
            <a:endParaRPr/>
          </a:p>
        </p:txBody>
      </p:sp>
      <p:sp>
        <p:nvSpPr>
          <p:cNvPr id="1646" name="Google Shape;1646;p25"/>
          <p:cNvSpPr txBox="1">
            <a:spLocks noGrp="1"/>
          </p:cNvSpPr>
          <p:nvPr>
            <p:ph type="subTitle" idx="3"/>
          </p:nvPr>
        </p:nvSpPr>
        <p:spPr>
          <a:xfrm>
            <a:off x="379997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7" name="Google Shape;1647;p25"/>
          <p:cNvSpPr txBox="1">
            <a:spLocks noGrp="1"/>
          </p:cNvSpPr>
          <p:nvPr>
            <p:ph type="subTitle" idx="4"/>
          </p:nvPr>
        </p:nvSpPr>
        <p:spPr>
          <a:xfrm>
            <a:off x="362917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48" name="Google Shape;1648;p25"/>
          <p:cNvSpPr txBox="1">
            <a:spLocks noGrp="1"/>
          </p:cNvSpPr>
          <p:nvPr>
            <p:ph type="subTitle" idx="5"/>
          </p:nvPr>
        </p:nvSpPr>
        <p:spPr>
          <a:xfrm>
            <a:off x="6478023"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49" name="Google Shape;1649;p25"/>
          <p:cNvSpPr txBox="1">
            <a:spLocks noGrp="1"/>
          </p:cNvSpPr>
          <p:nvPr>
            <p:ph type="subTitle" idx="6"/>
          </p:nvPr>
        </p:nvSpPr>
        <p:spPr>
          <a:xfrm>
            <a:off x="6307223"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650" name="Google Shape;1650;p25"/>
          <p:cNvSpPr txBox="1">
            <a:spLocks noGrp="1"/>
          </p:cNvSpPr>
          <p:nvPr>
            <p:ph type="subTitle" idx="7"/>
          </p:nvPr>
        </p:nvSpPr>
        <p:spPr>
          <a:xfrm>
            <a:off x="9156067" y="3706308"/>
            <a:ext cx="1914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667" b="1"/>
            </a:lvl1pPr>
            <a:lvl2pPr lvl="1" algn="ctr" rtl="0">
              <a:spcBef>
                <a:spcPts val="0"/>
              </a:spcBef>
              <a:spcAft>
                <a:spcPts val="0"/>
              </a:spcAft>
              <a:buSzPts val="1600"/>
              <a:buFont typeface="Pacifico"/>
              <a:buNone/>
              <a:defRPr>
                <a:latin typeface="Pacifico"/>
                <a:ea typeface="Pacifico"/>
                <a:cs typeface="Pacifico"/>
                <a:sym typeface="Pacifico"/>
              </a:defRPr>
            </a:lvl2pPr>
            <a:lvl3pPr lvl="2" algn="ctr" rtl="0">
              <a:spcBef>
                <a:spcPts val="0"/>
              </a:spcBef>
              <a:spcAft>
                <a:spcPts val="0"/>
              </a:spcAft>
              <a:buSzPts val="1600"/>
              <a:buFont typeface="Pacifico"/>
              <a:buNone/>
              <a:defRPr>
                <a:latin typeface="Pacifico"/>
                <a:ea typeface="Pacifico"/>
                <a:cs typeface="Pacifico"/>
                <a:sym typeface="Pacifico"/>
              </a:defRPr>
            </a:lvl3pPr>
            <a:lvl4pPr lvl="3" algn="ctr" rtl="0">
              <a:spcBef>
                <a:spcPts val="0"/>
              </a:spcBef>
              <a:spcAft>
                <a:spcPts val="0"/>
              </a:spcAft>
              <a:buSzPts val="1600"/>
              <a:buFont typeface="Pacifico"/>
              <a:buNone/>
              <a:defRPr>
                <a:latin typeface="Pacifico"/>
                <a:ea typeface="Pacifico"/>
                <a:cs typeface="Pacifico"/>
                <a:sym typeface="Pacifico"/>
              </a:defRPr>
            </a:lvl4pPr>
            <a:lvl5pPr lvl="4" algn="ctr" rtl="0">
              <a:spcBef>
                <a:spcPts val="0"/>
              </a:spcBef>
              <a:spcAft>
                <a:spcPts val="0"/>
              </a:spcAft>
              <a:buSzPts val="1600"/>
              <a:buFont typeface="Pacifico"/>
              <a:buNone/>
              <a:defRPr>
                <a:latin typeface="Pacifico"/>
                <a:ea typeface="Pacifico"/>
                <a:cs typeface="Pacifico"/>
                <a:sym typeface="Pacifico"/>
              </a:defRPr>
            </a:lvl5pPr>
            <a:lvl6pPr lvl="5" algn="ctr" rtl="0">
              <a:spcBef>
                <a:spcPts val="0"/>
              </a:spcBef>
              <a:spcAft>
                <a:spcPts val="0"/>
              </a:spcAft>
              <a:buSzPts val="1600"/>
              <a:buFont typeface="Pacifico"/>
              <a:buNone/>
              <a:defRPr>
                <a:latin typeface="Pacifico"/>
                <a:ea typeface="Pacifico"/>
                <a:cs typeface="Pacifico"/>
                <a:sym typeface="Pacifico"/>
              </a:defRPr>
            </a:lvl6pPr>
            <a:lvl7pPr lvl="6" algn="ctr" rtl="0">
              <a:spcBef>
                <a:spcPts val="0"/>
              </a:spcBef>
              <a:spcAft>
                <a:spcPts val="0"/>
              </a:spcAft>
              <a:buSzPts val="1600"/>
              <a:buFont typeface="Pacifico"/>
              <a:buNone/>
              <a:defRPr>
                <a:latin typeface="Pacifico"/>
                <a:ea typeface="Pacifico"/>
                <a:cs typeface="Pacifico"/>
                <a:sym typeface="Pacifico"/>
              </a:defRPr>
            </a:lvl7pPr>
            <a:lvl8pPr lvl="7" algn="ctr" rtl="0">
              <a:spcBef>
                <a:spcPts val="0"/>
              </a:spcBef>
              <a:spcAft>
                <a:spcPts val="0"/>
              </a:spcAft>
              <a:buSzPts val="1600"/>
              <a:buFont typeface="Pacifico"/>
              <a:buNone/>
              <a:defRPr>
                <a:latin typeface="Pacifico"/>
                <a:ea typeface="Pacifico"/>
                <a:cs typeface="Pacifico"/>
                <a:sym typeface="Pacifico"/>
              </a:defRPr>
            </a:lvl8pPr>
            <a:lvl9pPr lvl="8" algn="ctr"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651" name="Google Shape;1651;p25"/>
          <p:cNvSpPr txBox="1">
            <a:spLocks noGrp="1"/>
          </p:cNvSpPr>
          <p:nvPr>
            <p:ph type="subTitle" idx="8"/>
          </p:nvPr>
        </p:nvSpPr>
        <p:spPr>
          <a:xfrm>
            <a:off x="8985267" y="4567508"/>
            <a:ext cx="22556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1652" name="Google Shape;1652;p25"/>
          <p:cNvGrpSpPr/>
          <p:nvPr/>
        </p:nvGrpSpPr>
        <p:grpSpPr>
          <a:xfrm rot="-949166">
            <a:off x="11378043" y="258380"/>
            <a:ext cx="589092" cy="1086891"/>
            <a:chOff x="1400150" y="238125"/>
            <a:chExt cx="388525" cy="716900"/>
          </a:xfrm>
        </p:grpSpPr>
        <p:sp>
          <p:nvSpPr>
            <p:cNvPr id="1653" name="Google Shape;1653;p25"/>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25"/>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25"/>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5"/>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5"/>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5"/>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9" name="Google Shape;1659;p25"/>
          <p:cNvGrpSpPr/>
          <p:nvPr/>
        </p:nvGrpSpPr>
        <p:grpSpPr>
          <a:xfrm>
            <a:off x="11387760" y="2822546"/>
            <a:ext cx="721189" cy="1043397"/>
            <a:chOff x="1088850" y="238125"/>
            <a:chExt cx="1221250" cy="1766475"/>
          </a:xfrm>
        </p:grpSpPr>
        <p:sp>
          <p:nvSpPr>
            <p:cNvPr id="1660" name="Google Shape;1660;p25"/>
            <p:cNvSpPr/>
            <p:nvPr/>
          </p:nvSpPr>
          <p:spPr>
            <a:xfrm>
              <a:off x="1088850" y="238125"/>
              <a:ext cx="1221250" cy="1766475"/>
            </a:xfrm>
            <a:custGeom>
              <a:avLst/>
              <a:gdLst/>
              <a:ahLst/>
              <a:cxnLst/>
              <a:rect l="l" t="t" r="r" b="b"/>
              <a:pathLst>
                <a:path w="48850" h="70659" extrusionOk="0">
                  <a:moveTo>
                    <a:pt x="25260" y="0"/>
                  </a:moveTo>
                  <a:lnTo>
                    <a:pt x="24371" y="27"/>
                  </a:lnTo>
                  <a:lnTo>
                    <a:pt x="23481" y="108"/>
                  </a:lnTo>
                  <a:lnTo>
                    <a:pt x="22618" y="216"/>
                  </a:lnTo>
                  <a:lnTo>
                    <a:pt x="21756" y="377"/>
                  </a:lnTo>
                  <a:lnTo>
                    <a:pt x="20920" y="566"/>
                  </a:lnTo>
                  <a:lnTo>
                    <a:pt x="20084" y="782"/>
                  </a:lnTo>
                  <a:lnTo>
                    <a:pt x="19276" y="1051"/>
                  </a:lnTo>
                  <a:lnTo>
                    <a:pt x="18467" y="1348"/>
                  </a:lnTo>
                  <a:lnTo>
                    <a:pt x="17685" y="1671"/>
                  </a:lnTo>
                  <a:lnTo>
                    <a:pt x="16930" y="2022"/>
                  </a:lnTo>
                  <a:lnTo>
                    <a:pt x="16175" y="2399"/>
                  </a:lnTo>
                  <a:lnTo>
                    <a:pt x="15474" y="2831"/>
                  </a:lnTo>
                  <a:lnTo>
                    <a:pt x="14773" y="3289"/>
                  </a:lnTo>
                  <a:lnTo>
                    <a:pt x="14073" y="3747"/>
                  </a:lnTo>
                  <a:lnTo>
                    <a:pt x="13426" y="4259"/>
                  </a:lnTo>
                  <a:lnTo>
                    <a:pt x="12779" y="4799"/>
                  </a:lnTo>
                  <a:lnTo>
                    <a:pt x="12158" y="5365"/>
                  </a:lnTo>
                  <a:lnTo>
                    <a:pt x="11565" y="5958"/>
                  </a:lnTo>
                  <a:lnTo>
                    <a:pt x="11026" y="6551"/>
                  </a:lnTo>
                  <a:lnTo>
                    <a:pt x="10487" y="7198"/>
                  </a:lnTo>
                  <a:lnTo>
                    <a:pt x="9975" y="7845"/>
                  </a:lnTo>
                  <a:lnTo>
                    <a:pt x="9490" y="8546"/>
                  </a:lnTo>
                  <a:lnTo>
                    <a:pt x="9031" y="9247"/>
                  </a:lnTo>
                  <a:lnTo>
                    <a:pt x="8627" y="9975"/>
                  </a:lnTo>
                  <a:lnTo>
                    <a:pt x="8223" y="10703"/>
                  </a:lnTo>
                  <a:lnTo>
                    <a:pt x="7872" y="11484"/>
                  </a:lnTo>
                  <a:lnTo>
                    <a:pt x="7549" y="12266"/>
                  </a:lnTo>
                  <a:lnTo>
                    <a:pt x="7252" y="13048"/>
                  </a:lnTo>
                  <a:lnTo>
                    <a:pt x="6982" y="13857"/>
                  </a:lnTo>
                  <a:lnTo>
                    <a:pt x="6767" y="14692"/>
                  </a:lnTo>
                  <a:lnTo>
                    <a:pt x="6578" y="15555"/>
                  </a:lnTo>
                  <a:lnTo>
                    <a:pt x="6416" y="16418"/>
                  </a:lnTo>
                  <a:lnTo>
                    <a:pt x="6308" y="17281"/>
                  </a:lnTo>
                  <a:lnTo>
                    <a:pt x="6228" y="18089"/>
                  </a:lnTo>
                  <a:lnTo>
                    <a:pt x="6201" y="18898"/>
                  </a:lnTo>
                  <a:lnTo>
                    <a:pt x="6201" y="19707"/>
                  </a:lnTo>
                  <a:lnTo>
                    <a:pt x="6228" y="20489"/>
                  </a:lnTo>
                  <a:lnTo>
                    <a:pt x="6308" y="21297"/>
                  </a:lnTo>
                  <a:lnTo>
                    <a:pt x="6416" y="22079"/>
                  </a:lnTo>
                  <a:lnTo>
                    <a:pt x="6551" y="22861"/>
                  </a:lnTo>
                  <a:lnTo>
                    <a:pt x="6713" y="23643"/>
                  </a:lnTo>
                  <a:lnTo>
                    <a:pt x="6902" y="24398"/>
                  </a:lnTo>
                  <a:lnTo>
                    <a:pt x="7144" y="25179"/>
                  </a:lnTo>
                  <a:lnTo>
                    <a:pt x="7414" y="25907"/>
                  </a:lnTo>
                  <a:lnTo>
                    <a:pt x="7710" y="26662"/>
                  </a:lnTo>
                  <a:lnTo>
                    <a:pt x="8034" y="27363"/>
                  </a:lnTo>
                  <a:lnTo>
                    <a:pt x="8384" y="28091"/>
                  </a:lnTo>
                  <a:lnTo>
                    <a:pt x="8789" y="28792"/>
                  </a:lnTo>
                  <a:lnTo>
                    <a:pt x="9193" y="29466"/>
                  </a:lnTo>
                  <a:lnTo>
                    <a:pt x="8600" y="29978"/>
                  </a:lnTo>
                  <a:lnTo>
                    <a:pt x="8007" y="30517"/>
                  </a:lnTo>
                  <a:lnTo>
                    <a:pt x="7441" y="31056"/>
                  </a:lnTo>
                  <a:lnTo>
                    <a:pt x="6902" y="31623"/>
                  </a:lnTo>
                  <a:lnTo>
                    <a:pt x="6362" y="32189"/>
                  </a:lnTo>
                  <a:lnTo>
                    <a:pt x="5850" y="32809"/>
                  </a:lnTo>
                  <a:lnTo>
                    <a:pt x="5365" y="33429"/>
                  </a:lnTo>
                  <a:lnTo>
                    <a:pt x="4907" y="34049"/>
                  </a:lnTo>
                  <a:lnTo>
                    <a:pt x="4448" y="34696"/>
                  </a:lnTo>
                  <a:lnTo>
                    <a:pt x="4017" y="35370"/>
                  </a:lnTo>
                  <a:lnTo>
                    <a:pt x="3640" y="36044"/>
                  </a:lnTo>
                  <a:lnTo>
                    <a:pt x="3262" y="36745"/>
                  </a:lnTo>
                  <a:lnTo>
                    <a:pt x="2912" y="37446"/>
                  </a:lnTo>
                  <a:lnTo>
                    <a:pt x="2561" y="38174"/>
                  </a:lnTo>
                  <a:lnTo>
                    <a:pt x="2265" y="38901"/>
                  </a:lnTo>
                  <a:lnTo>
                    <a:pt x="1995" y="39656"/>
                  </a:lnTo>
                  <a:lnTo>
                    <a:pt x="1726" y="40384"/>
                  </a:lnTo>
                  <a:lnTo>
                    <a:pt x="1483" y="41220"/>
                  </a:lnTo>
                  <a:lnTo>
                    <a:pt x="1240" y="41867"/>
                  </a:lnTo>
                  <a:lnTo>
                    <a:pt x="1025" y="42541"/>
                  </a:lnTo>
                  <a:lnTo>
                    <a:pt x="809" y="43215"/>
                  </a:lnTo>
                  <a:lnTo>
                    <a:pt x="647" y="43889"/>
                  </a:lnTo>
                  <a:lnTo>
                    <a:pt x="485" y="44563"/>
                  </a:lnTo>
                  <a:lnTo>
                    <a:pt x="351" y="45237"/>
                  </a:lnTo>
                  <a:lnTo>
                    <a:pt x="243" y="45911"/>
                  </a:lnTo>
                  <a:lnTo>
                    <a:pt x="135" y="46585"/>
                  </a:lnTo>
                  <a:lnTo>
                    <a:pt x="81" y="47286"/>
                  </a:lnTo>
                  <a:lnTo>
                    <a:pt x="27" y="47960"/>
                  </a:lnTo>
                  <a:lnTo>
                    <a:pt x="0" y="48634"/>
                  </a:lnTo>
                  <a:lnTo>
                    <a:pt x="0" y="49307"/>
                  </a:lnTo>
                  <a:lnTo>
                    <a:pt x="27" y="50008"/>
                  </a:lnTo>
                  <a:lnTo>
                    <a:pt x="81" y="50682"/>
                  </a:lnTo>
                  <a:lnTo>
                    <a:pt x="162" y="51356"/>
                  </a:lnTo>
                  <a:lnTo>
                    <a:pt x="243" y="52030"/>
                  </a:lnTo>
                  <a:lnTo>
                    <a:pt x="378" y="52731"/>
                  </a:lnTo>
                  <a:lnTo>
                    <a:pt x="539" y="53459"/>
                  </a:lnTo>
                  <a:lnTo>
                    <a:pt x="728" y="54187"/>
                  </a:lnTo>
                  <a:lnTo>
                    <a:pt x="944" y="54915"/>
                  </a:lnTo>
                  <a:lnTo>
                    <a:pt x="1186" y="55885"/>
                  </a:lnTo>
                  <a:lnTo>
                    <a:pt x="1483" y="56856"/>
                  </a:lnTo>
                  <a:lnTo>
                    <a:pt x="1833" y="57773"/>
                  </a:lnTo>
                  <a:lnTo>
                    <a:pt x="2211" y="58662"/>
                  </a:lnTo>
                  <a:lnTo>
                    <a:pt x="2642" y="59498"/>
                  </a:lnTo>
                  <a:lnTo>
                    <a:pt x="3100" y="60334"/>
                  </a:lnTo>
                  <a:lnTo>
                    <a:pt x="3586" y="61115"/>
                  </a:lnTo>
                  <a:lnTo>
                    <a:pt x="4125" y="61870"/>
                  </a:lnTo>
                  <a:lnTo>
                    <a:pt x="4772" y="62679"/>
                  </a:lnTo>
                  <a:lnTo>
                    <a:pt x="5446" y="63407"/>
                  </a:lnTo>
                  <a:lnTo>
                    <a:pt x="6147" y="64135"/>
                  </a:lnTo>
                  <a:lnTo>
                    <a:pt x="6902" y="64836"/>
                  </a:lnTo>
                  <a:lnTo>
                    <a:pt x="7683" y="65483"/>
                  </a:lnTo>
                  <a:lnTo>
                    <a:pt x="8519" y="66076"/>
                  </a:lnTo>
                  <a:lnTo>
                    <a:pt x="9382" y="66669"/>
                  </a:lnTo>
                  <a:lnTo>
                    <a:pt x="10271" y="67181"/>
                  </a:lnTo>
                  <a:lnTo>
                    <a:pt x="11188" y="67693"/>
                  </a:lnTo>
                  <a:lnTo>
                    <a:pt x="12132" y="68152"/>
                  </a:lnTo>
                  <a:lnTo>
                    <a:pt x="13129" y="68556"/>
                  </a:lnTo>
                  <a:lnTo>
                    <a:pt x="14126" y="68906"/>
                  </a:lnTo>
                  <a:lnTo>
                    <a:pt x="15151" y="69230"/>
                  </a:lnTo>
                  <a:lnTo>
                    <a:pt x="16175" y="69526"/>
                  </a:lnTo>
                  <a:lnTo>
                    <a:pt x="17254" y="69742"/>
                  </a:lnTo>
                  <a:lnTo>
                    <a:pt x="18332" y="69931"/>
                  </a:lnTo>
                  <a:lnTo>
                    <a:pt x="19141" y="70093"/>
                  </a:lnTo>
                  <a:lnTo>
                    <a:pt x="19950" y="70254"/>
                  </a:lnTo>
                  <a:lnTo>
                    <a:pt x="20758" y="70389"/>
                  </a:lnTo>
                  <a:lnTo>
                    <a:pt x="21594" y="70497"/>
                  </a:lnTo>
                  <a:lnTo>
                    <a:pt x="22403" y="70578"/>
                  </a:lnTo>
                  <a:lnTo>
                    <a:pt x="23212" y="70632"/>
                  </a:lnTo>
                  <a:lnTo>
                    <a:pt x="24020" y="70659"/>
                  </a:lnTo>
                  <a:lnTo>
                    <a:pt x="25773" y="70659"/>
                  </a:lnTo>
                  <a:lnTo>
                    <a:pt x="26716" y="70605"/>
                  </a:lnTo>
                  <a:lnTo>
                    <a:pt x="27660" y="70524"/>
                  </a:lnTo>
                  <a:lnTo>
                    <a:pt x="28576" y="70416"/>
                  </a:lnTo>
                  <a:lnTo>
                    <a:pt x="29493" y="70281"/>
                  </a:lnTo>
                  <a:lnTo>
                    <a:pt x="30409" y="70093"/>
                  </a:lnTo>
                  <a:lnTo>
                    <a:pt x="31299" y="69904"/>
                  </a:lnTo>
                  <a:lnTo>
                    <a:pt x="32162" y="69661"/>
                  </a:lnTo>
                  <a:lnTo>
                    <a:pt x="33024" y="69392"/>
                  </a:lnTo>
                  <a:lnTo>
                    <a:pt x="33860" y="69095"/>
                  </a:lnTo>
                  <a:lnTo>
                    <a:pt x="34696" y="68772"/>
                  </a:lnTo>
                  <a:lnTo>
                    <a:pt x="35505" y="68421"/>
                  </a:lnTo>
                  <a:lnTo>
                    <a:pt x="36286" y="68044"/>
                  </a:lnTo>
                  <a:lnTo>
                    <a:pt x="37041" y="67639"/>
                  </a:lnTo>
                  <a:lnTo>
                    <a:pt x="37796" y="67181"/>
                  </a:lnTo>
                  <a:lnTo>
                    <a:pt x="38497" y="66723"/>
                  </a:lnTo>
                  <a:lnTo>
                    <a:pt x="39414" y="66049"/>
                  </a:lnTo>
                  <a:lnTo>
                    <a:pt x="40276" y="65348"/>
                  </a:lnTo>
                  <a:lnTo>
                    <a:pt x="41112" y="64566"/>
                  </a:lnTo>
                  <a:lnTo>
                    <a:pt x="41894" y="63784"/>
                  </a:lnTo>
                  <a:lnTo>
                    <a:pt x="42649" y="62922"/>
                  </a:lnTo>
                  <a:lnTo>
                    <a:pt x="43350" y="62005"/>
                  </a:lnTo>
                  <a:lnTo>
                    <a:pt x="43997" y="61061"/>
                  </a:lnTo>
                  <a:lnTo>
                    <a:pt x="44617" y="60091"/>
                  </a:lnTo>
                  <a:lnTo>
                    <a:pt x="45237" y="59282"/>
                  </a:lnTo>
                  <a:lnTo>
                    <a:pt x="45830" y="58473"/>
                  </a:lnTo>
                  <a:lnTo>
                    <a:pt x="46342" y="57638"/>
                  </a:lnTo>
                  <a:lnTo>
                    <a:pt x="46827" y="56775"/>
                  </a:lnTo>
                  <a:lnTo>
                    <a:pt x="47232" y="55885"/>
                  </a:lnTo>
                  <a:lnTo>
                    <a:pt x="47609" y="54969"/>
                  </a:lnTo>
                  <a:lnTo>
                    <a:pt x="47960" y="54025"/>
                  </a:lnTo>
                  <a:lnTo>
                    <a:pt x="48229" y="53082"/>
                  </a:lnTo>
                  <a:lnTo>
                    <a:pt x="48445" y="52111"/>
                  </a:lnTo>
                  <a:lnTo>
                    <a:pt x="48633" y="51141"/>
                  </a:lnTo>
                  <a:lnTo>
                    <a:pt x="48741" y="50143"/>
                  </a:lnTo>
                  <a:lnTo>
                    <a:pt x="48822" y="49119"/>
                  </a:lnTo>
                  <a:lnTo>
                    <a:pt x="48849" y="48094"/>
                  </a:lnTo>
                  <a:lnTo>
                    <a:pt x="48822" y="47043"/>
                  </a:lnTo>
                  <a:lnTo>
                    <a:pt x="48741" y="46019"/>
                  </a:lnTo>
                  <a:lnTo>
                    <a:pt x="48580" y="44940"/>
                  </a:lnTo>
                  <a:lnTo>
                    <a:pt x="48391" y="43889"/>
                  </a:lnTo>
                  <a:lnTo>
                    <a:pt x="48148" y="42837"/>
                  </a:lnTo>
                  <a:lnTo>
                    <a:pt x="47879" y="41813"/>
                  </a:lnTo>
                  <a:lnTo>
                    <a:pt x="47528" y="40762"/>
                  </a:lnTo>
                  <a:lnTo>
                    <a:pt x="47151" y="39764"/>
                  </a:lnTo>
                  <a:lnTo>
                    <a:pt x="46719" y="38740"/>
                  </a:lnTo>
                  <a:lnTo>
                    <a:pt x="46234" y="37769"/>
                  </a:lnTo>
                  <a:lnTo>
                    <a:pt x="45722" y="36799"/>
                  </a:lnTo>
                  <a:lnTo>
                    <a:pt x="45156" y="35855"/>
                  </a:lnTo>
                  <a:lnTo>
                    <a:pt x="44536" y="34938"/>
                  </a:lnTo>
                  <a:lnTo>
                    <a:pt x="43916" y="34022"/>
                  </a:lnTo>
                  <a:lnTo>
                    <a:pt x="43215" y="33159"/>
                  </a:lnTo>
                  <a:lnTo>
                    <a:pt x="42514" y="32323"/>
                  </a:lnTo>
                  <a:lnTo>
                    <a:pt x="41759" y="31515"/>
                  </a:lnTo>
                  <a:lnTo>
                    <a:pt x="40977" y="30760"/>
                  </a:lnTo>
                  <a:lnTo>
                    <a:pt x="40168" y="30005"/>
                  </a:lnTo>
                  <a:lnTo>
                    <a:pt x="40681" y="29223"/>
                  </a:lnTo>
                  <a:lnTo>
                    <a:pt x="41166" y="28441"/>
                  </a:lnTo>
                  <a:lnTo>
                    <a:pt x="41624" y="27633"/>
                  </a:lnTo>
                  <a:lnTo>
                    <a:pt x="42029" y="26824"/>
                  </a:lnTo>
                  <a:lnTo>
                    <a:pt x="42379" y="25988"/>
                  </a:lnTo>
                  <a:lnTo>
                    <a:pt x="42730" y="25126"/>
                  </a:lnTo>
                  <a:lnTo>
                    <a:pt x="42999" y="24290"/>
                  </a:lnTo>
                  <a:lnTo>
                    <a:pt x="43269" y="23400"/>
                  </a:lnTo>
                  <a:lnTo>
                    <a:pt x="43457" y="22537"/>
                  </a:lnTo>
                  <a:lnTo>
                    <a:pt x="43646" y="21648"/>
                  </a:lnTo>
                  <a:lnTo>
                    <a:pt x="43754" y="20758"/>
                  </a:lnTo>
                  <a:lnTo>
                    <a:pt x="43862" y="19869"/>
                  </a:lnTo>
                  <a:lnTo>
                    <a:pt x="43889" y="18979"/>
                  </a:lnTo>
                  <a:lnTo>
                    <a:pt x="43889" y="18062"/>
                  </a:lnTo>
                  <a:lnTo>
                    <a:pt x="43862" y="17146"/>
                  </a:lnTo>
                  <a:lnTo>
                    <a:pt x="43781" y="16256"/>
                  </a:lnTo>
                  <a:lnTo>
                    <a:pt x="43646" y="15340"/>
                  </a:lnTo>
                  <a:lnTo>
                    <a:pt x="43484" y="14450"/>
                  </a:lnTo>
                  <a:lnTo>
                    <a:pt x="43269" y="13587"/>
                  </a:lnTo>
                  <a:lnTo>
                    <a:pt x="43026" y="12751"/>
                  </a:lnTo>
                  <a:lnTo>
                    <a:pt x="42730" y="11916"/>
                  </a:lnTo>
                  <a:lnTo>
                    <a:pt x="42406" y="11107"/>
                  </a:lnTo>
                  <a:lnTo>
                    <a:pt x="42029" y="10298"/>
                  </a:lnTo>
                  <a:lnTo>
                    <a:pt x="41624" y="9543"/>
                  </a:lnTo>
                  <a:lnTo>
                    <a:pt x="41193" y="8789"/>
                  </a:lnTo>
                  <a:lnTo>
                    <a:pt x="40735" y="8061"/>
                  </a:lnTo>
                  <a:lnTo>
                    <a:pt x="40222" y="7360"/>
                  </a:lnTo>
                  <a:lnTo>
                    <a:pt x="39710" y="6686"/>
                  </a:lnTo>
                  <a:lnTo>
                    <a:pt x="39144" y="6039"/>
                  </a:lnTo>
                  <a:lnTo>
                    <a:pt x="38551" y="5419"/>
                  </a:lnTo>
                  <a:lnTo>
                    <a:pt x="37931" y="4826"/>
                  </a:lnTo>
                  <a:lnTo>
                    <a:pt x="37284" y="4259"/>
                  </a:lnTo>
                  <a:lnTo>
                    <a:pt x="36637" y="3747"/>
                  </a:lnTo>
                  <a:lnTo>
                    <a:pt x="35936" y="3235"/>
                  </a:lnTo>
                  <a:lnTo>
                    <a:pt x="35235" y="2777"/>
                  </a:lnTo>
                  <a:lnTo>
                    <a:pt x="34480" y="2345"/>
                  </a:lnTo>
                  <a:lnTo>
                    <a:pt x="33725" y="1941"/>
                  </a:lnTo>
                  <a:lnTo>
                    <a:pt x="32944" y="1564"/>
                  </a:lnTo>
                  <a:lnTo>
                    <a:pt x="32162" y="1240"/>
                  </a:lnTo>
                  <a:lnTo>
                    <a:pt x="31353" y="944"/>
                  </a:lnTo>
                  <a:lnTo>
                    <a:pt x="30517" y="701"/>
                  </a:lnTo>
                  <a:lnTo>
                    <a:pt x="29682" y="458"/>
                  </a:lnTo>
                  <a:lnTo>
                    <a:pt x="28819" y="297"/>
                  </a:lnTo>
                  <a:lnTo>
                    <a:pt x="27956" y="162"/>
                  </a:lnTo>
                  <a:lnTo>
                    <a:pt x="27067" y="54"/>
                  </a:lnTo>
                  <a:lnTo>
                    <a:pt x="26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25"/>
            <p:cNvSpPr/>
            <p:nvPr/>
          </p:nvSpPr>
          <p:spPr>
            <a:xfrm>
              <a:off x="1184550" y="333825"/>
              <a:ext cx="1029850" cy="1575075"/>
            </a:xfrm>
            <a:custGeom>
              <a:avLst/>
              <a:gdLst/>
              <a:ahLst/>
              <a:cxnLst/>
              <a:rect l="l" t="t" r="r" b="b"/>
              <a:pathLst>
                <a:path w="41194" h="63003" extrusionOk="0">
                  <a:moveTo>
                    <a:pt x="21729" y="6713"/>
                  </a:moveTo>
                  <a:lnTo>
                    <a:pt x="22187" y="6740"/>
                  </a:lnTo>
                  <a:lnTo>
                    <a:pt x="22672" y="6794"/>
                  </a:lnTo>
                  <a:lnTo>
                    <a:pt x="23023" y="6848"/>
                  </a:lnTo>
                  <a:lnTo>
                    <a:pt x="23400" y="6929"/>
                  </a:lnTo>
                  <a:lnTo>
                    <a:pt x="23751" y="7036"/>
                  </a:lnTo>
                  <a:lnTo>
                    <a:pt x="24128" y="7144"/>
                  </a:lnTo>
                  <a:lnTo>
                    <a:pt x="24640" y="7333"/>
                  </a:lnTo>
                  <a:lnTo>
                    <a:pt x="25126" y="7576"/>
                  </a:lnTo>
                  <a:lnTo>
                    <a:pt x="25611" y="7845"/>
                  </a:lnTo>
                  <a:lnTo>
                    <a:pt x="26096" y="8169"/>
                  </a:lnTo>
                  <a:lnTo>
                    <a:pt x="26581" y="8519"/>
                  </a:lnTo>
                  <a:lnTo>
                    <a:pt x="27013" y="8897"/>
                  </a:lnTo>
                  <a:lnTo>
                    <a:pt x="27444" y="9328"/>
                  </a:lnTo>
                  <a:lnTo>
                    <a:pt x="27822" y="9759"/>
                  </a:lnTo>
                  <a:lnTo>
                    <a:pt x="28172" y="10217"/>
                  </a:lnTo>
                  <a:lnTo>
                    <a:pt x="28496" y="10730"/>
                  </a:lnTo>
                  <a:lnTo>
                    <a:pt x="28765" y="11215"/>
                  </a:lnTo>
                  <a:lnTo>
                    <a:pt x="28954" y="11754"/>
                  </a:lnTo>
                  <a:lnTo>
                    <a:pt x="29116" y="12293"/>
                  </a:lnTo>
                  <a:lnTo>
                    <a:pt x="29223" y="12832"/>
                  </a:lnTo>
                  <a:lnTo>
                    <a:pt x="29250" y="13102"/>
                  </a:lnTo>
                  <a:lnTo>
                    <a:pt x="29250" y="13372"/>
                  </a:lnTo>
                  <a:lnTo>
                    <a:pt x="29250" y="13668"/>
                  </a:lnTo>
                  <a:lnTo>
                    <a:pt x="29223" y="13938"/>
                  </a:lnTo>
                  <a:lnTo>
                    <a:pt x="29196" y="14207"/>
                  </a:lnTo>
                  <a:lnTo>
                    <a:pt x="29143" y="14504"/>
                  </a:lnTo>
                  <a:lnTo>
                    <a:pt x="29062" y="14774"/>
                  </a:lnTo>
                  <a:lnTo>
                    <a:pt x="28954" y="15070"/>
                  </a:lnTo>
                  <a:lnTo>
                    <a:pt x="28846" y="15340"/>
                  </a:lnTo>
                  <a:lnTo>
                    <a:pt x="28711" y="15609"/>
                  </a:lnTo>
                  <a:lnTo>
                    <a:pt x="28549" y="15879"/>
                  </a:lnTo>
                  <a:lnTo>
                    <a:pt x="28361" y="16175"/>
                  </a:lnTo>
                  <a:lnTo>
                    <a:pt x="28145" y="16472"/>
                  </a:lnTo>
                  <a:lnTo>
                    <a:pt x="27875" y="16795"/>
                  </a:lnTo>
                  <a:lnTo>
                    <a:pt x="27633" y="17092"/>
                  </a:lnTo>
                  <a:lnTo>
                    <a:pt x="27336" y="17389"/>
                  </a:lnTo>
                  <a:lnTo>
                    <a:pt x="27067" y="17658"/>
                  </a:lnTo>
                  <a:lnTo>
                    <a:pt x="26743" y="17928"/>
                  </a:lnTo>
                  <a:lnTo>
                    <a:pt x="26447" y="18197"/>
                  </a:lnTo>
                  <a:lnTo>
                    <a:pt x="26123" y="18440"/>
                  </a:lnTo>
                  <a:lnTo>
                    <a:pt x="25665" y="18763"/>
                  </a:lnTo>
                  <a:lnTo>
                    <a:pt x="25180" y="19060"/>
                  </a:lnTo>
                  <a:lnTo>
                    <a:pt x="24694" y="19330"/>
                  </a:lnTo>
                  <a:lnTo>
                    <a:pt x="24209" y="19572"/>
                  </a:lnTo>
                  <a:lnTo>
                    <a:pt x="23697" y="19788"/>
                  </a:lnTo>
                  <a:lnTo>
                    <a:pt x="23185" y="19950"/>
                  </a:lnTo>
                  <a:lnTo>
                    <a:pt x="22646" y="20111"/>
                  </a:lnTo>
                  <a:lnTo>
                    <a:pt x="22133" y="20219"/>
                  </a:lnTo>
                  <a:lnTo>
                    <a:pt x="21567" y="20300"/>
                  </a:lnTo>
                  <a:lnTo>
                    <a:pt x="21001" y="20327"/>
                  </a:lnTo>
                  <a:lnTo>
                    <a:pt x="20435" y="20327"/>
                  </a:lnTo>
                  <a:lnTo>
                    <a:pt x="19869" y="20273"/>
                  </a:lnTo>
                  <a:lnTo>
                    <a:pt x="19330" y="20192"/>
                  </a:lnTo>
                  <a:lnTo>
                    <a:pt x="18763" y="20030"/>
                  </a:lnTo>
                  <a:lnTo>
                    <a:pt x="18224" y="19815"/>
                  </a:lnTo>
                  <a:lnTo>
                    <a:pt x="17712" y="19572"/>
                  </a:lnTo>
                  <a:lnTo>
                    <a:pt x="17200" y="19249"/>
                  </a:lnTo>
                  <a:lnTo>
                    <a:pt x="16715" y="18898"/>
                  </a:lnTo>
                  <a:lnTo>
                    <a:pt x="16283" y="18521"/>
                  </a:lnTo>
                  <a:lnTo>
                    <a:pt x="15906" y="18116"/>
                  </a:lnTo>
                  <a:lnTo>
                    <a:pt x="15555" y="17685"/>
                  </a:lnTo>
                  <a:lnTo>
                    <a:pt x="15259" y="17254"/>
                  </a:lnTo>
                  <a:lnTo>
                    <a:pt x="15016" y="16822"/>
                  </a:lnTo>
                  <a:lnTo>
                    <a:pt x="14774" y="16337"/>
                  </a:lnTo>
                  <a:lnTo>
                    <a:pt x="14585" y="15852"/>
                  </a:lnTo>
                  <a:lnTo>
                    <a:pt x="14423" y="15367"/>
                  </a:lnTo>
                  <a:lnTo>
                    <a:pt x="14315" y="14854"/>
                  </a:lnTo>
                  <a:lnTo>
                    <a:pt x="14234" y="14342"/>
                  </a:lnTo>
                  <a:lnTo>
                    <a:pt x="14181" y="13803"/>
                  </a:lnTo>
                  <a:lnTo>
                    <a:pt x="14181" y="13291"/>
                  </a:lnTo>
                  <a:lnTo>
                    <a:pt x="14207" y="12752"/>
                  </a:lnTo>
                  <a:lnTo>
                    <a:pt x="14288" y="12239"/>
                  </a:lnTo>
                  <a:lnTo>
                    <a:pt x="14396" y="11700"/>
                  </a:lnTo>
                  <a:lnTo>
                    <a:pt x="14531" y="11188"/>
                  </a:lnTo>
                  <a:lnTo>
                    <a:pt x="14720" y="10676"/>
                  </a:lnTo>
                  <a:lnTo>
                    <a:pt x="14935" y="10164"/>
                  </a:lnTo>
                  <a:lnTo>
                    <a:pt x="15394" y="9678"/>
                  </a:lnTo>
                  <a:lnTo>
                    <a:pt x="15852" y="9247"/>
                  </a:lnTo>
                  <a:lnTo>
                    <a:pt x="16229" y="8923"/>
                  </a:lnTo>
                  <a:lnTo>
                    <a:pt x="16607" y="8600"/>
                  </a:lnTo>
                  <a:lnTo>
                    <a:pt x="16984" y="8330"/>
                  </a:lnTo>
                  <a:lnTo>
                    <a:pt x="17362" y="8061"/>
                  </a:lnTo>
                  <a:lnTo>
                    <a:pt x="17766" y="7818"/>
                  </a:lnTo>
                  <a:lnTo>
                    <a:pt x="18170" y="7602"/>
                  </a:lnTo>
                  <a:lnTo>
                    <a:pt x="18602" y="7387"/>
                  </a:lnTo>
                  <a:lnTo>
                    <a:pt x="19006" y="7225"/>
                  </a:lnTo>
                  <a:lnTo>
                    <a:pt x="19464" y="7063"/>
                  </a:lnTo>
                  <a:lnTo>
                    <a:pt x="19896" y="6929"/>
                  </a:lnTo>
                  <a:lnTo>
                    <a:pt x="20327" y="6848"/>
                  </a:lnTo>
                  <a:lnTo>
                    <a:pt x="20785" y="6767"/>
                  </a:lnTo>
                  <a:lnTo>
                    <a:pt x="21244" y="6740"/>
                  </a:lnTo>
                  <a:lnTo>
                    <a:pt x="21729" y="6713"/>
                  </a:lnTo>
                  <a:close/>
                  <a:moveTo>
                    <a:pt x="18871" y="34319"/>
                  </a:moveTo>
                  <a:lnTo>
                    <a:pt x="19357" y="34372"/>
                  </a:lnTo>
                  <a:lnTo>
                    <a:pt x="19869" y="34426"/>
                  </a:lnTo>
                  <a:lnTo>
                    <a:pt x="20381" y="34507"/>
                  </a:lnTo>
                  <a:lnTo>
                    <a:pt x="20812" y="34588"/>
                  </a:lnTo>
                  <a:lnTo>
                    <a:pt x="21217" y="34696"/>
                  </a:lnTo>
                  <a:lnTo>
                    <a:pt x="21648" y="34804"/>
                  </a:lnTo>
                  <a:lnTo>
                    <a:pt x="22052" y="34939"/>
                  </a:lnTo>
                  <a:lnTo>
                    <a:pt x="22726" y="35208"/>
                  </a:lnTo>
                  <a:lnTo>
                    <a:pt x="23400" y="35505"/>
                  </a:lnTo>
                  <a:lnTo>
                    <a:pt x="24020" y="35855"/>
                  </a:lnTo>
                  <a:lnTo>
                    <a:pt x="24640" y="36260"/>
                  </a:lnTo>
                  <a:lnTo>
                    <a:pt x="25234" y="36664"/>
                  </a:lnTo>
                  <a:lnTo>
                    <a:pt x="25773" y="37122"/>
                  </a:lnTo>
                  <a:lnTo>
                    <a:pt x="26312" y="37608"/>
                  </a:lnTo>
                  <a:lnTo>
                    <a:pt x="26797" y="38120"/>
                  </a:lnTo>
                  <a:lnTo>
                    <a:pt x="27094" y="38470"/>
                  </a:lnTo>
                  <a:lnTo>
                    <a:pt x="27390" y="38821"/>
                  </a:lnTo>
                  <a:lnTo>
                    <a:pt x="27660" y="39171"/>
                  </a:lnTo>
                  <a:lnTo>
                    <a:pt x="27902" y="39549"/>
                  </a:lnTo>
                  <a:lnTo>
                    <a:pt x="28145" y="39926"/>
                  </a:lnTo>
                  <a:lnTo>
                    <a:pt x="28388" y="40303"/>
                  </a:lnTo>
                  <a:lnTo>
                    <a:pt x="28603" y="40681"/>
                  </a:lnTo>
                  <a:lnTo>
                    <a:pt x="28792" y="41085"/>
                  </a:lnTo>
                  <a:lnTo>
                    <a:pt x="28981" y="41490"/>
                  </a:lnTo>
                  <a:lnTo>
                    <a:pt x="29143" y="41894"/>
                  </a:lnTo>
                  <a:lnTo>
                    <a:pt x="29277" y="42298"/>
                  </a:lnTo>
                  <a:lnTo>
                    <a:pt x="29412" y="42703"/>
                  </a:lnTo>
                  <a:lnTo>
                    <a:pt x="29520" y="43134"/>
                  </a:lnTo>
                  <a:lnTo>
                    <a:pt x="29601" y="43565"/>
                  </a:lnTo>
                  <a:lnTo>
                    <a:pt x="29682" y="43997"/>
                  </a:lnTo>
                  <a:lnTo>
                    <a:pt x="29736" y="44401"/>
                  </a:lnTo>
                  <a:lnTo>
                    <a:pt x="29763" y="44832"/>
                  </a:lnTo>
                  <a:lnTo>
                    <a:pt x="29763" y="45264"/>
                  </a:lnTo>
                  <a:lnTo>
                    <a:pt x="29763" y="45695"/>
                  </a:lnTo>
                  <a:lnTo>
                    <a:pt x="29736" y="46126"/>
                  </a:lnTo>
                  <a:lnTo>
                    <a:pt x="29682" y="46558"/>
                  </a:lnTo>
                  <a:lnTo>
                    <a:pt x="29601" y="46989"/>
                  </a:lnTo>
                  <a:lnTo>
                    <a:pt x="29520" y="47420"/>
                  </a:lnTo>
                  <a:lnTo>
                    <a:pt x="29385" y="47852"/>
                  </a:lnTo>
                  <a:lnTo>
                    <a:pt x="29250" y="48256"/>
                  </a:lnTo>
                  <a:lnTo>
                    <a:pt x="29089" y="48688"/>
                  </a:lnTo>
                  <a:lnTo>
                    <a:pt x="28900" y="49092"/>
                  </a:lnTo>
                  <a:lnTo>
                    <a:pt x="28684" y="49496"/>
                  </a:lnTo>
                  <a:lnTo>
                    <a:pt x="28442" y="49901"/>
                  </a:lnTo>
                  <a:lnTo>
                    <a:pt x="28172" y="50305"/>
                  </a:lnTo>
                  <a:lnTo>
                    <a:pt x="27875" y="50682"/>
                  </a:lnTo>
                  <a:lnTo>
                    <a:pt x="27579" y="51087"/>
                  </a:lnTo>
                  <a:lnTo>
                    <a:pt x="27202" y="51464"/>
                  </a:lnTo>
                  <a:lnTo>
                    <a:pt x="26770" y="51896"/>
                  </a:lnTo>
                  <a:lnTo>
                    <a:pt x="26312" y="52273"/>
                  </a:lnTo>
                  <a:lnTo>
                    <a:pt x="25827" y="52624"/>
                  </a:lnTo>
                  <a:lnTo>
                    <a:pt x="25314" y="52920"/>
                  </a:lnTo>
                  <a:lnTo>
                    <a:pt x="24775" y="53190"/>
                  </a:lnTo>
                  <a:lnTo>
                    <a:pt x="24236" y="53432"/>
                  </a:lnTo>
                  <a:lnTo>
                    <a:pt x="23670" y="53648"/>
                  </a:lnTo>
                  <a:lnTo>
                    <a:pt x="23104" y="53810"/>
                  </a:lnTo>
                  <a:lnTo>
                    <a:pt x="22430" y="53971"/>
                  </a:lnTo>
                  <a:lnTo>
                    <a:pt x="21756" y="54106"/>
                  </a:lnTo>
                  <a:lnTo>
                    <a:pt x="21055" y="54187"/>
                  </a:lnTo>
                  <a:lnTo>
                    <a:pt x="20354" y="54241"/>
                  </a:lnTo>
                  <a:lnTo>
                    <a:pt x="19653" y="54268"/>
                  </a:lnTo>
                  <a:lnTo>
                    <a:pt x="18952" y="54268"/>
                  </a:lnTo>
                  <a:lnTo>
                    <a:pt x="18278" y="54214"/>
                  </a:lnTo>
                  <a:lnTo>
                    <a:pt x="17577" y="54160"/>
                  </a:lnTo>
                  <a:lnTo>
                    <a:pt x="16876" y="54079"/>
                  </a:lnTo>
                  <a:lnTo>
                    <a:pt x="16148" y="53945"/>
                  </a:lnTo>
                  <a:lnTo>
                    <a:pt x="15690" y="53864"/>
                  </a:lnTo>
                  <a:lnTo>
                    <a:pt x="15232" y="53729"/>
                  </a:lnTo>
                  <a:lnTo>
                    <a:pt x="14801" y="53594"/>
                  </a:lnTo>
                  <a:lnTo>
                    <a:pt x="14369" y="53459"/>
                  </a:lnTo>
                  <a:lnTo>
                    <a:pt x="13965" y="53297"/>
                  </a:lnTo>
                  <a:lnTo>
                    <a:pt x="13560" y="53109"/>
                  </a:lnTo>
                  <a:lnTo>
                    <a:pt x="13183" y="52893"/>
                  </a:lnTo>
                  <a:lnTo>
                    <a:pt x="12806" y="52677"/>
                  </a:lnTo>
                  <a:lnTo>
                    <a:pt x="12428" y="52462"/>
                  </a:lnTo>
                  <a:lnTo>
                    <a:pt x="12051" y="52192"/>
                  </a:lnTo>
                  <a:lnTo>
                    <a:pt x="11700" y="51923"/>
                  </a:lnTo>
                  <a:lnTo>
                    <a:pt x="11377" y="51626"/>
                  </a:lnTo>
                  <a:lnTo>
                    <a:pt x="11053" y="51330"/>
                  </a:lnTo>
                  <a:lnTo>
                    <a:pt x="10757" y="51006"/>
                  </a:lnTo>
                  <a:lnTo>
                    <a:pt x="10487" y="50656"/>
                  </a:lnTo>
                  <a:lnTo>
                    <a:pt x="10218" y="50305"/>
                  </a:lnTo>
                  <a:lnTo>
                    <a:pt x="9975" y="49928"/>
                  </a:lnTo>
                  <a:lnTo>
                    <a:pt x="9732" y="49523"/>
                  </a:lnTo>
                  <a:lnTo>
                    <a:pt x="9544" y="49119"/>
                  </a:lnTo>
                  <a:lnTo>
                    <a:pt x="9355" y="48688"/>
                  </a:lnTo>
                  <a:lnTo>
                    <a:pt x="9166" y="48256"/>
                  </a:lnTo>
                  <a:lnTo>
                    <a:pt x="9031" y="47798"/>
                  </a:lnTo>
                  <a:lnTo>
                    <a:pt x="8897" y="47340"/>
                  </a:lnTo>
                  <a:lnTo>
                    <a:pt x="8762" y="46854"/>
                  </a:lnTo>
                  <a:lnTo>
                    <a:pt x="8681" y="46261"/>
                  </a:lnTo>
                  <a:lnTo>
                    <a:pt x="8600" y="45668"/>
                  </a:lnTo>
                  <a:lnTo>
                    <a:pt x="8546" y="45075"/>
                  </a:lnTo>
                  <a:lnTo>
                    <a:pt x="8519" y="44482"/>
                  </a:lnTo>
                  <a:lnTo>
                    <a:pt x="8546" y="43889"/>
                  </a:lnTo>
                  <a:lnTo>
                    <a:pt x="8573" y="43296"/>
                  </a:lnTo>
                  <a:lnTo>
                    <a:pt x="8654" y="42703"/>
                  </a:lnTo>
                  <a:lnTo>
                    <a:pt x="8762" y="42110"/>
                  </a:lnTo>
                  <a:lnTo>
                    <a:pt x="8870" y="41517"/>
                  </a:lnTo>
                  <a:lnTo>
                    <a:pt x="9031" y="40950"/>
                  </a:lnTo>
                  <a:lnTo>
                    <a:pt x="9193" y="40357"/>
                  </a:lnTo>
                  <a:lnTo>
                    <a:pt x="9382" y="39791"/>
                  </a:lnTo>
                  <a:lnTo>
                    <a:pt x="9625" y="39225"/>
                  </a:lnTo>
                  <a:lnTo>
                    <a:pt x="9867" y="38686"/>
                  </a:lnTo>
                  <a:lnTo>
                    <a:pt x="10137" y="38147"/>
                  </a:lnTo>
                  <a:lnTo>
                    <a:pt x="10433" y="37608"/>
                  </a:lnTo>
                  <a:lnTo>
                    <a:pt x="10757" y="37284"/>
                  </a:lnTo>
                  <a:lnTo>
                    <a:pt x="11134" y="36987"/>
                  </a:lnTo>
                  <a:lnTo>
                    <a:pt x="11512" y="36664"/>
                  </a:lnTo>
                  <a:lnTo>
                    <a:pt x="11889" y="36394"/>
                  </a:lnTo>
                  <a:lnTo>
                    <a:pt x="12401" y="36044"/>
                  </a:lnTo>
                  <a:lnTo>
                    <a:pt x="12940" y="35720"/>
                  </a:lnTo>
                  <a:lnTo>
                    <a:pt x="13480" y="35451"/>
                  </a:lnTo>
                  <a:lnTo>
                    <a:pt x="14046" y="35181"/>
                  </a:lnTo>
                  <a:lnTo>
                    <a:pt x="14612" y="34966"/>
                  </a:lnTo>
                  <a:lnTo>
                    <a:pt x="15205" y="34777"/>
                  </a:lnTo>
                  <a:lnTo>
                    <a:pt x="15825" y="34615"/>
                  </a:lnTo>
                  <a:lnTo>
                    <a:pt x="16445" y="34480"/>
                  </a:lnTo>
                  <a:lnTo>
                    <a:pt x="16903" y="34426"/>
                  </a:lnTo>
                  <a:lnTo>
                    <a:pt x="17389" y="34372"/>
                  </a:lnTo>
                  <a:lnTo>
                    <a:pt x="17874" y="34319"/>
                  </a:lnTo>
                  <a:close/>
                  <a:moveTo>
                    <a:pt x="21405" y="0"/>
                  </a:moveTo>
                  <a:lnTo>
                    <a:pt x="20785" y="27"/>
                  </a:lnTo>
                  <a:lnTo>
                    <a:pt x="20138" y="81"/>
                  </a:lnTo>
                  <a:lnTo>
                    <a:pt x="19518" y="162"/>
                  </a:lnTo>
                  <a:lnTo>
                    <a:pt x="18898" y="270"/>
                  </a:lnTo>
                  <a:lnTo>
                    <a:pt x="18305" y="378"/>
                  </a:lnTo>
                  <a:lnTo>
                    <a:pt x="17685" y="539"/>
                  </a:lnTo>
                  <a:lnTo>
                    <a:pt x="17092" y="701"/>
                  </a:lnTo>
                  <a:lnTo>
                    <a:pt x="16526" y="917"/>
                  </a:lnTo>
                  <a:lnTo>
                    <a:pt x="15960" y="1132"/>
                  </a:lnTo>
                  <a:lnTo>
                    <a:pt x="15097" y="1483"/>
                  </a:lnTo>
                  <a:lnTo>
                    <a:pt x="14288" y="1914"/>
                  </a:lnTo>
                  <a:lnTo>
                    <a:pt x="13480" y="2373"/>
                  </a:lnTo>
                  <a:lnTo>
                    <a:pt x="12725" y="2885"/>
                  </a:lnTo>
                  <a:lnTo>
                    <a:pt x="12078" y="3370"/>
                  </a:lnTo>
                  <a:lnTo>
                    <a:pt x="11458" y="3882"/>
                  </a:lnTo>
                  <a:lnTo>
                    <a:pt x="10865" y="4421"/>
                  </a:lnTo>
                  <a:lnTo>
                    <a:pt x="10298" y="5014"/>
                  </a:lnTo>
                  <a:lnTo>
                    <a:pt x="9759" y="5608"/>
                  </a:lnTo>
                  <a:lnTo>
                    <a:pt x="9274" y="6255"/>
                  </a:lnTo>
                  <a:lnTo>
                    <a:pt x="8816" y="6902"/>
                  </a:lnTo>
                  <a:lnTo>
                    <a:pt x="8384" y="7602"/>
                  </a:lnTo>
                  <a:lnTo>
                    <a:pt x="7980" y="8303"/>
                  </a:lnTo>
                  <a:lnTo>
                    <a:pt x="7603" y="9031"/>
                  </a:lnTo>
                  <a:lnTo>
                    <a:pt x="7279" y="9786"/>
                  </a:lnTo>
                  <a:lnTo>
                    <a:pt x="7010" y="10568"/>
                  </a:lnTo>
                  <a:lnTo>
                    <a:pt x="6767" y="11377"/>
                  </a:lnTo>
                  <a:lnTo>
                    <a:pt x="6551" y="12185"/>
                  </a:lnTo>
                  <a:lnTo>
                    <a:pt x="6389" y="13021"/>
                  </a:lnTo>
                  <a:lnTo>
                    <a:pt x="6282" y="13857"/>
                  </a:lnTo>
                  <a:lnTo>
                    <a:pt x="6228" y="14774"/>
                  </a:lnTo>
                  <a:lnTo>
                    <a:pt x="6201" y="15690"/>
                  </a:lnTo>
                  <a:lnTo>
                    <a:pt x="6255" y="16580"/>
                  </a:lnTo>
                  <a:lnTo>
                    <a:pt x="6336" y="17442"/>
                  </a:lnTo>
                  <a:lnTo>
                    <a:pt x="6470" y="18332"/>
                  </a:lnTo>
                  <a:lnTo>
                    <a:pt x="6686" y="19168"/>
                  </a:lnTo>
                  <a:lnTo>
                    <a:pt x="6929" y="20003"/>
                  </a:lnTo>
                  <a:lnTo>
                    <a:pt x="7198" y="20812"/>
                  </a:lnTo>
                  <a:lnTo>
                    <a:pt x="7549" y="21621"/>
                  </a:lnTo>
                  <a:lnTo>
                    <a:pt x="7926" y="22376"/>
                  </a:lnTo>
                  <a:lnTo>
                    <a:pt x="8330" y="23131"/>
                  </a:lnTo>
                  <a:lnTo>
                    <a:pt x="8816" y="23859"/>
                  </a:lnTo>
                  <a:lnTo>
                    <a:pt x="9301" y="24560"/>
                  </a:lnTo>
                  <a:lnTo>
                    <a:pt x="9840" y="25233"/>
                  </a:lnTo>
                  <a:lnTo>
                    <a:pt x="10433" y="25880"/>
                  </a:lnTo>
                  <a:lnTo>
                    <a:pt x="11026" y="26501"/>
                  </a:lnTo>
                  <a:lnTo>
                    <a:pt x="10352" y="26851"/>
                  </a:lnTo>
                  <a:lnTo>
                    <a:pt x="9678" y="27255"/>
                  </a:lnTo>
                  <a:lnTo>
                    <a:pt x="9031" y="27687"/>
                  </a:lnTo>
                  <a:lnTo>
                    <a:pt x="8411" y="28145"/>
                  </a:lnTo>
                  <a:lnTo>
                    <a:pt x="7791" y="28603"/>
                  </a:lnTo>
                  <a:lnTo>
                    <a:pt x="7198" y="29116"/>
                  </a:lnTo>
                  <a:lnTo>
                    <a:pt x="6632" y="29628"/>
                  </a:lnTo>
                  <a:lnTo>
                    <a:pt x="6066" y="30194"/>
                  </a:lnTo>
                  <a:lnTo>
                    <a:pt x="5392" y="30922"/>
                  </a:lnTo>
                  <a:lnTo>
                    <a:pt x="4745" y="31677"/>
                  </a:lnTo>
                  <a:lnTo>
                    <a:pt x="4152" y="32485"/>
                  </a:lnTo>
                  <a:lnTo>
                    <a:pt x="3586" y="33348"/>
                  </a:lnTo>
                  <a:lnTo>
                    <a:pt x="3074" y="34238"/>
                  </a:lnTo>
                  <a:lnTo>
                    <a:pt x="2588" y="35154"/>
                  </a:lnTo>
                  <a:lnTo>
                    <a:pt x="2157" y="36125"/>
                  </a:lnTo>
                  <a:lnTo>
                    <a:pt x="1753" y="37122"/>
                  </a:lnTo>
                  <a:lnTo>
                    <a:pt x="1726" y="37284"/>
                  </a:lnTo>
                  <a:lnTo>
                    <a:pt x="1483" y="37931"/>
                  </a:lnTo>
                  <a:lnTo>
                    <a:pt x="1294" y="38605"/>
                  </a:lnTo>
                  <a:lnTo>
                    <a:pt x="1079" y="39144"/>
                  </a:lnTo>
                  <a:lnTo>
                    <a:pt x="890" y="39683"/>
                  </a:lnTo>
                  <a:lnTo>
                    <a:pt x="728" y="40249"/>
                  </a:lnTo>
                  <a:lnTo>
                    <a:pt x="566" y="40789"/>
                  </a:lnTo>
                  <a:lnTo>
                    <a:pt x="432" y="41355"/>
                  </a:lnTo>
                  <a:lnTo>
                    <a:pt x="324" y="41921"/>
                  </a:lnTo>
                  <a:lnTo>
                    <a:pt x="216" y="42487"/>
                  </a:lnTo>
                  <a:lnTo>
                    <a:pt x="135" y="43053"/>
                  </a:lnTo>
                  <a:lnTo>
                    <a:pt x="81" y="43619"/>
                  </a:lnTo>
                  <a:lnTo>
                    <a:pt x="27" y="44185"/>
                  </a:lnTo>
                  <a:lnTo>
                    <a:pt x="27" y="44752"/>
                  </a:lnTo>
                  <a:lnTo>
                    <a:pt x="0" y="45318"/>
                  </a:lnTo>
                  <a:lnTo>
                    <a:pt x="27" y="45884"/>
                  </a:lnTo>
                  <a:lnTo>
                    <a:pt x="54" y="46450"/>
                  </a:lnTo>
                  <a:lnTo>
                    <a:pt x="135" y="47043"/>
                  </a:lnTo>
                  <a:lnTo>
                    <a:pt x="189" y="47609"/>
                  </a:lnTo>
                  <a:lnTo>
                    <a:pt x="324" y="48229"/>
                  </a:lnTo>
                  <a:lnTo>
                    <a:pt x="459" y="48849"/>
                  </a:lnTo>
                  <a:lnTo>
                    <a:pt x="620" y="49469"/>
                  </a:lnTo>
                  <a:lnTo>
                    <a:pt x="809" y="50062"/>
                  </a:lnTo>
                  <a:lnTo>
                    <a:pt x="971" y="50709"/>
                  </a:lnTo>
                  <a:lnTo>
                    <a:pt x="1133" y="51330"/>
                  </a:lnTo>
                  <a:lnTo>
                    <a:pt x="1348" y="51950"/>
                  </a:lnTo>
                  <a:lnTo>
                    <a:pt x="1591" y="52570"/>
                  </a:lnTo>
                  <a:lnTo>
                    <a:pt x="1833" y="53163"/>
                  </a:lnTo>
                  <a:lnTo>
                    <a:pt x="2130" y="53756"/>
                  </a:lnTo>
                  <a:lnTo>
                    <a:pt x="2427" y="54322"/>
                  </a:lnTo>
                  <a:lnTo>
                    <a:pt x="2777" y="54888"/>
                  </a:lnTo>
                  <a:lnTo>
                    <a:pt x="3047" y="55319"/>
                  </a:lnTo>
                  <a:lnTo>
                    <a:pt x="3370" y="55751"/>
                  </a:lnTo>
                  <a:lnTo>
                    <a:pt x="3828" y="56344"/>
                  </a:lnTo>
                  <a:lnTo>
                    <a:pt x="4341" y="56910"/>
                  </a:lnTo>
                  <a:lnTo>
                    <a:pt x="4853" y="57449"/>
                  </a:lnTo>
                  <a:lnTo>
                    <a:pt x="5419" y="57961"/>
                  </a:lnTo>
                  <a:lnTo>
                    <a:pt x="5985" y="58447"/>
                  </a:lnTo>
                  <a:lnTo>
                    <a:pt x="6578" y="58905"/>
                  </a:lnTo>
                  <a:lnTo>
                    <a:pt x="7198" y="59336"/>
                  </a:lnTo>
                  <a:lnTo>
                    <a:pt x="7818" y="59741"/>
                  </a:lnTo>
                  <a:lnTo>
                    <a:pt x="8519" y="60145"/>
                  </a:lnTo>
                  <a:lnTo>
                    <a:pt x="9220" y="60495"/>
                  </a:lnTo>
                  <a:lnTo>
                    <a:pt x="9921" y="60846"/>
                  </a:lnTo>
                  <a:lnTo>
                    <a:pt x="10649" y="61142"/>
                  </a:lnTo>
                  <a:lnTo>
                    <a:pt x="11377" y="61412"/>
                  </a:lnTo>
                  <a:lnTo>
                    <a:pt x="12132" y="61655"/>
                  </a:lnTo>
                  <a:lnTo>
                    <a:pt x="12913" y="61870"/>
                  </a:lnTo>
                  <a:lnTo>
                    <a:pt x="13668" y="62059"/>
                  </a:lnTo>
                  <a:lnTo>
                    <a:pt x="14423" y="62221"/>
                  </a:lnTo>
                  <a:lnTo>
                    <a:pt x="15205" y="62329"/>
                  </a:lnTo>
                  <a:lnTo>
                    <a:pt x="15960" y="62490"/>
                  </a:lnTo>
                  <a:lnTo>
                    <a:pt x="16742" y="62652"/>
                  </a:lnTo>
                  <a:lnTo>
                    <a:pt x="17523" y="62760"/>
                  </a:lnTo>
                  <a:lnTo>
                    <a:pt x="18305" y="62868"/>
                  </a:lnTo>
                  <a:lnTo>
                    <a:pt x="19033" y="62922"/>
                  </a:lnTo>
                  <a:lnTo>
                    <a:pt x="19734" y="62976"/>
                  </a:lnTo>
                  <a:lnTo>
                    <a:pt x="20435" y="63003"/>
                  </a:lnTo>
                  <a:lnTo>
                    <a:pt x="21837" y="63003"/>
                  </a:lnTo>
                  <a:lnTo>
                    <a:pt x="22565" y="62949"/>
                  </a:lnTo>
                  <a:lnTo>
                    <a:pt x="23266" y="62895"/>
                  </a:lnTo>
                  <a:lnTo>
                    <a:pt x="23966" y="62814"/>
                  </a:lnTo>
                  <a:lnTo>
                    <a:pt x="25099" y="62652"/>
                  </a:lnTo>
                  <a:lnTo>
                    <a:pt x="26231" y="62436"/>
                  </a:lnTo>
                  <a:lnTo>
                    <a:pt x="27336" y="62140"/>
                  </a:lnTo>
                  <a:lnTo>
                    <a:pt x="27875" y="61978"/>
                  </a:lnTo>
                  <a:lnTo>
                    <a:pt x="28415" y="61789"/>
                  </a:lnTo>
                  <a:lnTo>
                    <a:pt x="28954" y="61601"/>
                  </a:lnTo>
                  <a:lnTo>
                    <a:pt x="29493" y="61385"/>
                  </a:lnTo>
                  <a:lnTo>
                    <a:pt x="30032" y="61142"/>
                  </a:lnTo>
                  <a:lnTo>
                    <a:pt x="30544" y="60900"/>
                  </a:lnTo>
                  <a:lnTo>
                    <a:pt x="31057" y="60630"/>
                  </a:lnTo>
                  <a:lnTo>
                    <a:pt x="31542" y="60361"/>
                  </a:lnTo>
                  <a:lnTo>
                    <a:pt x="32027" y="60064"/>
                  </a:lnTo>
                  <a:lnTo>
                    <a:pt x="32512" y="59741"/>
                  </a:lnTo>
                  <a:lnTo>
                    <a:pt x="33132" y="59282"/>
                  </a:lnTo>
                  <a:lnTo>
                    <a:pt x="33752" y="58770"/>
                  </a:lnTo>
                  <a:lnTo>
                    <a:pt x="34319" y="58258"/>
                  </a:lnTo>
                  <a:lnTo>
                    <a:pt x="34885" y="57719"/>
                  </a:lnTo>
                  <a:lnTo>
                    <a:pt x="35424" y="57153"/>
                  </a:lnTo>
                  <a:lnTo>
                    <a:pt x="35909" y="56586"/>
                  </a:lnTo>
                  <a:lnTo>
                    <a:pt x="36394" y="55966"/>
                  </a:lnTo>
                  <a:lnTo>
                    <a:pt x="36826" y="55346"/>
                  </a:lnTo>
                  <a:lnTo>
                    <a:pt x="37257" y="54699"/>
                  </a:lnTo>
                  <a:lnTo>
                    <a:pt x="37661" y="54052"/>
                  </a:lnTo>
                  <a:lnTo>
                    <a:pt x="37958" y="53675"/>
                  </a:lnTo>
                  <a:lnTo>
                    <a:pt x="38416" y="53082"/>
                  </a:lnTo>
                  <a:lnTo>
                    <a:pt x="38848" y="52462"/>
                  </a:lnTo>
                  <a:lnTo>
                    <a:pt x="39225" y="51842"/>
                  </a:lnTo>
                  <a:lnTo>
                    <a:pt x="39576" y="51195"/>
                  </a:lnTo>
                  <a:lnTo>
                    <a:pt x="39899" y="50548"/>
                  </a:lnTo>
                  <a:lnTo>
                    <a:pt x="40169" y="49901"/>
                  </a:lnTo>
                  <a:lnTo>
                    <a:pt x="40411" y="49227"/>
                  </a:lnTo>
                  <a:lnTo>
                    <a:pt x="40627" y="48553"/>
                  </a:lnTo>
                  <a:lnTo>
                    <a:pt x="40789" y="47879"/>
                  </a:lnTo>
                  <a:lnTo>
                    <a:pt x="40950" y="47178"/>
                  </a:lnTo>
                  <a:lnTo>
                    <a:pt x="41058" y="46477"/>
                  </a:lnTo>
                  <a:lnTo>
                    <a:pt x="41112" y="45776"/>
                  </a:lnTo>
                  <a:lnTo>
                    <a:pt x="41166" y="45075"/>
                  </a:lnTo>
                  <a:lnTo>
                    <a:pt x="41193" y="44374"/>
                  </a:lnTo>
                  <a:lnTo>
                    <a:pt x="41166" y="43646"/>
                  </a:lnTo>
                  <a:lnTo>
                    <a:pt x="41112" y="42945"/>
                  </a:lnTo>
                  <a:lnTo>
                    <a:pt x="41058" y="42244"/>
                  </a:lnTo>
                  <a:lnTo>
                    <a:pt x="40950" y="41517"/>
                  </a:lnTo>
                  <a:lnTo>
                    <a:pt x="40816" y="40816"/>
                  </a:lnTo>
                  <a:lnTo>
                    <a:pt x="40654" y="40115"/>
                  </a:lnTo>
                  <a:lnTo>
                    <a:pt x="40465" y="39414"/>
                  </a:lnTo>
                  <a:lnTo>
                    <a:pt x="40249" y="38713"/>
                  </a:lnTo>
                  <a:lnTo>
                    <a:pt x="40007" y="38012"/>
                  </a:lnTo>
                  <a:lnTo>
                    <a:pt x="39737" y="37338"/>
                  </a:lnTo>
                  <a:lnTo>
                    <a:pt x="39468" y="36664"/>
                  </a:lnTo>
                  <a:lnTo>
                    <a:pt x="39144" y="35990"/>
                  </a:lnTo>
                  <a:lnTo>
                    <a:pt x="38794" y="35316"/>
                  </a:lnTo>
                  <a:lnTo>
                    <a:pt x="38443" y="34669"/>
                  </a:lnTo>
                  <a:lnTo>
                    <a:pt x="38066" y="34022"/>
                  </a:lnTo>
                  <a:lnTo>
                    <a:pt x="37661" y="33402"/>
                  </a:lnTo>
                  <a:lnTo>
                    <a:pt x="37230" y="32782"/>
                  </a:lnTo>
                  <a:lnTo>
                    <a:pt x="36772" y="32189"/>
                  </a:lnTo>
                  <a:lnTo>
                    <a:pt x="36287" y="31569"/>
                  </a:lnTo>
                  <a:lnTo>
                    <a:pt x="35747" y="30976"/>
                  </a:lnTo>
                  <a:lnTo>
                    <a:pt x="35208" y="30383"/>
                  </a:lnTo>
                  <a:lnTo>
                    <a:pt x="34642" y="29816"/>
                  </a:lnTo>
                  <a:lnTo>
                    <a:pt x="34076" y="29277"/>
                  </a:lnTo>
                  <a:lnTo>
                    <a:pt x="33456" y="28765"/>
                  </a:lnTo>
                  <a:lnTo>
                    <a:pt x="32836" y="28280"/>
                  </a:lnTo>
                  <a:lnTo>
                    <a:pt x="32189" y="27795"/>
                  </a:lnTo>
                  <a:lnTo>
                    <a:pt x="31677" y="27444"/>
                  </a:lnTo>
                  <a:lnTo>
                    <a:pt x="31111" y="27094"/>
                  </a:lnTo>
                  <a:lnTo>
                    <a:pt x="30706" y="26851"/>
                  </a:lnTo>
                  <a:lnTo>
                    <a:pt x="31488" y="26069"/>
                  </a:lnTo>
                  <a:lnTo>
                    <a:pt x="31865" y="25665"/>
                  </a:lnTo>
                  <a:lnTo>
                    <a:pt x="32216" y="25233"/>
                  </a:lnTo>
                  <a:lnTo>
                    <a:pt x="32674" y="24667"/>
                  </a:lnTo>
                  <a:lnTo>
                    <a:pt x="33105" y="24101"/>
                  </a:lnTo>
                  <a:lnTo>
                    <a:pt x="33510" y="23508"/>
                  </a:lnTo>
                  <a:lnTo>
                    <a:pt x="33887" y="22915"/>
                  </a:lnTo>
                  <a:lnTo>
                    <a:pt x="34265" y="22268"/>
                  </a:lnTo>
                  <a:lnTo>
                    <a:pt x="34588" y="21648"/>
                  </a:lnTo>
                  <a:lnTo>
                    <a:pt x="34885" y="21001"/>
                  </a:lnTo>
                  <a:lnTo>
                    <a:pt x="35154" y="20327"/>
                  </a:lnTo>
                  <a:lnTo>
                    <a:pt x="35424" y="19653"/>
                  </a:lnTo>
                  <a:lnTo>
                    <a:pt x="35640" y="18979"/>
                  </a:lnTo>
                  <a:lnTo>
                    <a:pt x="35801" y="18278"/>
                  </a:lnTo>
                  <a:lnTo>
                    <a:pt x="35963" y="17577"/>
                  </a:lnTo>
                  <a:lnTo>
                    <a:pt x="36098" y="16849"/>
                  </a:lnTo>
                  <a:lnTo>
                    <a:pt x="36179" y="16121"/>
                  </a:lnTo>
                  <a:lnTo>
                    <a:pt x="36233" y="15394"/>
                  </a:lnTo>
                  <a:lnTo>
                    <a:pt x="36233" y="14666"/>
                  </a:lnTo>
                  <a:lnTo>
                    <a:pt x="36233" y="14207"/>
                  </a:lnTo>
                  <a:lnTo>
                    <a:pt x="36206" y="13533"/>
                  </a:lnTo>
                  <a:lnTo>
                    <a:pt x="36152" y="12859"/>
                  </a:lnTo>
                  <a:lnTo>
                    <a:pt x="36071" y="12320"/>
                  </a:lnTo>
                  <a:lnTo>
                    <a:pt x="35963" y="11808"/>
                  </a:lnTo>
                  <a:lnTo>
                    <a:pt x="35855" y="11296"/>
                  </a:lnTo>
                  <a:lnTo>
                    <a:pt x="35747" y="10784"/>
                  </a:lnTo>
                  <a:lnTo>
                    <a:pt x="35586" y="10271"/>
                  </a:lnTo>
                  <a:lnTo>
                    <a:pt x="35424" y="9786"/>
                  </a:lnTo>
                  <a:lnTo>
                    <a:pt x="35262" y="9301"/>
                  </a:lnTo>
                  <a:lnTo>
                    <a:pt x="35073" y="8816"/>
                  </a:lnTo>
                  <a:lnTo>
                    <a:pt x="34858" y="8357"/>
                  </a:lnTo>
                  <a:lnTo>
                    <a:pt x="34615" y="7899"/>
                  </a:lnTo>
                  <a:lnTo>
                    <a:pt x="34399" y="7441"/>
                  </a:lnTo>
                  <a:lnTo>
                    <a:pt x="34130" y="7009"/>
                  </a:lnTo>
                  <a:lnTo>
                    <a:pt x="33860" y="6578"/>
                  </a:lnTo>
                  <a:lnTo>
                    <a:pt x="33564" y="6147"/>
                  </a:lnTo>
                  <a:lnTo>
                    <a:pt x="33267" y="5742"/>
                  </a:lnTo>
                  <a:lnTo>
                    <a:pt x="32971" y="5338"/>
                  </a:lnTo>
                  <a:lnTo>
                    <a:pt x="32620" y="4961"/>
                  </a:lnTo>
                  <a:lnTo>
                    <a:pt x="32270" y="4556"/>
                  </a:lnTo>
                  <a:lnTo>
                    <a:pt x="31919" y="4179"/>
                  </a:lnTo>
                  <a:lnTo>
                    <a:pt x="31542" y="3828"/>
                  </a:lnTo>
                  <a:lnTo>
                    <a:pt x="31137" y="3478"/>
                  </a:lnTo>
                  <a:lnTo>
                    <a:pt x="30733" y="3154"/>
                  </a:lnTo>
                  <a:lnTo>
                    <a:pt x="30329" y="2831"/>
                  </a:lnTo>
                  <a:lnTo>
                    <a:pt x="29897" y="2534"/>
                  </a:lnTo>
                  <a:lnTo>
                    <a:pt x="29466" y="2238"/>
                  </a:lnTo>
                  <a:lnTo>
                    <a:pt x="29008" y="1968"/>
                  </a:lnTo>
                  <a:lnTo>
                    <a:pt x="28549" y="1725"/>
                  </a:lnTo>
                  <a:lnTo>
                    <a:pt x="28091" y="1483"/>
                  </a:lnTo>
                  <a:lnTo>
                    <a:pt x="27606" y="1240"/>
                  </a:lnTo>
                  <a:lnTo>
                    <a:pt x="27121" y="1052"/>
                  </a:lnTo>
                  <a:lnTo>
                    <a:pt x="26635" y="863"/>
                  </a:lnTo>
                  <a:lnTo>
                    <a:pt x="26123" y="701"/>
                  </a:lnTo>
                  <a:lnTo>
                    <a:pt x="25449" y="485"/>
                  </a:lnTo>
                  <a:lnTo>
                    <a:pt x="24721" y="324"/>
                  </a:lnTo>
                  <a:lnTo>
                    <a:pt x="23993" y="189"/>
                  </a:lnTo>
                  <a:lnTo>
                    <a:pt x="23266" y="81"/>
                  </a:lnTo>
                  <a:lnTo>
                    <a:pt x="22646" y="27"/>
                  </a:lnTo>
                  <a:lnTo>
                    <a:pt x="220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25"/>
            <p:cNvSpPr/>
            <p:nvPr/>
          </p:nvSpPr>
          <p:spPr>
            <a:xfrm>
              <a:off x="1227675" y="1088650"/>
              <a:ext cx="152350" cy="738700"/>
            </a:xfrm>
            <a:custGeom>
              <a:avLst/>
              <a:gdLst/>
              <a:ahLst/>
              <a:cxnLst/>
              <a:rect l="l" t="t" r="r" b="b"/>
              <a:pathLst>
                <a:path w="6094" h="29548" extrusionOk="0">
                  <a:moveTo>
                    <a:pt x="4341" y="1"/>
                  </a:moveTo>
                  <a:lnTo>
                    <a:pt x="3667" y="729"/>
                  </a:lnTo>
                  <a:lnTo>
                    <a:pt x="3020" y="1484"/>
                  </a:lnTo>
                  <a:lnTo>
                    <a:pt x="2427" y="2292"/>
                  </a:lnTo>
                  <a:lnTo>
                    <a:pt x="1861" y="3155"/>
                  </a:lnTo>
                  <a:lnTo>
                    <a:pt x="1349" y="4045"/>
                  </a:lnTo>
                  <a:lnTo>
                    <a:pt x="863" y="4961"/>
                  </a:lnTo>
                  <a:lnTo>
                    <a:pt x="432" y="5932"/>
                  </a:lnTo>
                  <a:lnTo>
                    <a:pt x="28" y="6929"/>
                  </a:lnTo>
                  <a:lnTo>
                    <a:pt x="1" y="7091"/>
                  </a:lnTo>
                  <a:lnTo>
                    <a:pt x="55" y="9275"/>
                  </a:lnTo>
                  <a:lnTo>
                    <a:pt x="162" y="11485"/>
                  </a:lnTo>
                  <a:lnTo>
                    <a:pt x="405" y="15907"/>
                  </a:lnTo>
                  <a:lnTo>
                    <a:pt x="702" y="20301"/>
                  </a:lnTo>
                  <a:lnTo>
                    <a:pt x="1052" y="24695"/>
                  </a:lnTo>
                  <a:lnTo>
                    <a:pt x="1322" y="25126"/>
                  </a:lnTo>
                  <a:lnTo>
                    <a:pt x="1645" y="25558"/>
                  </a:lnTo>
                  <a:lnTo>
                    <a:pt x="2103" y="26151"/>
                  </a:lnTo>
                  <a:lnTo>
                    <a:pt x="2616" y="26717"/>
                  </a:lnTo>
                  <a:lnTo>
                    <a:pt x="3128" y="27256"/>
                  </a:lnTo>
                  <a:lnTo>
                    <a:pt x="3694" y="27768"/>
                  </a:lnTo>
                  <a:lnTo>
                    <a:pt x="4260" y="28254"/>
                  </a:lnTo>
                  <a:lnTo>
                    <a:pt x="4853" y="28712"/>
                  </a:lnTo>
                  <a:lnTo>
                    <a:pt x="5473" y="29143"/>
                  </a:lnTo>
                  <a:lnTo>
                    <a:pt x="6093" y="29548"/>
                  </a:lnTo>
                  <a:lnTo>
                    <a:pt x="5824" y="26205"/>
                  </a:lnTo>
                  <a:lnTo>
                    <a:pt x="5554" y="22862"/>
                  </a:lnTo>
                  <a:lnTo>
                    <a:pt x="5311" y="19492"/>
                  </a:lnTo>
                  <a:lnTo>
                    <a:pt x="5096" y="16149"/>
                  </a:lnTo>
                  <a:lnTo>
                    <a:pt x="4907" y="12779"/>
                  </a:lnTo>
                  <a:lnTo>
                    <a:pt x="4745" y="9409"/>
                  </a:lnTo>
                  <a:lnTo>
                    <a:pt x="4584" y="6067"/>
                  </a:lnTo>
                  <a:lnTo>
                    <a:pt x="4449" y="2697"/>
                  </a:lnTo>
                  <a:lnTo>
                    <a:pt x="43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25"/>
            <p:cNvSpPr/>
            <p:nvPr/>
          </p:nvSpPr>
          <p:spPr>
            <a:xfrm>
              <a:off x="1479075" y="362125"/>
              <a:ext cx="116625" cy="881575"/>
            </a:xfrm>
            <a:custGeom>
              <a:avLst/>
              <a:gdLst/>
              <a:ahLst/>
              <a:cxnLst/>
              <a:rect l="l" t="t" r="r" b="b"/>
              <a:pathLst>
                <a:path w="4665" h="35263" extrusionOk="0">
                  <a:moveTo>
                    <a:pt x="4179" y="0"/>
                  </a:moveTo>
                  <a:lnTo>
                    <a:pt x="3316" y="351"/>
                  </a:lnTo>
                  <a:lnTo>
                    <a:pt x="2507" y="782"/>
                  </a:lnTo>
                  <a:lnTo>
                    <a:pt x="1699" y="1241"/>
                  </a:lnTo>
                  <a:lnTo>
                    <a:pt x="944" y="1753"/>
                  </a:lnTo>
                  <a:lnTo>
                    <a:pt x="836" y="3128"/>
                  </a:lnTo>
                  <a:lnTo>
                    <a:pt x="755" y="4529"/>
                  </a:lnTo>
                  <a:lnTo>
                    <a:pt x="620" y="7306"/>
                  </a:lnTo>
                  <a:lnTo>
                    <a:pt x="512" y="10056"/>
                  </a:lnTo>
                  <a:lnTo>
                    <a:pt x="405" y="12752"/>
                  </a:lnTo>
                  <a:lnTo>
                    <a:pt x="297" y="15151"/>
                  </a:lnTo>
                  <a:lnTo>
                    <a:pt x="189" y="17524"/>
                  </a:lnTo>
                  <a:lnTo>
                    <a:pt x="108" y="19896"/>
                  </a:lnTo>
                  <a:lnTo>
                    <a:pt x="54" y="22268"/>
                  </a:lnTo>
                  <a:lnTo>
                    <a:pt x="0" y="24641"/>
                  </a:lnTo>
                  <a:lnTo>
                    <a:pt x="0" y="27013"/>
                  </a:lnTo>
                  <a:lnTo>
                    <a:pt x="0" y="29385"/>
                  </a:lnTo>
                  <a:lnTo>
                    <a:pt x="27" y="31758"/>
                  </a:lnTo>
                  <a:lnTo>
                    <a:pt x="108" y="35262"/>
                  </a:lnTo>
                  <a:lnTo>
                    <a:pt x="620" y="34912"/>
                  </a:lnTo>
                  <a:lnTo>
                    <a:pt x="1159" y="34588"/>
                  </a:lnTo>
                  <a:lnTo>
                    <a:pt x="1699" y="34319"/>
                  </a:lnTo>
                  <a:lnTo>
                    <a:pt x="2265" y="34049"/>
                  </a:lnTo>
                  <a:lnTo>
                    <a:pt x="2831" y="33834"/>
                  </a:lnTo>
                  <a:lnTo>
                    <a:pt x="3424" y="33645"/>
                  </a:lnTo>
                  <a:lnTo>
                    <a:pt x="4044" y="33483"/>
                  </a:lnTo>
                  <a:lnTo>
                    <a:pt x="4664" y="33348"/>
                  </a:lnTo>
                  <a:lnTo>
                    <a:pt x="4583" y="31758"/>
                  </a:lnTo>
                  <a:lnTo>
                    <a:pt x="4341" y="24371"/>
                  </a:lnTo>
                  <a:lnTo>
                    <a:pt x="4206" y="20678"/>
                  </a:lnTo>
                  <a:lnTo>
                    <a:pt x="4125" y="16984"/>
                  </a:lnTo>
                  <a:lnTo>
                    <a:pt x="3774" y="16553"/>
                  </a:lnTo>
                  <a:lnTo>
                    <a:pt x="3478" y="16122"/>
                  </a:lnTo>
                  <a:lnTo>
                    <a:pt x="3235" y="15690"/>
                  </a:lnTo>
                  <a:lnTo>
                    <a:pt x="2993" y="15205"/>
                  </a:lnTo>
                  <a:lnTo>
                    <a:pt x="2804" y="14720"/>
                  </a:lnTo>
                  <a:lnTo>
                    <a:pt x="2642" y="14235"/>
                  </a:lnTo>
                  <a:lnTo>
                    <a:pt x="2534" y="13722"/>
                  </a:lnTo>
                  <a:lnTo>
                    <a:pt x="2453" y="13210"/>
                  </a:lnTo>
                  <a:lnTo>
                    <a:pt x="2400" y="12671"/>
                  </a:lnTo>
                  <a:lnTo>
                    <a:pt x="2400" y="12159"/>
                  </a:lnTo>
                  <a:lnTo>
                    <a:pt x="2426" y="11620"/>
                  </a:lnTo>
                  <a:lnTo>
                    <a:pt x="2507" y="11107"/>
                  </a:lnTo>
                  <a:lnTo>
                    <a:pt x="2615" y="10568"/>
                  </a:lnTo>
                  <a:lnTo>
                    <a:pt x="2750" y="10056"/>
                  </a:lnTo>
                  <a:lnTo>
                    <a:pt x="2939" y="9544"/>
                  </a:lnTo>
                  <a:lnTo>
                    <a:pt x="3154" y="9032"/>
                  </a:lnTo>
                  <a:lnTo>
                    <a:pt x="3613" y="8546"/>
                  </a:lnTo>
                  <a:lnTo>
                    <a:pt x="4071" y="8115"/>
                  </a:lnTo>
                  <a:lnTo>
                    <a:pt x="4179" y="4044"/>
                  </a:lnTo>
                  <a:lnTo>
                    <a:pt x="4179" y="2022"/>
                  </a:lnTo>
                  <a:lnTo>
                    <a:pt x="41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25"/>
            <p:cNvSpPr/>
            <p:nvPr/>
          </p:nvSpPr>
          <p:spPr>
            <a:xfrm>
              <a:off x="1504675" y="1650750"/>
              <a:ext cx="137525" cy="254775"/>
            </a:xfrm>
            <a:custGeom>
              <a:avLst/>
              <a:gdLst/>
              <a:ahLst/>
              <a:cxnLst/>
              <a:rect l="l" t="t" r="r" b="b"/>
              <a:pathLst>
                <a:path w="5501" h="10191" extrusionOk="0">
                  <a:moveTo>
                    <a:pt x="1" y="0"/>
                  </a:moveTo>
                  <a:lnTo>
                    <a:pt x="189" y="2346"/>
                  </a:lnTo>
                  <a:lnTo>
                    <a:pt x="405" y="4691"/>
                  </a:lnTo>
                  <a:lnTo>
                    <a:pt x="621" y="7037"/>
                  </a:lnTo>
                  <a:lnTo>
                    <a:pt x="863" y="9382"/>
                  </a:lnTo>
                  <a:lnTo>
                    <a:pt x="1618" y="9544"/>
                  </a:lnTo>
                  <a:lnTo>
                    <a:pt x="2400" y="9652"/>
                  </a:lnTo>
                  <a:lnTo>
                    <a:pt x="3155" y="9813"/>
                  </a:lnTo>
                  <a:lnTo>
                    <a:pt x="3937" y="9975"/>
                  </a:lnTo>
                  <a:lnTo>
                    <a:pt x="4718" y="10083"/>
                  </a:lnTo>
                  <a:lnTo>
                    <a:pt x="5500" y="10191"/>
                  </a:lnTo>
                  <a:lnTo>
                    <a:pt x="5123" y="5850"/>
                  </a:lnTo>
                  <a:lnTo>
                    <a:pt x="4772" y="1483"/>
                  </a:lnTo>
                  <a:lnTo>
                    <a:pt x="4071" y="1402"/>
                  </a:lnTo>
                  <a:lnTo>
                    <a:pt x="3343" y="1268"/>
                  </a:lnTo>
                  <a:lnTo>
                    <a:pt x="2885" y="1187"/>
                  </a:lnTo>
                  <a:lnTo>
                    <a:pt x="2427" y="1052"/>
                  </a:lnTo>
                  <a:lnTo>
                    <a:pt x="1996" y="917"/>
                  </a:lnTo>
                  <a:lnTo>
                    <a:pt x="1564" y="782"/>
                  </a:lnTo>
                  <a:lnTo>
                    <a:pt x="1160" y="620"/>
                  </a:lnTo>
                  <a:lnTo>
                    <a:pt x="755" y="432"/>
                  </a:lnTo>
                  <a:lnTo>
                    <a:pt x="378" y="216"/>
                  </a:ln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5"/>
            <p:cNvSpPr/>
            <p:nvPr/>
          </p:nvSpPr>
          <p:spPr>
            <a:xfrm>
              <a:off x="1751350" y="335850"/>
              <a:ext cx="87650" cy="202200"/>
            </a:xfrm>
            <a:custGeom>
              <a:avLst/>
              <a:gdLst/>
              <a:ahLst/>
              <a:cxnLst/>
              <a:rect l="l" t="t" r="r" b="b"/>
              <a:pathLst>
                <a:path w="3506" h="8088" extrusionOk="0">
                  <a:moveTo>
                    <a:pt x="594" y="0"/>
                  </a:moveTo>
                  <a:lnTo>
                    <a:pt x="378" y="1671"/>
                  </a:lnTo>
                  <a:lnTo>
                    <a:pt x="216" y="3343"/>
                  </a:lnTo>
                  <a:lnTo>
                    <a:pt x="108" y="5014"/>
                  </a:lnTo>
                  <a:lnTo>
                    <a:pt x="0" y="6713"/>
                  </a:lnTo>
                  <a:lnTo>
                    <a:pt x="351" y="6767"/>
                  </a:lnTo>
                  <a:lnTo>
                    <a:pt x="728" y="6848"/>
                  </a:lnTo>
                  <a:lnTo>
                    <a:pt x="1079" y="6955"/>
                  </a:lnTo>
                  <a:lnTo>
                    <a:pt x="1456" y="7063"/>
                  </a:lnTo>
                  <a:lnTo>
                    <a:pt x="1968" y="7252"/>
                  </a:lnTo>
                  <a:lnTo>
                    <a:pt x="2454" y="7495"/>
                  </a:lnTo>
                  <a:lnTo>
                    <a:pt x="2939" y="7764"/>
                  </a:lnTo>
                  <a:lnTo>
                    <a:pt x="3424" y="8088"/>
                  </a:lnTo>
                  <a:lnTo>
                    <a:pt x="3478" y="6201"/>
                  </a:lnTo>
                  <a:lnTo>
                    <a:pt x="3505" y="4340"/>
                  </a:lnTo>
                  <a:lnTo>
                    <a:pt x="3505" y="2480"/>
                  </a:lnTo>
                  <a:lnTo>
                    <a:pt x="3451" y="620"/>
                  </a:lnTo>
                  <a:lnTo>
                    <a:pt x="2777" y="404"/>
                  </a:lnTo>
                  <a:lnTo>
                    <a:pt x="2049" y="243"/>
                  </a:lnTo>
                  <a:lnTo>
                    <a:pt x="1321" y="108"/>
                  </a:lnTo>
                  <a:lnTo>
                    <a:pt x="5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25"/>
            <p:cNvSpPr/>
            <p:nvPr/>
          </p:nvSpPr>
          <p:spPr>
            <a:xfrm>
              <a:off x="1733825" y="794800"/>
              <a:ext cx="120675" cy="492025"/>
            </a:xfrm>
            <a:custGeom>
              <a:avLst/>
              <a:gdLst/>
              <a:ahLst/>
              <a:cxnLst/>
              <a:rect l="l" t="t" r="r" b="b"/>
              <a:pathLst>
                <a:path w="4827" h="19681" extrusionOk="0">
                  <a:moveTo>
                    <a:pt x="4152" y="1"/>
                  </a:moveTo>
                  <a:lnTo>
                    <a:pt x="3694" y="324"/>
                  </a:lnTo>
                  <a:lnTo>
                    <a:pt x="3209" y="621"/>
                  </a:lnTo>
                  <a:lnTo>
                    <a:pt x="2723" y="891"/>
                  </a:lnTo>
                  <a:lnTo>
                    <a:pt x="2238" y="1133"/>
                  </a:lnTo>
                  <a:lnTo>
                    <a:pt x="1726" y="1349"/>
                  </a:lnTo>
                  <a:lnTo>
                    <a:pt x="1214" y="1511"/>
                  </a:lnTo>
                  <a:lnTo>
                    <a:pt x="675" y="1672"/>
                  </a:lnTo>
                  <a:lnTo>
                    <a:pt x="162" y="1780"/>
                  </a:lnTo>
                  <a:lnTo>
                    <a:pt x="54" y="4934"/>
                  </a:lnTo>
                  <a:lnTo>
                    <a:pt x="28" y="8115"/>
                  </a:lnTo>
                  <a:lnTo>
                    <a:pt x="1" y="11297"/>
                  </a:lnTo>
                  <a:lnTo>
                    <a:pt x="54" y="14451"/>
                  </a:lnTo>
                  <a:lnTo>
                    <a:pt x="81" y="16500"/>
                  </a:lnTo>
                  <a:lnTo>
                    <a:pt x="755" y="16769"/>
                  </a:lnTo>
                  <a:lnTo>
                    <a:pt x="1429" y="17066"/>
                  </a:lnTo>
                  <a:lnTo>
                    <a:pt x="2049" y="17416"/>
                  </a:lnTo>
                  <a:lnTo>
                    <a:pt x="2669" y="17821"/>
                  </a:lnTo>
                  <a:lnTo>
                    <a:pt x="3263" y="18225"/>
                  </a:lnTo>
                  <a:lnTo>
                    <a:pt x="3802" y="18683"/>
                  </a:lnTo>
                  <a:lnTo>
                    <a:pt x="4341" y="19169"/>
                  </a:lnTo>
                  <a:lnTo>
                    <a:pt x="4826" y="19681"/>
                  </a:lnTo>
                  <a:lnTo>
                    <a:pt x="4610" y="14451"/>
                  </a:lnTo>
                  <a:lnTo>
                    <a:pt x="4341" y="7226"/>
                  </a:lnTo>
                  <a:lnTo>
                    <a:pt x="4233" y="3613"/>
                  </a:lnTo>
                  <a:lnTo>
                    <a:pt x="41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25"/>
            <p:cNvSpPr/>
            <p:nvPr/>
          </p:nvSpPr>
          <p:spPr>
            <a:xfrm>
              <a:off x="1762125" y="1610975"/>
              <a:ext cx="132800" cy="293200"/>
            </a:xfrm>
            <a:custGeom>
              <a:avLst/>
              <a:gdLst/>
              <a:ahLst/>
              <a:cxnLst/>
              <a:rect l="l" t="t" r="r" b="b"/>
              <a:pathLst>
                <a:path w="5312" h="11728" extrusionOk="0">
                  <a:moveTo>
                    <a:pt x="4476" y="1"/>
                  </a:moveTo>
                  <a:lnTo>
                    <a:pt x="4099" y="378"/>
                  </a:lnTo>
                  <a:lnTo>
                    <a:pt x="3667" y="810"/>
                  </a:lnTo>
                  <a:lnTo>
                    <a:pt x="3209" y="1187"/>
                  </a:lnTo>
                  <a:lnTo>
                    <a:pt x="2724" y="1538"/>
                  </a:lnTo>
                  <a:lnTo>
                    <a:pt x="2211" y="1834"/>
                  </a:lnTo>
                  <a:lnTo>
                    <a:pt x="1672" y="2104"/>
                  </a:lnTo>
                  <a:lnTo>
                    <a:pt x="1133" y="2346"/>
                  </a:lnTo>
                  <a:lnTo>
                    <a:pt x="567" y="2562"/>
                  </a:lnTo>
                  <a:lnTo>
                    <a:pt x="1" y="2724"/>
                  </a:lnTo>
                  <a:lnTo>
                    <a:pt x="190" y="4988"/>
                  </a:lnTo>
                  <a:lnTo>
                    <a:pt x="405" y="7226"/>
                  </a:lnTo>
                  <a:lnTo>
                    <a:pt x="863" y="11728"/>
                  </a:lnTo>
                  <a:lnTo>
                    <a:pt x="1996" y="11566"/>
                  </a:lnTo>
                  <a:lnTo>
                    <a:pt x="3128" y="11350"/>
                  </a:lnTo>
                  <a:lnTo>
                    <a:pt x="4233" y="11054"/>
                  </a:lnTo>
                  <a:lnTo>
                    <a:pt x="4772" y="10892"/>
                  </a:lnTo>
                  <a:lnTo>
                    <a:pt x="5312" y="10703"/>
                  </a:lnTo>
                  <a:lnTo>
                    <a:pt x="4853" y="5339"/>
                  </a:lnTo>
                  <a:lnTo>
                    <a:pt x="4665" y="2670"/>
                  </a:lnTo>
                  <a:lnTo>
                    <a:pt x="44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25"/>
            <p:cNvSpPr/>
            <p:nvPr/>
          </p:nvSpPr>
          <p:spPr>
            <a:xfrm>
              <a:off x="1989925" y="467250"/>
              <a:ext cx="100450" cy="497425"/>
            </a:xfrm>
            <a:custGeom>
              <a:avLst/>
              <a:gdLst/>
              <a:ahLst/>
              <a:cxnLst/>
              <a:rect l="l" t="t" r="r" b="b"/>
              <a:pathLst>
                <a:path w="4018" h="19897" extrusionOk="0">
                  <a:moveTo>
                    <a:pt x="756" y="1"/>
                  </a:moveTo>
                  <a:lnTo>
                    <a:pt x="648" y="2185"/>
                  </a:lnTo>
                  <a:lnTo>
                    <a:pt x="567" y="4341"/>
                  </a:lnTo>
                  <a:lnTo>
                    <a:pt x="486" y="6471"/>
                  </a:lnTo>
                  <a:lnTo>
                    <a:pt x="378" y="8547"/>
                  </a:lnTo>
                  <a:lnTo>
                    <a:pt x="243" y="11404"/>
                  </a:lnTo>
                  <a:lnTo>
                    <a:pt x="136" y="14235"/>
                  </a:lnTo>
                  <a:lnTo>
                    <a:pt x="55" y="17066"/>
                  </a:lnTo>
                  <a:lnTo>
                    <a:pt x="1" y="19896"/>
                  </a:lnTo>
                  <a:lnTo>
                    <a:pt x="459" y="19330"/>
                  </a:lnTo>
                  <a:lnTo>
                    <a:pt x="890" y="18764"/>
                  </a:lnTo>
                  <a:lnTo>
                    <a:pt x="1295" y="18171"/>
                  </a:lnTo>
                  <a:lnTo>
                    <a:pt x="1672" y="17578"/>
                  </a:lnTo>
                  <a:lnTo>
                    <a:pt x="2050" y="16931"/>
                  </a:lnTo>
                  <a:lnTo>
                    <a:pt x="2373" y="16311"/>
                  </a:lnTo>
                  <a:lnTo>
                    <a:pt x="2670" y="15664"/>
                  </a:lnTo>
                  <a:lnTo>
                    <a:pt x="2939" y="14990"/>
                  </a:lnTo>
                  <a:lnTo>
                    <a:pt x="3209" y="14316"/>
                  </a:lnTo>
                  <a:lnTo>
                    <a:pt x="3425" y="13642"/>
                  </a:lnTo>
                  <a:lnTo>
                    <a:pt x="3586" y="12941"/>
                  </a:lnTo>
                  <a:lnTo>
                    <a:pt x="3748" y="12240"/>
                  </a:lnTo>
                  <a:lnTo>
                    <a:pt x="3883" y="11512"/>
                  </a:lnTo>
                  <a:lnTo>
                    <a:pt x="3964" y="10784"/>
                  </a:lnTo>
                  <a:lnTo>
                    <a:pt x="4018" y="10057"/>
                  </a:lnTo>
                  <a:lnTo>
                    <a:pt x="4018" y="9329"/>
                  </a:lnTo>
                  <a:lnTo>
                    <a:pt x="4018" y="8870"/>
                  </a:lnTo>
                  <a:lnTo>
                    <a:pt x="3991" y="8196"/>
                  </a:lnTo>
                  <a:lnTo>
                    <a:pt x="3937" y="7522"/>
                  </a:lnTo>
                  <a:lnTo>
                    <a:pt x="3856" y="6983"/>
                  </a:lnTo>
                  <a:lnTo>
                    <a:pt x="3748" y="6471"/>
                  </a:lnTo>
                  <a:lnTo>
                    <a:pt x="3640" y="5959"/>
                  </a:lnTo>
                  <a:lnTo>
                    <a:pt x="3532" y="5447"/>
                  </a:lnTo>
                  <a:lnTo>
                    <a:pt x="3371" y="4934"/>
                  </a:lnTo>
                  <a:lnTo>
                    <a:pt x="3209" y="4449"/>
                  </a:lnTo>
                  <a:lnTo>
                    <a:pt x="3047" y="3964"/>
                  </a:lnTo>
                  <a:lnTo>
                    <a:pt x="2858" y="3479"/>
                  </a:lnTo>
                  <a:lnTo>
                    <a:pt x="2643" y="3020"/>
                  </a:lnTo>
                  <a:lnTo>
                    <a:pt x="2400" y="2562"/>
                  </a:lnTo>
                  <a:lnTo>
                    <a:pt x="2184" y="2104"/>
                  </a:lnTo>
                  <a:lnTo>
                    <a:pt x="1915" y="1672"/>
                  </a:lnTo>
                  <a:lnTo>
                    <a:pt x="1645" y="1241"/>
                  </a:lnTo>
                  <a:lnTo>
                    <a:pt x="1349" y="810"/>
                  </a:lnTo>
                  <a:lnTo>
                    <a:pt x="1052" y="405"/>
                  </a:lnTo>
                  <a:lnTo>
                    <a:pt x="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25"/>
            <p:cNvSpPr/>
            <p:nvPr/>
          </p:nvSpPr>
          <p:spPr>
            <a:xfrm>
              <a:off x="1989250" y="1028675"/>
              <a:ext cx="144250" cy="774425"/>
            </a:xfrm>
            <a:custGeom>
              <a:avLst/>
              <a:gdLst/>
              <a:ahLst/>
              <a:cxnLst/>
              <a:rect l="l" t="t" r="r" b="b"/>
              <a:pathLst>
                <a:path w="5770" h="30977" extrusionOk="0">
                  <a:moveTo>
                    <a:pt x="1" y="1"/>
                  </a:moveTo>
                  <a:lnTo>
                    <a:pt x="1" y="2562"/>
                  </a:lnTo>
                  <a:lnTo>
                    <a:pt x="28" y="5096"/>
                  </a:lnTo>
                  <a:lnTo>
                    <a:pt x="109" y="8358"/>
                  </a:lnTo>
                  <a:lnTo>
                    <a:pt x="217" y="11593"/>
                  </a:lnTo>
                  <a:lnTo>
                    <a:pt x="378" y="14828"/>
                  </a:lnTo>
                  <a:lnTo>
                    <a:pt x="540" y="18063"/>
                  </a:lnTo>
                  <a:lnTo>
                    <a:pt x="756" y="21298"/>
                  </a:lnTo>
                  <a:lnTo>
                    <a:pt x="998" y="24533"/>
                  </a:lnTo>
                  <a:lnTo>
                    <a:pt x="1268" y="27768"/>
                  </a:lnTo>
                  <a:lnTo>
                    <a:pt x="1564" y="30976"/>
                  </a:lnTo>
                  <a:lnTo>
                    <a:pt x="2131" y="30464"/>
                  </a:lnTo>
                  <a:lnTo>
                    <a:pt x="2697" y="29925"/>
                  </a:lnTo>
                  <a:lnTo>
                    <a:pt x="3236" y="29359"/>
                  </a:lnTo>
                  <a:lnTo>
                    <a:pt x="3721" y="28792"/>
                  </a:lnTo>
                  <a:lnTo>
                    <a:pt x="4206" y="28172"/>
                  </a:lnTo>
                  <a:lnTo>
                    <a:pt x="4638" y="27552"/>
                  </a:lnTo>
                  <a:lnTo>
                    <a:pt x="5069" y="26905"/>
                  </a:lnTo>
                  <a:lnTo>
                    <a:pt x="5473" y="26258"/>
                  </a:lnTo>
                  <a:lnTo>
                    <a:pt x="5770" y="25881"/>
                  </a:lnTo>
                  <a:lnTo>
                    <a:pt x="5420" y="20678"/>
                  </a:lnTo>
                  <a:lnTo>
                    <a:pt x="5096" y="15502"/>
                  </a:lnTo>
                  <a:lnTo>
                    <a:pt x="4826" y="10299"/>
                  </a:lnTo>
                  <a:lnTo>
                    <a:pt x="4611" y="5096"/>
                  </a:lnTo>
                  <a:lnTo>
                    <a:pt x="4584" y="4395"/>
                  </a:lnTo>
                  <a:lnTo>
                    <a:pt x="4099" y="3775"/>
                  </a:lnTo>
                  <a:lnTo>
                    <a:pt x="3559" y="3182"/>
                  </a:lnTo>
                  <a:lnTo>
                    <a:pt x="3020" y="2589"/>
                  </a:lnTo>
                  <a:lnTo>
                    <a:pt x="2454" y="2022"/>
                  </a:lnTo>
                  <a:lnTo>
                    <a:pt x="1888" y="1483"/>
                  </a:lnTo>
                  <a:lnTo>
                    <a:pt x="1268" y="971"/>
                  </a:lnTo>
                  <a:lnTo>
                    <a:pt x="648" y="486"/>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0" name="Google Shape;1670;p25"/>
          <p:cNvSpPr/>
          <p:nvPr/>
        </p:nvSpPr>
        <p:spPr>
          <a:xfrm>
            <a:off x="11236251" y="1634249"/>
            <a:ext cx="872679" cy="906196"/>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71" name="Google Shape;1671;p25"/>
          <p:cNvGrpSpPr/>
          <p:nvPr/>
        </p:nvGrpSpPr>
        <p:grpSpPr>
          <a:xfrm rot="5400000">
            <a:off x="-2119263" y="1727798"/>
            <a:ext cx="5135269" cy="1684175"/>
            <a:chOff x="238125" y="548775"/>
            <a:chExt cx="2842400" cy="932200"/>
          </a:xfrm>
        </p:grpSpPr>
        <p:sp>
          <p:nvSpPr>
            <p:cNvPr id="1672" name="Google Shape;1672;p25"/>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25"/>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4" name="Google Shape;1674;p25"/>
          <p:cNvGrpSpPr/>
          <p:nvPr/>
        </p:nvGrpSpPr>
        <p:grpSpPr>
          <a:xfrm rot="-590908">
            <a:off x="220788" y="4520249"/>
            <a:ext cx="711840" cy="826080"/>
            <a:chOff x="2038000" y="238125"/>
            <a:chExt cx="673425" cy="781500"/>
          </a:xfrm>
        </p:grpSpPr>
        <p:sp>
          <p:nvSpPr>
            <p:cNvPr id="1675" name="Google Shape;1675;p25"/>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5"/>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5"/>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5"/>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25"/>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25"/>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25"/>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25"/>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5"/>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4" name="Google Shape;1684;p25"/>
          <p:cNvGrpSpPr/>
          <p:nvPr/>
        </p:nvGrpSpPr>
        <p:grpSpPr>
          <a:xfrm rot="-669090">
            <a:off x="233682" y="5594486"/>
            <a:ext cx="725285" cy="880449"/>
            <a:chOff x="3703100" y="2534450"/>
            <a:chExt cx="543975" cy="660350"/>
          </a:xfrm>
        </p:grpSpPr>
        <p:sp>
          <p:nvSpPr>
            <p:cNvPr id="1685" name="Google Shape;1685;p25"/>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6" name="Google Shape;1686;p25"/>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7" name="Google Shape;1687;p25"/>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8" name="Google Shape;1688;p25"/>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5"/>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25"/>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5"/>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5"/>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5"/>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5"/>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5"/>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5"/>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5"/>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5"/>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5"/>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5"/>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5"/>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5"/>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5"/>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5"/>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5"/>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5"/>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5"/>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5"/>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5"/>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5"/>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5"/>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5"/>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655282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03"/>
        <p:cNvGrpSpPr/>
        <p:nvPr/>
      </p:nvGrpSpPr>
      <p:grpSpPr>
        <a:xfrm>
          <a:off x="0" y="0"/>
          <a:ext cx="0" cy="0"/>
          <a:chOff x="0" y="0"/>
          <a:chExt cx="0" cy="0"/>
        </a:xfrm>
      </p:grpSpPr>
      <p:grpSp>
        <p:nvGrpSpPr>
          <p:cNvPr id="1904" name="Google Shape;1904;p31"/>
          <p:cNvGrpSpPr/>
          <p:nvPr/>
        </p:nvGrpSpPr>
        <p:grpSpPr>
          <a:xfrm flipH="1">
            <a:off x="108332" y="5173786"/>
            <a:ext cx="5135269" cy="1684175"/>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907" name="Google Shape;1907;p31"/>
          <p:cNvPicPr preferRelativeResize="0"/>
          <p:nvPr/>
        </p:nvPicPr>
        <p:blipFill>
          <a:blip r:embed="rId2">
            <a:alphaModFix/>
          </a:blip>
          <a:stretch>
            <a:fillRect/>
          </a:stretch>
        </p:blipFill>
        <p:spPr>
          <a:xfrm>
            <a:off x="-33" y="0"/>
            <a:ext cx="12192000" cy="6858000"/>
          </a:xfrm>
          <a:prstGeom prst="rect">
            <a:avLst/>
          </a:prstGeom>
          <a:noFill/>
          <a:ln>
            <a:noFill/>
          </a:ln>
        </p:spPr>
      </p:pic>
      <p:sp>
        <p:nvSpPr>
          <p:cNvPr id="1908" name="Google Shape;1908;p31"/>
          <p:cNvSpPr/>
          <p:nvPr/>
        </p:nvSpPr>
        <p:spPr>
          <a:xfrm rot="2700000" flipH="1">
            <a:off x="-593196" y="-1403574"/>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9" name="Google Shape;1909;p31"/>
          <p:cNvGrpSpPr/>
          <p:nvPr/>
        </p:nvGrpSpPr>
        <p:grpSpPr>
          <a:xfrm rot="-948958">
            <a:off x="369676" y="2319888"/>
            <a:ext cx="428419" cy="790419"/>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6" name="Google Shape;1916;p31"/>
          <p:cNvGrpSpPr/>
          <p:nvPr/>
        </p:nvGrpSpPr>
        <p:grpSpPr>
          <a:xfrm>
            <a:off x="369517" y="5173801"/>
            <a:ext cx="959667" cy="1052300"/>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33" name="Google Shape;1933;p31"/>
          <p:cNvGrpSpPr/>
          <p:nvPr/>
        </p:nvGrpSpPr>
        <p:grpSpPr>
          <a:xfrm>
            <a:off x="5730185" y="258467"/>
            <a:ext cx="731633" cy="798133"/>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2" name="Google Shape;1942;p31"/>
          <p:cNvGrpSpPr/>
          <p:nvPr/>
        </p:nvGrpSpPr>
        <p:grpSpPr>
          <a:xfrm>
            <a:off x="10872785" y="4548751"/>
            <a:ext cx="1064167" cy="1459267"/>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6" name="Google Shape;1946;p31"/>
          <p:cNvGrpSpPr/>
          <p:nvPr/>
        </p:nvGrpSpPr>
        <p:grpSpPr>
          <a:xfrm rot="10800000" flipH="1">
            <a:off x="8987138" y="14998"/>
            <a:ext cx="5135269" cy="1684175"/>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9" name="Google Shape;1949;p31"/>
          <p:cNvGrpSpPr/>
          <p:nvPr/>
        </p:nvGrpSpPr>
        <p:grpSpPr>
          <a:xfrm rot="-420730">
            <a:off x="153141" y="3366508"/>
            <a:ext cx="585795" cy="769945"/>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64" name="Google Shape;1964;p31"/>
          <p:cNvGrpSpPr/>
          <p:nvPr/>
        </p:nvGrpSpPr>
        <p:grpSpPr>
          <a:xfrm rot="-648422">
            <a:off x="10878703" y="356410"/>
            <a:ext cx="813940" cy="1053729"/>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7" name="Google Shape;1977;p31"/>
          <p:cNvGrpSpPr/>
          <p:nvPr/>
        </p:nvGrpSpPr>
        <p:grpSpPr>
          <a:xfrm>
            <a:off x="11416285" y="1818052"/>
            <a:ext cx="597033" cy="596233"/>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3" name="Google Shape;1983;p31"/>
          <p:cNvGrpSpPr/>
          <p:nvPr/>
        </p:nvGrpSpPr>
        <p:grpSpPr>
          <a:xfrm>
            <a:off x="10986034" y="2945100"/>
            <a:ext cx="837700" cy="1072867"/>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98" name="Google Shape;1998;p31"/>
          <p:cNvGrpSpPr/>
          <p:nvPr/>
        </p:nvGrpSpPr>
        <p:grpSpPr>
          <a:xfrm rot="2368234">
            <a:off x="5957123" y="5656135"/>
            <a:ext cx="1232423" cy="1156068"/>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890684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4879902"/>
      </p:ext>
    </p:extLst>
  </p:cSld>
  <p:clrMapOvr>
    <a:masterClrMapping/>
  </p:clrMapOvr>
  <p:transition spd="slow" advClick="0" advTm="1000">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33" y="0"/>
            <a:ext cx="12192000" cy="6858000"/>
          </a:xfrm>
          <a:prstGeom prst="rect">
            <a:avLst/>
          </a:prstGeom>
          <a:noFill/>
          <a:ln>
            <a:noFill/>
          </a:ln>
        </p:spPr>
      </p:pic>
      <p:grpSp>
        <p:nvGrpSpPr>
          <p:cNvPr id="2024" name="Google Shape;2024;p32"/>
          <p:cNvGrpSpPr/>
          <p:nvPr/>
        </p:nvGrpSpPr>
        <p:grpSpPr>
          <a:xfrm rot="-669090">
            <a:off x="588315" y="3403302"/>
            <a:ext cx="725285" cy="880449"/>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3" name="Google Shape;2053;p32"/>
          <p:cNvSpPr/>
          <p:nvPr/>
        </p:nvSpPr>
        <p:spPr>
          <a:xfrm>
            <a:off x="201318" y="1198567"/>
            <a:ext cx="617417" cy="641131"/>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4" name="Google Shape;2054;p32"/>
          <p:cNvGrpSpPr/>
          <p:nvPr/>
        </p:nvGrpSpPr>
        <p:grpSpPr>
          <a:xfrm rot="-534048">
            <a:off x="252039" y="371579"/>
            <a:ext cx="516004" cy="695509"/>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2" name="Google Shape;2062;p32"/>
          <p:cNvGrpSpPr/>
          <p:nvPr/>
        </p:nvGrpSpPr>
        <p:grpSpPr>
          <a:xfrm rot="-420499">
            <a:off x="242296" y="2110499"/>
            <a:ext cx="535485" cy="703821"/>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77" name="Google Shape;2077;p32"/>
          <p:cNvGrpSpPr/>
          <p:nvPr/>
        </p:nvGrpSpPr>
        <p:grpSpPr>
          <a:xfrm rot="-5400000" flipH="1">
            <a:off x="8793420" y="1725531"/>
            <a:ext cx="5135269" cy="1684175"/>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80" name="Google Shape;2080;p32"/>
          <p:cNvGrpSpPr/>
          <p:nvPr/>
        </p:nvGrpSpPr>
        <p:grpSpPr>
          <a:xfrm rot="699803">
            <a:off x="11461999" y="5796267"/>
            <a:ext cx="581248" cy="808139"/>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95" name="Google Shape;2095;p32"/>
          <p:cNvGrpSpPr/>
          <p:nvPr/>
        </p:nvGrpSpPr>
        <p:grpSpPr>
          <a:xfrm rot="-648264">
            <a:off x="11001739" y="4099514"/>
            <a:ext cx="617067" cy="798857"/>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8" name="Google Shape;2108;p32"/>
          <p:cNvGrpSpPr/>
          <p:nvPr/>
        </p:nvGrpSpPr>
        <p:grpSpPr>
          <a:xfrm>
            <a:off x="11388860" y="4949125"/>
            <a:ext cx="727552" cy="721987"/>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2" name="Google Shape;2112;p32"/>
          <p:cNvGrpSpPr/>
          <p:nvPr/>
        </p:nvGrpSpPr>
        <p:grpSpPr>
          <a:xfrm>
            <a:off x="11241018" y="3341451"/>
            <a:ext cx="597033" cy="596233"/>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8" name="Google Shape;2118;p32"/>
          <p:cNvSpPr/>
          <p:nvPr/>
        </p:nvSpPr>
        <p:spPr>
          <a:xfrm rot="8100000">
            <a:off x="-774062" y="4139226"/>
            <a:ext cx="2021151" cy="4122207"/>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9" name="Google Shape;2119;p32"/>
          <p:cNvGrpSpPr/>
          <p:nvPr/>
        </p:nvGrpSpPr>
        <p:grpSpPr>
          <a:xfrm rot="389517" flipH="1">
            <a:off x="3896130" y="5719361"/>
            <a:ext cx="5135225" cy="168416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2" name="Google Shape;2122;p32"/>
          <p:cNvSpPr/>
          <p:nvPr/>
        </p:nvSpPr>
        <p:spPr>
          <a:xfrm rot="2179724">
            <a:off x="5355114" y="-150497"/>
            <a:ext cx="1481773" cy="1310735"/>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10592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23677764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6957203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9202925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51322786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1"/>
            <a:ext cx="2743200" cy="365125"/>
          </a:xfrm>
          <a:prstGeom prst="rect">
            <a:avLst/>
          </a:prstGeom>
        </p:spPr>
        <p:txBody>
          <a:bodyPr/>
          <a:lstStyle/>
          <a:p>
            <a:fld id="{E69B9EE9-F3BF-4B40-83E7-C9BC68FDDB0E}" type="datetimeFigureOut">
              <a:rPr lang="en-US" smtClean="0"/>
              <a:t>2/22/2024</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1"/>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74363747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69E1-AE9C-4F20-8B68-A529CB12CD87}"/>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3A423E35-8507-4686-ABA2-5D3505E9F788}"/>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27743BC6-2DCB-4B02-8FAC-D65CF5172F5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5229A457-99A2-4B92-A809-7ED9676E8A6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B6255C-C840-4F10-A465-15BB014A3E2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869228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553A3-7E0F-4A91-BF65-656927DD085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9D05E3A-AAE1-4B11-B19F-4438AE6B662E}"/>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078B-60CA-4CD7-BFDC-5B4141C80F49}"/>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DCB49A41-82EB-462B-90E8-F04EEDC62F1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FCE40FB-A92A-40AE-BFB5-58B7EB8EA9B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6330210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0B5C9-B933-49BA-8D80-84FC7907DF7D}"/>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EBB273D0-C9B3-44F1-B53D-F148369B351F}"/>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20B5B3-A937-4757-8D3A-22335865BAE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4F37C65D-3586-4F02-95B5-77355A888A8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38557-5661-4149-906B-F0CDD1749F7F}"/>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084478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F0F59-4B72-49C3-B330-37B392ECDCA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E52C4D8-BBFE-46E3-98A0-6DF8D2955573}"/>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83848A-9984-4872-A9CC-B206A7B21406}"/>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38163-A5B6-49D0-A93E-E2AEE56A6C0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6" name="Footer Placeholder 5">
            <a:extLst>
              <a:ext uri="{FF2B5EF4-FFF2-40B4-BE49-F238E27FC236}">
                <a16:creationId xmlns:a16="http://schemas.microsoft.com/office/drawing/2014/main" id="{C48A0A9E-5053-4FA2-972C-870D00ECE93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B227502-09A8-472D-9DF4-AE1A91598C72}"/>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50787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99512568"/>
      </p:ext>
    </p:extLst>
  </p:cSld>
  <p:clrMapOvr>
    <a:masterClrMapping/>
  </p:clrMapOvr>
  <p:transition spd="slow" advClick="0" advTm="1000">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17EB-79E7-4FEE-BE9E-B1CDE5641378}"/>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228AED-8AF4-48CA-BFB5-39F747EDA63B}"/>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AE82D2FD-72DB-48C6-808B-432D66A6539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1C2E6-0C2C-42F5-8461-B7D5A86EB4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1356B02E-8533-499D-A328-C15A158A63A2}"/>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665ADB-6F97-4742-9171-9C10B29F5C6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8" name="Footer Placeholder 7">
            <a:extLst>
              <a:ext uri="{FF2B5EF4-FFF2-40B4-BE49-F238E27FC236}">
                <a16:creationId xmlns:a16="http://schemas.microsoft.com/office/drawing/2014/main" id="{BBF7FA7E-4CAD-4877-9B72-1BF59077483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85C8A2D-5E1E-4A22-8C55-FB53029C21B8}"/>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4003138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FECE-1C88-4A87-B372-C85BEA47EF2F}"/>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9494403-AEB0-4F4D-A553-3B35A5A988C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4" name="Footer Placeholder 3">
            <a:extLst>
              <a:ext uri="{FF2B5EF4-FFF2-40B4-BE49-F238E27FC236}">
                <a16:creationId xmlns:a16="http://schemas.microsoft.com/office/drawing/2014/main" id="{C109EE1C-5034-444B-A5E4-85E95D4B3EE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65A14BB-89A8-4296-AEA1-0FCE2918BF8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5381473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22559-D0D7-49D9-AA1E-D4A4441D0F4D}"/>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3" name="Footer Placeholder 2">
            <a:extLst>
              <a:ext uri="{FF2B5EF4-FFF2-40B4-BE49-F238E27FC236}">
                <a16:creationId xmlns:a16="http://schemas.microsoft.com/office/drawing/2014/main" id="{0A826C9A-EF1C-4F6C-BBD1-71620C8DB71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AC71E3B-5EC6-49D3-AA65-6C05FDC23CE6}"/>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288372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2386-3507-4367-A5C1-0831660EE4CA}"/>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1836BAFC-5D9F-436E-91C5-739D12ABF0F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68D7E-0174-4ADD-87E8-A1468BE03C1A}"/>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25275E13-2496-4ED9-BD5F-476E292675A0}"/>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6" name="Footer Placeholder 5">
            <a:extLst>
              <a:ext uri="{FF2B5EF4-FFF2-40B4-BE49-F238E27FC236}">
                <a16:creationId xmlns:a16="http://schemas.microsoft.com/office/drawing/2014/main" id="{CBE8EC65-D766-4DBB-BE5E-112348940F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F492E01-5456-49DF-A747-46E9A56CBFC4}"/>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28357363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A013-291F-4A08-8A75-FC3EBDB87282}"/>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D6677A56-BECE-40D3-A3BD-3D3FD7D3A639}"/>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3AB0B50B-1F11-49E6-8FB3-D102E87D3C06}"/>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C6F299F3-EA5F-4322-8B71-C9F583707BEF}"/>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6" name="Footer Placeholder 5">
            <a:extLst>
              <a:ext uri="{FF2B5EF4-FFF2-40B4-BE49-F238E27FC236}">
                <a16:creationId xmlns:a16="http://schemas.microsoft.com/office/drawing/2014/main" id="{13E5B869-0D58-474E-80F4-E945CC4B1AF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8E4C1E-3711-4BAE-BDEB-8147A6AD6D5A}"/>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64520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F598-FCD2-49D7-AA5C-1DDE80D85A6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97AB0-AAEC-42DB-8826-C0E20E0E7B38}"/>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0CB65-2F97-4626-8889-98D5E4DAA734}"/>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3D84093C-1E69-4451-A3F4-820008E588F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66BE85-54F7-4347-9ACB-5C9F49572CCC}"/>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19379566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FCCA5-5437-4FA3-961F-045E055C96E1}"/>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5F955-5997-40D8-9A11-44E65D303534}"/>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FEA8E-D904-4F6C-AA81-AB29102BE393}"/>
              </a:ext>
            </a:extLst>
          </p:cNvPr>
          <p:cNvSpPr>
            <a:spLocks noGrp="1"/>
          </p:cNvSpPr>
          <p:nvPr>
            <p:ph type="dt" sz="half" idx="10"/>
          </p:nvPr>
        </p:nvSpPr>
        <p:spPr>
          <a:xfrm>
            <a:off x="838200" y="6356351"/>
            <a:ext cx="2743200" cy="366183"/>
          </a:xfrm>
          <a:prstGeom prst="rect">
            <a:avLst/>
          </a:prstGeom>
        </p:spPr>
        <p:txBody>
          <a:bodyPr/>
          <a:lstStyle/>
          <a:p>
            <a:fld id="{DF6570CB-7D73-4B04-9A89-97DA597DA0C5}" type="datetimeFigureOut">
              <a:rPr lang="en-US" smtClean="0"/>
              <a:t>2/22/2024</a:t>
            </a:fld>
            <a:endParaRPr lang="en-US"/>
          </a:p>
        </p:txBody>
      </p:sp>
      <p:sp>
        <p:nvSpPr>
          <p:cNvPr id="5" name="Footer Placeholder 4">
            <a:extLst>
              <a:ext uri="{FF2B5EF4-FFF2-40B4-BE49-F238E27FC236}">
                <a16:creationId xmlns:a16="http://schemas.microsoft.com/office/drawing/2014/main" id="{9ABCAFAE-ADFE-4FFE-AE9F-6816BC19DA33}"/>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BA70AC5-CF20-4D40-A0AC-E91EBB491FBD}"/>
              </a:ext>
            </a:extLst>
          </p:cNvPr>
          <p:cNvSpPr>
            <a:spLocks noGrp="1"/>
          </p:cNvSpPr>
          <p:nvPr>
            <p:ph type="sldNum" sz="quarter" idx="12"/>
          </p:nvPr>
        </p:nvSpPr>
        <p:spPr>
          <a:xfrm>
            <a:off x="8610600" y="6356351"/>
            <a:ext cx="2743200" cy="366183"/>
          </a:xfrm>
          <a:prstGeom prst="rect">
            <a:avLst/>
          </a:prstGeom>
        </p:spPr>
        <p:txBody>
          <a:bodyPr/>
          <a:lstStyle/>
          <a:p>
            <a:fld id="{EEBE684B-F61C-4773-825F-81220EBF8690}" type="slidenum">
              <a:rPr lang="en-US" smtClean="0"/>
              <a:t>‹#›</a:t>
            </a:fld>
            <a:endParaRPr lang="en-US"/>
          </a:p>
        </p:txBody>
      </p:sp>
    </p:spTree>
    <p:extLst>
      <p:ext uri="{BB962C8B-B14F-4D97-AF65-F5344CB8AC3E}">
        <p14:creationId xmlns:p14="http://schemas.microsoft.com/office/powerpoint/2010/main" val="3403814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076728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807369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1436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33408392"/>
      </p:ext>
    </p:extLst>
  </p:cSld>
  <p:clrMapOvr>
    <a:masterClrMapping/>
  </p:clrMapOvr>
  <p:transition spd="slow" advClick="0" advTm="1000">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993988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469369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9254255"/>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793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3999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593269"/>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60253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8472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98952355"/>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77125325"/>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2024/2/22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698668057"/>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43.xml"/><Relationship Id="rId7" Type="http://schemas.openxmlformats.org/officeDocument/2006/relationships/tags" Target="../tags/tag1.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4.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ags" Target="../tags/tag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ECDC2F3-255D-23AB-EE99-1EBC1C2BC7D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203672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6964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5DC07F2A-E35B-F45F-F2A5-B2DC92792BED}"/>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81126" y="171450"/>
            <a:ext cx="1247775" cy="1247775"/>
          </a:xfrm>
          <a:prstGeom prst="rect">
            <a:avLst/>
          </a:prstGeom>
        </p:spPr>
      </p:pic>
    </p:spTree>
    <p:extLst>
      <p:ext uri="{BB962C8B-B14F-4D97-AF65-F5344CB8AC3E}">
        <p14:creationId xmlns:p14="http://schemas.microsoft.com/office/powerpoint/2010/main" val="148998663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39607746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transition>
    <p:fade/>
  </p:transition>
  <p:txStyles>
    <p:titleStyle>
      <a:lvl1pPr algn="l" defTabSz="914377"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82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642087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p:transition>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4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8.xml"/><Relationship Id="rId16" Type="http://schemas.openxmlformats.org/officeDocument/2006/relationships/image" Target="../media/image52.png"/><Relationship Id="rId1" Type="http://schemas.openxmlformats.org/officeDocument/2006/relationships/slideLayout" Target="../slideLayouts/slideLayout6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GI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0.GIF"/><Relationship Id="rId11" Type="http://schemas.openxmlformats.org/officeDocument/2006/relationships/image" Target="../media/image15.png"/><Relationship Id="rId5" Type="http://schemas.openxmlformats.org/officeDocument/2006/relationships/image" Target="../media/image9.GI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GIF"/></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57.gif"/><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GIF"/><Relationship Id="rId16" Type="http://schemas.openxmlformats.org/officeDocument/2006/relationships/image" Target="../media/image20.png"/><Relationship Id="rId1" Type="http://schemas.openxmlformats.org/officeDocument/2006/relationships/slideLayout" Target="../slideLayouts/slideLayout19.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GIF"/><Relationship Id="rId15" Type="http://schemas.openxmlformats.org/officeDocument/2006/relationships/image" Target="../media/image19.png"/><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png"/><Relationship Id="rId14" Type="http://schemas.openxmlformats.org/officeDocument/2006/relationships/image" Target="../media/image18.GI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5.gif"/><Relationship Id="rId5" Type="http://schemas.openxmlformats.org/officeDocument/2006/relationships/image" Target="../media/image24.png"/><Relationship Id="rId4" Type="http://schemas.openxmlformats.org/officeDocument/2006/relationships/image" Target="../media/image2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79246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sp>
        <p:nvSpPr>
          <p:cNvPr id="4" name="Hộp Văn bản 3">
            <a:extLst>
              <a:ext uri="{FF2B5EF4-FFF2-40B4-BE49-F238E27FC236}">
                <a16:creationId xmlns:a16="http://schemas.microsoft.com/office/drawing/2014/main" id="{BD29C079-47CB-242F-3274-11C533061726}"/>
              </a:ext>
            </a:extLst>
          </p:cNvPr>
          <p:cNvSpPr txBox="1"/>
          <p:nvPr/>
        </p:nvSpPr>
        <p:spPr>
          <a:xfrm>
            <a:off x="3249517" y="3651834"/>
            <a:ext cx="615610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Coiny" panose="02000903060500060000" pitchFamily="2" charset="0"/>
                <a:ea typeface="+mn-ea"/>
                <a:cs typeface="Calibri" panose="020F0502020204030204" pitchFamily="34" charset="0"/>
              </a:rPr>
              <a:t>KHỞI ĐỘNG</a:t>
            </a:r>
            <a:endParaRPr kumimoji="0" lang="vi-VN" sz="6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37652"/>
            <a:ext cx="11583444" cy="644996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 name="TextBox 4">
            <a:extLst>
              <a:ext uri="{FF2B5EF4-FFF2-40B4-BE49-F238E27FC236}">
                <a16:creationId xmlns:a16="http://schemas.microsoft.com/office/drawing/2014/main" id="{635E5ECF-E388-41AD-806E-52571F02112E}"/>
              </a:ext>
            </a:extLst>
          </p:cNvPr>
          <p:cNvSpPr txBox="1"/>
          <p:nvPr/>
        </p:nvSpPr>
        <p:spPr>
          <a:xfrm>
            <a:off x="678426" y="157315"/>
            <a:ext cx="11159612" cy="861774"/>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28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Xếp</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218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lên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các</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mỗi</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thuyền</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18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áo</a:t>
            </a:r>
            <a:r>
              <a:rPr kumimoji="0" lang="en-US" sz="28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xếp</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được</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nhiều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nhất</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bao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nhiêu</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thuyền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còn</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thừa</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mấy</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áo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ea typeface="Calibri" panose="020F0502020204030204" pitchFamily="34" charset="0"/>
                <a:cs typeface="Calibri" panose="020F0502020204030204" pitchFamily="34" charset="0"/>
              </a:rPr>
              <a:t>phao</a:t>
            </a:r>
            <a:r>
              <a:rPr lang="en-US" sz="28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Rounded Corners 5">
            <a:extLst>
              <a:ext uri="{FF2B5EF4-FFF2-40B4-BE49-F238E27FC236}">
                <a16:creationId xmlns:a16="http://schemas.microsoft.com/office/drawing/2014/main" id="{744356B6-DB6B-8EC8-AFAD-43944EB4BAB8}"/>
              </a:ext>
            </a:extLst>
          </p:cNvPr>
          <p:cNvSpPr/>
          <p:nvPr/>
        </p:nvSpPr>
        <p:spPr>
          <a:xfrm>
            <a:off x="4132928" y="1067415"/>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218 : 18 = ?</a:t>
            </a:r>
          </a:p>
        </p:txBody>
      </p:sp>
      <p:sp>
        <p:nvSpPr>
          <p:cNvPr id="9" name="TextBox 8">
            <a:extLst>
              <a:ext uri="{FF2B5EF4-FFF2-40B4-BE49-F238E27FC236}">
                <a16:creationId xmlns:a16="http://schemas.microsoft.com/office/drawing/2014/main" id="{BBFA3CDD-840D-2B3F-13CC-A5A514290438}"/>
              </a:ext>
            </a:extLst>
          </p:cNvPr>
          <p:cNvSpPr txBox="1"/>
          <p:nvPr/>
        </p:nvSpPr>
        <p:spPr>
          <a:xfrm>
            <a:off x="629264" y="1730477"/>
            <a:ext cx="10795819" cy="430887"/>
          </a:xfrm>
          <a:prstGeom prst="rect">
            <a:avLst/>
          </a:prstGeom>
          <a:noFill/>
        </p:spPr>
        <p:txBody>
          <a:bodyPr wrap="square" lIns="0" tIns="0" rIns="0" bIns="0"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 </a:t>
            </a:r>
            <a:r>
              <a:rPr kumimoji="0" lang="en-US" sz="280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có</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thể</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đặt</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tính</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như</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800"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sau</a:t>
            </a:r>
            <a:r>
              <a:rPr kumimoji="0" lang="en-US" sz="2800"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en-US" sz="28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FB26E354-086C-877B-7377-1B0EEAAD21EC}"/>
              </a:ext>
            </a:extLst>
          </p:cNvPr>
          <p:cNvSpPr/>
          <p:nvPr/>
        </p:nvSpPr>
        <p:spPr>
          <a:xfrm>
            <a:off x="891970" y="2254045"/>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0F1D8F56-3F51-69B9-429E-01E186787B49}"/>
              </a:ext>
            </a:extLst>
          </p:cNvPr>
          <p:cNvGrpSpPr/>
          <p:nvPr/>
        </p:nvGrpSpPr>
        <p:grpSpPr>
          <a:xfrm>
            <a:off x="1091382" y="2503062"/>
            <a:ext cx="2236539" cy="1631502"/>
            <a:chOff x="670306" y="1441024"/>
            <a:chExt cx="1711121" cy="1631502"/>
          </a:xfrm>
        </p:grpSpPr>
        <p:sp>
          <p:nvSpPr>
            <p:cNvPr id="12" name="TextBox 43">
              <a:extLst>
                <a:ext uri="{FF2B5EF4-FFF2-40B4-BE49-F238E27FC236}">
                  <a16:creationId xmlns:a16="http://schemas.microsoft.com/office/drawing/2014/main" id="{2C393EE6-2945-631A-3361-502E0BD8ADE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18</a:t>
              </a:r>
            </a:p>
          </p:txBody>
        </p:sp>
        <p:sp>
          <p:nvSpPr>
            <p:cNvPr id="13" name="TextBox 49">
              <a:extLst>
                <a:ext uri="{FF2B5EF4-FFF2-40B4-BE49-F238E27FC236}">
                  <a16:creationId xmlns:a16="http://schemas.microsoft.com/office/drawing/2014/main" id="{D1947432-45FB-CA51-6419-5D59A7BC3C4F}"/>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218</a:t>
              </a:r>
            </a:p>
          </p:txBody>
        </p:sp>
        <p:grpSp>
          <p:nvGrpSpPr>
            <p:cNvPr id="14" name="Group 66">
              <a:extLst>
                <a:ext uri="{FF2B5EF4-FFF2-40B4-BE49-F238E27FC236}">
                  <a16:creationId xmlns:a16="http://schemas.microsoft.com/office/drawing/2014/main" id="{1869F6FA-50C0-3EE2-C909-C79531E0B596}"/>
                </a:ext>
              </a:extLst>
            </p:cNvPr>
            <p:cNvGrpSpPr>
              <a:grpSpLocks/>
            </p:cNvGrpSpPr>
            <p:nvPr/>
          </p:nvGrpSpPr>
          <p:grpSpPr bwMode="auto">
            <a:xfrm>
              <a:off x="1392414" y="1586678"/>
              <a:ext cx="989013" cy="1485848"/>
              <a:chOff x="2299" y="1296"/>
              <a:chExt cx="623" cy="681"/>
            </a:xfrm>
          </p:grpSpPr>
          <p:cxnSp>
            <p:nvCxnSpPr>
              <p:cNvPr id="15" name="Straight Connector 14">
                <a:extLst>
                  <a:ext uri="{FF2B5EF4-FFF2-40B4-BE49-F238E27FC236}">
                    <a16:creationId xmlns:a16="http://schemas.microsoft.com/office/drawing/2014/main" id="{7E2FE8BF-0669-9A4D-B26D-1CCA332D3382}"/>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6" name="Straight Connector 15">
                <a:extLst>
                  <a:ext uri="{FF2B5EF4-FFF2-40B4-BE49-F238E27FC236}">
                    <a16:creationId xmlns:a16="http://schemas.microsoft.com/office/drawing/2014/main" id="{98BAF443-9F0C-6655-A5AD-DCE7CC9A6447}"/>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7" name="TextBox 16">
            <a:extLst>
              <a:ext uri="{FF2B5EF4-FFF2-40B4-BE49-F238E27FC236}">
                <a16:creationId xmlns:a16="http://schemas.microsoft.com/office/drawing/2014/main" id="{CF5EDDEB-1308-9B2C-B408-D8CCCE5415C1}"/>
              </a:ext>
            </a:extLst>
          </p:cNvPr>
          <p:cNvSpPr txBox="1"/>
          <p:nvPr/>
        </p:nvSpPr>
        <p:spPr>
          <a:xfrm>
            <a:off x="3903407" y="23499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21 chia 18 được 1, viết 1.</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8 bằng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1 nhân 1 bằng 1, viết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21 trừ 18 bằng 3, viết 3.</a:t>
            </a:r>
          </a:p>
        </p:txBody>
      </p:sp>
      <p:sp>
        <p:nvSpPr>
          <p:cNvPr id="18" name="TextBox 17">
            <a:extLst>
              <a:ext uri="{FF2B5EF4-FFF2-40B4-BE49-F238E27FC236}">
                <a16:creationId xmlns:a16="http://schemas.microsoft.com/office/drawing/2014/main" id="{52585A85-251D-86C5-BC36-BE323CEF7AD3}"/>
              </a:ext>
            </a:extLst>
          </p:cNvPr>
          <p:cNvSpPr txBox="1"/>
          <p:nvPr/>
        </p:nvSpPr>
        <p:spPr>
          <a:xfrm>
            <a:off x="2143433"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9" name="TextBox 18">
            <a:extLst>
              <a:ext uri="{FF2B5EF4-FFF2-40B4-BE49-F238E27FC236}">
                <a16:creationId xmlns:a16="http://schemas.microsoft.com/office/drawing/2014/main" id="{EEFE93C6-C0C4-D053-D48A-FCA455147434}"/>
              </a:ext>
            </a:extLst>
          </p:cNvPr>
          <p:cNvSpPr txBox="1"/>
          <p:nvPr/>
        </p:nvSpPr>
        <p:spPr>
          <a:xfrm>
            <a:off x="1170040" y="3038167"/>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18</a:t>
            </a:r>
          </a:p>
        </p:txBody>
      </p:sp>
      <p:cxnSp>
        <p:nvCxnSpPr>
          <p:cNvPr id="20" name="Straight Connector 19">
            <a:extLst>
              <a:ext uri="{FF2B5EF4-FFF2-40B4-BE49-F238E27FC236}">
                <a16:creationId xmlns:a16="http://schemas.microsoft.com/office/drawing/2014/main" id="{BFA736D2-9DB2-2878-935B-519C4341C76C}"/>
              </a:ext>
            </a:extLst>
          </p:cNvPr>
          <p:cNvCxnSpPr>
            <a:cxnSpLocks/>
          </p:cNvCxnSpPr>
          <p:nvPr/>
        </p:nvCxnSpPr>
        <p:spPr>
          <a:xfrm>
            <a:off x="1140543" y="3637935"/>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BF73847-8AED-EA54-71F2-EE6AE38D6C6C}"/>
              </a:ext>
            </a:extLst>
          </p:cNvPr>
          <p:cNvSpPr txBox="1"/>
          <p:nvPr/>
        </p:nvSpPr>
        <p:spPr>
          <a:xfrm>
            <a:off x="1425678"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a:t>
            </a:r>
          </a:p>
        </p:txBody>
      </p:sp>
      <p:sp>
        <p:nvSpPr>
          <p:cNvPr id="22" name="TextBox 21">
            <a:extLst>
              <a:ext uri="{FF2B5EF4-FFF2-40B4-BE49-F238E27FC236}">
                <a16:creationId xmlns:a16="http://schemas.microsoft.com/office/drawing/2014/main" id="{1DEF6FBE-93EB-7DCC-1084-7DCCBC483CF7}"/>
              </a:ext>
            </a:extLst>
          </p:cNvPr>
          <p:cNvSpPr txBox="1"/>
          <p:nvPr/>
        </p:nvSpPr>
        <p:spPr>
          <a:xfrm>
            <a:off x="3893574" y="4483509"/>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Hạ 8, được 38; 38 chia 18 được 2, viết 2.</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8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2 nhân 1 bằng 2, thêm 1 bằng 3, viết 3.</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38 trừ 36 bằng 2, viết 2.</a:t>
            </a:r>
          </a:p>
        </p:txBody>
      </p:sp>
      <p:sp>
        <p:nvSpPr>
          <p:cNvPr id="23" name="TextBox 22">
            <a:extLst>
              <a:ext uri="{FF2B5EF4-FFF2-40B4-BE49-F238E27FC236}">
                <a16:creationId xmlns:a16="http://schemas.microsoft.com/office/drawing/2014/main" id="{5D0C2EB9-132A-2486-FB22-2432F1F13C7C}"/>
              </a:ext>
            </a:extLst>
          </p:cNvPr>
          <p:cNvSpPr txBox="1"/>
          <p:nvPr/>
        </p:nvSpPr>
        <p:spPr>
          <a:xfrm>
            <a:off x="1671485" y="3637935"/>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4" name="TextBox 23">
            <a:extLst>
              <a:ext uri="{FF2B5EF4-FFF2-40B4-BE49-F238E27FC236}">
                <a16:creationId xmlns:a16="http://schemas.microsoft.com/office/drawing/2014/main" id="{1D17A548-EAA1-979B-FA5D-F00E384ABE19}"/>
              </a:ext>
            </a:extLst>
          </p:cNvPr>
          <p:cNvSpPr txBox="1"/>
          <p:nvPr/>
        </p:nvSpPr>
        <p:spPr>
          <a:xfrm>
            <a:off x="2418736" y="3195484"/>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
        <p:nvSpPr>
          <p:cNvPr id="25" name="TextBox 24">
            <a:extLst>
              <a:ext uri="{FF2B5EF4-FFF2-40B4-BE49-F238E27FC236}">
                <a16:creationId xmlns:a16="http://schemas.microsoft.com/office/drawing/2014/main" id="{25321A0A-2BA9-6177-69E5-F82E45E92221}"/>
              </a:ext>
            </a:extLst>
          </p:cNvPr>
          <p:cNvSpPr txBox="1"/>
          <p:nvPr/>
        </p:nvSpPr>
        <p:spPr>
          <a:xfrm>
            <a:off x="1415848" y="407055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36</a:t>
            </a:r>
          </a:p>
        </p:txBody>
      </p:sp>
      <p:cxnSp>
        <p:nvCxnSpPr>
          <p:cNvPr id="26" name="Straight Connector 25">
            <a:extLst>
              <a:ext uri="{FF2B5EF4-FFF2-40B4-BE49-F238E27FC236}">
                <a16:creationId xmlns:a16="http://schemas.microsoft.com/office/drawing/2014/main" id="{6F352093-5FA9-BBED-2497-98D319BCDD94}"/>
              </a:ext>
            </a:extLst>
          </p:cNvPr>
          <p:cNvCxnSpPr>
            <a:cxnSpLocks/>
          </p:cNvCxnSpPr>
          <p:nvPr/>
        </p:nvCxnSpPr>
        <p:spPr>
          <a:xfrm>
            <a:off x="1179872" y="4621160"/>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2A52D74-534F-7493-87D5-A817786C9FAF}"/>
              </a:ext>
            </a:extLst>
          </p:cNvPr>
          <p:cNvSpPr txBox="1"/>
          <p:nvPr/>
        </p:nvSpPr>
        <p:spPr>
          <a:xfrm>
            <a:off x="1661654" y="4630994"/>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22977532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down)">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wipe(down)">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wipe(down)">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wipe(down)">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down)">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9" grpId="0"/>
      <p:bldP spid="10" grpId="0" animBg="1"/>
      <p:bldP spid="17" grpId="0"/>
      <p:bldP spid="18" grpId="0"/>
      <p:bldP spid="19" grpId="0"/>
      <p:bldP spid="21" grpId="0"/>
      <p:bldP spid="22" grpId="0"/>
      <p:bldP spid="23" grpId="0"/>
      <p:bldP spid="24" grpId="0"/>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4" name="Picture 3">
            <a:extLst>
              <a:ext uri="{FF2B5EF4-FFF2-40B4-BE49-F238E27FC236}">
                <a16:creationId xmlns:a16="http://schemas.microsoft.com/office/drawing/2014/main" id="{819241F0-97E2-4242-E8FB-9E17B323A9BC}"/>
              </a:ext>
            </a:extLst>
          </p:cNvPr>
          <p:cNvPicPr>
            <a:picLocks noChangeAspect="1"/>
          </p:cNvPicPr>
          <p:nvPr/>
        </p:nvPicPr>
        <p:blipFill>
          <a:blip r:embed="rId6"/>
          <a:stretch>
            <a:fillRect/>
          </a:stretch>
        </p:blipFill>
        <p:spPr>
          <a:xfrm>
            <a:off x="3238249" y="3494081"/>
            <a:ext cx="5791702" cy="1603387"/>
          </a:xfrm>
          <a:prstGeom prst="rect">
            <a:avLst/>
          </a:prstGeom>
        </p:spPr>
      </p:pic>
    </p:spTree>
    <p:extLst>
      <p:ext uri="{BB962C8B-B14F-4D97-AF65-F5344CB8AC3E}">
        <p14:creationId xmlns:p14="http://schemas.microsoft.com/office/powerpoint/2010/main" val="8575389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0" y="143500"/>
            <a:ext cx="6135328" cy="1052418"/>
            <a:chOff x="1203156" y="685799"/>
            <a:chExt cx="4601495" cy="789313"/>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799"/>
              <a:ext cx="1311443" cy="789313"/>
              <a:chOff x="1431757" y="695789"/>
              <a:chExt cx="1347538" cy="856285"/>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1</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902434" y="811986"/>
              <a:ext cx="3902217"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800" b="1" kern="0" dirty="0" err="1">
                  <a:solidFill>
                    <a:srgbClr val="000000"/>
                  </a:solidFill>
                  <a:latin typeface="Calibri" panose="020F0502020204030204" pitchFamily="34" charset="0"/>
                  <a:cs typeface="Calibri" panose="020F0502020204030204" pitchFamily="34" charset="0"/>
                  <a:sym typeface="Arial"/>
                </a:rPr>
                <a:t>Đặt</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rồi</a:t>
              </a:r>
              <a:r>
                <a:rPr lang="en-US" sz="4800" b="1" kern="0" dirty="0">
                  <a:solidFill>
                    <a:srgbClr val="000000"/>
                  </a:solidFill>
                  <a:latin typeface="Calibri" panose="020F0502020204030204" pitchFamily="34" charset="0"/>
                  <a:cs typeface="Calibri" panose="020F0502020204030204" pitchFamily="34" charset="0"/>
                  <a:sym typeface="Arial"/>
                </a:rPr>
                <a:t> </a:t>
              </a:r>
              <a:r>
                <a:rPr lang="en-US" sz="4800" b="1" kern="0" dirty="0" err="1">
                  <a:solidFill>
                    <a:srgbClr val="000000"/>
                  </a:solidFill>
                  <a:latin typeface="Calibri" panose="020F0502020204030204" pitchFamily="34" charset="0"/>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6" name="Rectangle: Rounded Corners 5">
            <a:extLst>
              <a:ext uri="{FF2B5EF4-FFF2-40B4-BE49-F238E27FC236}">
                <a16:creationId xmlns:a16="http://schemas.microsoft.com/office/drawing/2014/main" id="{30E7261E-B74A-67E7-DA84-280B3C54A54D}"/>
              </a:ext>
            </a:extLst>
          </p:cNvPr>
          <p:cNvSpPr/>
          <p:nvPr/>
        </p:nvSpPr>
        <p:spPr>
          <a:xfrm>
            <a:off x="1488050" y="1598356"/>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322 : 14</a:t>
            </a:r>
          </a:p>
        </p:txBody>
      </p:sp>
      <p:sp>
        <p:nvSpPr>
          <p:cNvPr id="8" name="Rectangle: Rounded Corners 7">
            <a:extLst>
              <a:ext uri="{FF2B5EF4-FFF2-40B4-BE49-F238E27FC236}">
                <a16:creationId xmlns:a16="http://schemas.microsoft.com/office/drawing/2014/main" id="{405FACAB-384D-E3FE-5B83-2418D40FFE62}"/>
              </a:ext>
            </a:extLst>
          </p:cNvPr>
          <p:cNvSpPr/>
          <p:nvPr/>
        </p:nvSpPr>
        <p:spPr>
          <a:xfrm>
            <a:off x="7082605" y="1568859"/>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1 554 : 37</a:t>
            </a:r>
          </a:p>
        </p:txBody>
      </p:sp>
      <p:sp>
        <p:nvSpPr>
          <p:cNvPr id="11" name="Rectangle: Rounded Corners 10">
            <a:extLst>
              <a:ext uri="{FF2B5EF4-FFF2-40B4-BE49-F238E27FC236}">
                <a16:creationId xmlns:a16="http://schemas.microsoft.com/office/drawing/2014/main" id="{3F8709D8-EBEB-2F61-0CEB-FACBB947F8AB}"/>
              </a:ext>
            </a:extLst>
          </p:cNvPr>
          <p:cNvSpPr/>
          <p:nvPr/>
        </p:nvSpPr>
        <p:spPr>
          <a:xfrm>
            <a:off x="1517547" y="2719233"/>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325 : 14</a:t>
            </a:r>
          </a:p>
        </p:txBody>
      </p:sp>
      <p:sp>
        <p:nvSpPr>
          <p:cNvPr id="12" name="Rectangle: Rounded Corners 11">
            <a:extLst>
              <a:ext uri="{FF2B5EF4-FFF2-40B4-BE49-F238E27FC236}">
                <a16:creationId xmlns:a16="http://schemas.microsoft.com/office/drawing/2014/main" id="{9AB1AE5F-C2F6-325F-7D2F-982573353EB3}"/>
              </a:ext>
            </a:extLst>
          </p:cNvPr>
          <p:cNvSpPr/>
          <p:nvPr/>
        </p:nvSpPr>
        <p:spPr>
          <a:xfrm>
            <a:off x="7180928" y="2768395"/>
            <a:ext cx="3095625" cy="676275"/>
          </a:xfrm>
          <a:prstGeom prst="roundRect">
            <a:avLst>
              <a:gd name="adj" fmla="val 39929"/>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1 557 : 42</a:t>
            </a:r>
          </a:p>
        </p:txBody>
      </p:sp>
    </p:spTree>
    <p:extLst>
      <p:ext uri="{BB962C8B-B14F-4D97-AF65-F5344CB8AC3E}">
        <p14:creationId xmlns:p14="http://schemas.microsoft.com/office/powerpoint/2010/main" val="1451135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6" name="Group 5">
            <a:extLst>
              <a:ext uri="{FF2B5EF4-FFF2-40B4-BE49-F238E27FC236}">
                <a16:creationId xmlns:a16="http://schemas.microsoft.com/office/drawing/2014/main" id="{CFE1A591-C54A-7637-F6D6-E4ECA3FDE3CC}"/>
              </a:ext>
            </a:extLst>
          </p:cNvPr>
          <p:cNvGrpSpPr/>
          <p:nvPr/>
        </p:nvGrpSpPr>
        <p:grpSpPr>
          <a:xfrm>
            <a:off x="1927124" y="465006"/>
            <a:ext cx="2018388" cy="1631502"/>
            <a:chOff x="636538" y="1441024"/>
            <a:chExt cx="1544219" cy="1631502"/>
          </a:xfrm>
        </p:grpSpPr>
        <p:sp>
          <p:nvSpPr>
            <p:cNvPr id="11" name="TextBox 43">
              <a:extLst>
                <a:ext uri="{FF2B5EF4-FFF2-40B4-BE49-F238E27FC236}">
                  <a16:creationId xmlns:a16="http://schemas.microsoft.com/office/drawing/2014/main" id="{2E6D9599-4A97-66F9-069C-FF942EFB631F}"/>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12" name="TextBox 49">
              <a:extLst>
                <a:ext uri="{FF2B5EF4-FFF2-40B4-BE49-F238E27FC236}">
                  <a16:creationId xmlns:a16="http://schemas.microsoft.com/office/drawing/2014/main" id="{1CADB9E7-7607-E347-6ECA-3C1715DAB881}"/>
                </a:ext>
              </a:extLst>
            </p:cNvPr>
            <p:cNvSpPr txBox="1">
              <a:spLocks noChangeArrowheads="1"/>
            </p:cNvSpPr>
            <p:nvPr/>
          </p:nvSpPr>
          <p:spPr bwMode="auto">
            <a:xfrm>
              <a:off x="636538" y="1445824"/>
              <a:ext cx="9119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322</a:t>
              </a:r>
            </a:p>
          </p:txBody>
        </p:sp>
        <p:grpSp>
          <p:nvGrpSpPr>
            <p:cNvPr id="13" name="Group 66">
              <a:extLst>
                <a:ext uri="{FF2B5EF4-FFF2-40B4-BE49-F238E27FC236}">
                  <a16:creationId xmlns:a16="http://schemas.microsoft.com/office/drawing/2014/main" id="{0359ADA3-9BE3-B5CC-95C5-48F143B915FF}"/>
                </a:ext>
              </a:extLst>
            </p:cNvPr>
            <p:cNvGrpSpPr>
              <a:grpSpLocks/>
            </p:cNvGrpSpPr>
            <p:nvPr/>
          </p:nvGrpSpPr>
          <p:grpSpPr bwMode="auto">
            <a:xfrm>
              <a:off x="1392415" y="1586678"/>
              <a:ext cx="719138" cy="1485848"/>
              <a:chOff x="2299" y="1296"/>
              <a:chExt cx="453" cy="681"/>
            </a:xfrm>
          </p:grpSpPr>
          <p:cxnSp>
            <p:nvCxnSpPr>
              <p:cNvPr id="14" name="Straight Connector 13">
                <a:extLst>
                  <a:ext uri="{FF2B5EF4-FFF2-40B4-BE49-F238E27FC236}">
                    <a16:creationId xmlns:a16="http://schemas.microsoft.com/office/drawing/2014/main" id="{AF88BCDA-3295-A818-87DF-2D1B66DFEC44}"/>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5" name="Straight Connector 14">
                <a:extLst>
                  <a:ext uri="{FF2B5EF4-FFF2-40B4-BE49-F238E27FC236}">
                    <a16:creationId xmlns:a16="http://schemas.microsoft.com/office/drawing/2014/main" id="{5A41975D-7414-0216-935B-CF851796A2B0}"/>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6" name="TextBox 15">
            <a:extLst>
              <a:ext uri="{FF2B5EF4-FFF2-40B4-BE49-F238E27FC236}">
                <a16:creationId xmlns:a16="http://schemas.microsoft.com/office/drawing/2014/main" id="{F14955F9-A104-D925-5BAD-E1DE49664DF7}"/>
              </a:ext>
            </a:extLst>
          </p:cNvPr>
          <p:cNvSpPr txBox="1"/>
          <p:nvPr/>
        </p:nvSpPr>
        <p:spPr>
          <a:xfrm>
            <a:off x="3038168" y="1037818"/>
            <a:ext cx="85153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19" name="TextBox 18">
            <a:extLst>
              <a:ext uri="{FF2B5EF4-FFF2-40B4-BE49-F238E27FC236}">
                <a16:creationId xmlns:a16="http://schemas.microsoft.com/office/drawing/2014/main" id="{97004EE9-1CEF-7650-A180-B2A96DF193D1}"/>
              </a:ext>
            </a:extLst>
          </p:cNvPr>
          <p:cNvSpPr txBox="1"/>
          <p:nvPr/>
        </p:nvSpPr>
        <p:spPr>
          <a:xfrm>
            <a:off x="1917290" y="928700"/>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grpSp>
        <p:nvGrpSpPr>
          <p:cNvPr id="21" name="Group 20">
            <a:extLst>
              <a:ext uri="{FF2B5EF4-FFF2-40B4-BE49-F238E27FC236}">
                <a16:creationId xmlns:a16="http://schemas.microsoft.com/office/drawing/2014/main" id="{492B1F19-CD97-0723-DB9C-F13E208CBCC7}"/>
              </a:ext>
            </a:extLst>
          </p:cNvPr>
          <p:cNvGrpSpPr/>
          <p:nvPr/>
        </p:nvGrpSpPr>
        <p:grpSpPr>
          <a:xfrm>
            <a:off x="7236543" y="435937"/>
            <a:ext cx="2282792" cy="1631502"/>
            <a:chOff x="434249" y="1441024"/>
            <a:chExt cx="1746508" cy="1631502"/>
          </a:xfrm>
        </p:grpSpPr>
        <p:sp>
          <p:nvSpPr>
            <p:cNvPr id="22" name="TextBox 43">
              <a:extLst>
                <a:ext uri="{FF2B5EF4-FFF2-40B4-BE49-F238E27FC236}">
                  <a16:creationId xmlns:a16="http://schemas.microsoft.com/office/drawing/2014/main" id="{46CF491B-0FF3-D9CA-BDD7-3D0AB1EDF26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37</a:t>
              </a:r>
            </a:p>
          </p:txBody>
        </p:sp>
        <p:sp>
          <p:nvSpPr>
            <p:cNvPr id="23" name="TextBox 49">
              <a:extLst>
                <a:ext uri="{FF2B5EF4-FFF2-40B4-BE49-F238E27FC236}">
                  <a16:creationId xmlns:a16="http://schemas.microsoft.com/office/drawing/2014/main" id="{F06B9808-793C-ED04-1EF6-F0BEA29B71F6}"/>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1554</a:t>
              </a:r>
            </a:p>
          </p:txBody>
        </p:sp>
        <p:grpSp>
          <p:nvGrpSpPr>
            <p:cNvPr id="24" name="Group 66">
              <a:extLst>
                <a:ext uri="{FF2B5EF4-FFF2-40B4-BE49-F238E27FC236}">
                  <a16:creationId xmlns:a16="http://schemas.microsoft.com/office/drawing/2014/main" id="{CD09731D-F101-F8F2-A806-B8D6E26AC53F}"/>
                </a:ext>
              </a:extLst>
            </p:cNvPr>
            <p:cNvGrpSpPr>
              <a:grpSpLocks/>
            </p:cNvGrpSpPr>
            <p:nvPr/>
          </p:nvGrpSpPr>
          <p:grpSpPr bwMode="auto">
            <a:xfrm>
              <a:off x="1392415" y="1586678"/>
              <a:ext cx="719138" cy="1485848"/>
              <a:chOff x="2299" y="1296"/>
              <a:chExt cx="453" cy="681"/>
            </a:xfrm>
          </p:grpSpPr>
          <p:cxnSp>
            <p:nvCxnSpPr>
              <p:cNvPr id="25" name="Straight Connector 24">
                <a:extLst>
                  <a:ext uri="{FF2B5EF4-FFF2-40B4-BE49-F238E27FC236}">
                    <a16:creationId xmlns:a16="http://schemas.microsoft.com/office/drawing/2014/main" id="{CC15A918-DB0E-86F6-A790-9AB82B8B9E92}"/>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26" name="Straight Connector 25">
                <a:extLst>
                  <a:ext uri="{FF2B5EF4-FFF2-40B4-BE49-F238E27FC236}">
                    <a16:creationId xmlns:a16="http://schemas.microsoft.com/office/drawing/2014/main" id="{F88250BC-1BC0-59C7-CED7-CCA7D033642A}"/>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27" name="TextBox 26">
            <a:extLst>
              <a:ext uri="{FF2B5EF4-FFF2-40B4-BE49-F238E27FC236}">
                <a16:creationId xmlns:a16="http://schemas.microsoft.com/office/drawing/2014/main" id="{1D2D6981-97DA-3AB7-7DE1-DD2597D8B21D}"/>
              </a:ext>
            </a:extLst>
          </p:cNvPr>
          <p:cNvSpPr txBox="1"/>
          <p:nvPr/>
        </p:nvSpPr>
        <p:spPr>
          <a:xfrm>
            <a:off x="8642555" y="1008749"/>
            <a:ext cx="8209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grpSp>
        <p:nvGrpSpPr>
          <p:cNvPr id="51" name="Group 50">
            <a:extLst>
              <a:ext uri="{FF2B5EF4-FFF2-40B4-BE49-F238E27FC236}">
                <a16:creationId xmlns:a16="http://schemas.microsoft.com/office/drawing/2014/main" id="{9F27EAE5-FB7E-E5DC-4683-A52FA8F9D30D}"/>
              </a:ext>
            </a:extLst>
          </p:cNvPr>
          <p:cNvGrpSpPr/>
          <p:nvPr/>
        </p:nvGrpSpPr>
        <p:grpSpPr>
          <a:xfrm>
            <a:off x="1789472" y="3549237"/>
            <a:ext cx="1976923" cy="1631502"/>
            <a:chOff x="668262" y="1441024"/>
            <a:chExt cx="1512495" cy="1631502"/>
          </a:xfrm>
        </p:grpSpPr>
        <p:sp>
          <p:nvSpPr>
            <p:cNvPr id="52" name="TextBox 43">
              <a:extLst>
                <a:ext uri="{FF2B5EF4-FFF2-40B4-BE49-F238E27FC236}">
                  <a16:creationId xmlns:a16="http://schemas.microsoft.com/office/drawing/2014/main" id="{9AEEB572-286E-EF96-721A-720BC0E76BF4}"/>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14</a:t>
              </a:r>
            </a:p>
          </p:txBody>
        </p:sp>
        <p:sp>
          <p:nvSpPr>
            <p:cNvPr id="53" name="TextBox 49">
              <a:extLst>
                <a:ext uri="{FF2B5EF4-FFF2-40B4-BE49-F238E27FC236}">
                  <a16:creationId xmlns:a16="http://schemas.microsoft.com/office/drawing/2014/main" id="{479C804B-5E57-FC02-7E8F-2B45CD6F2E3E}"/>
                </a:ext>
              </a:extLst>
            </p:cNvPr>
            <p:cNvSpPr txBox="1">
              <a:spLocks noChangeArrowheads="1"/>
            </p:cNvSpPr>
            <p:nvPr/>
          </p:nvSpPr>
          <p:spPr bwMode="auto">
            <a:xfrm>
              <a:off x="668262" y="1445824"/>
              <a:ext cx="88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325</a:t>
              </a:r>
            </a:p>
          </p:txBody>
        </p:sp>
        <p:grpSp>
          <p:nvGrpSpPr>
            <p:cNvPr id="54" name="Group 66">
              <a:extLst>
                <a:ext uri="{FF2B5EF4-FFF2-40B4-BE49-F238E27FC236}">
                  <a16:creationId xmlns:a16="http://schemas.microsoft.com/office/drawing/2014/main" id="{282D2F6F-23BB-BD18-8F3D-EA9CA7761B93}"/>
                </a:ext>
              </a:extLst>
            </p:cNvPr>
            <p:cNvGrpSpPr>
              <a:grpSpLocks/>
            </p:cNvGrpSpPr>
            <p:nvPr/>
          </p:nvGrpSpPr>
          <p:grpSpPr bwMode="auto">
            <a:xfrm>
              <a:off x="1392415" y="1586678"/>
              <a:ext cx="719138" cy="1485848"/>
              <a:chOff x="2299" y="1296"/>
              <a:chExt cx="453" cy="681"/>
            </a:xfrm>
          </p:grpSpPr>
          <p:cxnSp>
            <p:nvCxnSpPr>
              <p:cNvPr id="55" name="Straight Connector 54">
                <a:extLst>
                  <a:ext uri="{FF2B5EF4-FFF2-40B4-BE49-F238E27FC236}">
                    <a16:creationId xmlns:a16="http://schemas.microsoft.com/office/drawing/2014/main" id="{A60229E9-8E73-40A7-B2EC-D3981473D01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56" name="Straight Connector 55">
                <a:extLst>
                  <a:ext uri="{FF2B5EF4-FFF2-40B4-BE49-F238E27FC236}">
                    <a16:creationId xmlns:a16="http://schemas.microsoft.com/office/drawing/2014/main" id="{32E94364-92C5-D3EA-2E24-A173154CA35B}"/>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57" name="TextBox 56">
            <a:extLst>
              <a:ext uri="{FF2B5EF4-FFF2-40B4-BE49-F238E27FC236}">
                <a16:creationId xmlns:a16="http://schemas.microsoft.com/office/drawing/2014/main" id="{8A0734E0-81B2-1454-2541-E214851705BD}"/>
              </a:ext>
            </a:extLst>
          </p:cNvPr>
          <p:cNvSpPr txBox="1"/>
          <p:nvPr/>
        </p:nvSpPr>
        <p:spPr>
          <a:xfrm>
            <a:off x="2869580" y="413188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23</a:t>
            </a:r>
          </a:p>
        </p:txBody>
      </p:sp>
      <p:sp>
        <p:nvSpPr>
          <p:cNvPr id="60" name="TextBox 59">
            <a:extLst>
              <a:ext uri="{FF2B5EF4-FFF2-40B4-BE49-F238E27FC236}">
                <a16:creationId xmlns:a16="http://schemas.microsoft.com/office/drawing/2014/main" id="{765DB5E4-C0A9-D060-19DF-E4ACA9CC8DF4}"/>
              </a:ext>
            </a:extLst>
          </p:cNvPr>
          <p:cNvSpPr txBox="1"/>
          <p:nvPr/>
        </p:nvSpPr>
        <p:spPr>
          <a:xfrm>
            <a:off x="1790753" y="4012931"/>
            <a:ext cx="7558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28</a:t>
            </a:r>
          </a:p>
        </p:txBody>
      </p:sp>
      <p:cxnSp>
        <p:nvCxnSpPr>
          <p:cNvPr id="5" name="Straight Connector 4">
            <a:extLst>
              <a:ext uri="{FF2B5EF4-FFF2-40B4-BE49-F238E27FC236}">
                <a16:creationId xmlns:a16="http://schemas.microsoft.com/office/drawing/2014/main" id="{49EBAABC-CC16-9ADB-A885-4F59180162D2}"/>
              </a:ext>
            </a:extLst>
          </p:cNvPr>
          <p:cNvCxnSpPr>
            <a:cxnSpLocks/>
          </p:cNvCxnSpPr>
          <p:nvPr/>
        </p:nvCxnSpPr>
        <p:spPr>
          <a:xfrm>
            <a:off x="1966451" y="153383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CFC1B0A-1831-F398-6B5D-387A8C1BA91C}"/>
              </a:ext>
            </a:extLst>
          </p:cNvPr>
          <p:cNvSpPr txBox="1"/>
          <p:nvPr/>
        </p:nvSpPr>
        <p:spPr>
          <a:xfrm>
            <a:off x="2172928" y="147930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sp>
        <p:nvSpPr>
          <p:cNvPr id="9" name="TextBox 8">
            <a:extLst>
              <a:ext uri="{FF2B5EF4-FFF2-40B4-BE49-F238E27FC236}">
                <a16:creationId xmlns:a16="http://schemas.microsoft.com/office/drawing/2014/main" id="{2FCA4FE0-A2F3-2129-AC21-50704DDB9DB4}"/>
              </a:ext>
            </a:extLst>
          </p:cNvPr>
          <p:cNvSpPr txBox="1"/>
          <p:nvPr/>
        </p:nvSpPr>
        <p:spPr>
          <a:xfrm>
            <a:off x="2182761" y="1911927"/>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20" name="Straight Connector 19">
            <a:extLst>
              <a:ext uri="{FF2B5EF4-FFF2-40B4-BE49-F238E27FC236}">
                <a16:creationId xmlns:a16="http://schemas.microsoft.com/office/drawing/2014/main" id="{CDB97DC2-E044-5E64-9779-774CF28704FE}"/>
              </a:ext>
            </a:extLst>
          </p:cNvPr>
          <p:cNvCxnSpPr>
            <a:cxnSpLocks/>
          </p:cNvCxnSpPr>
          <p:nvPr/>
        </p:nvCxnSpPr>
        <p:spPr>
          <a:xfrm>
            <a:off x="2054942" y="2536722"/>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02E8F7C-0E61-02F6-7DFA-2A16856318C3}"/>
              </a:ext>
            </a:extLst>
          </p:cNvPr>
          <p:cNvSpPr txBox="1"/>
          <p:nvPr/>
        </p:nvSpPr>
        <p:spPr>
          <a:xfrm>
            <a:off x="2408902" y="2482199"/>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sp>
        <p:nvSpPr>
          <p:cNvPr id="88" name="TextBox 87">
            <a:extLst>
              <a:ext uri="{FF2B5EF4-FFF2-40B4-BE49-F238E27FC236}">
                <a16:creationId xmlns:a16="http://schemas.microsoft.com/office/drawing/2014/main" id="{12AD1598-78DD-75CF-0346-FBE3A3A29919}"/>
              </a:ext>
            </a:extLst>
          </p:cNvPr>
          <p:cNvSpPr txBox="1"/>
          <p:nvPr/>
        </p:nvSpPr>
        <p:spPr>
          <a:xfrm>
            <a:off x="7275871" y="889371"/>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148</a:t>
            </a:r>
          </a:p>
        </p:txBody>
      </p:sp>
      <p:cxnSp>
        <p:nvCxnSpPr>
          <p:cNvPr id="89" name="Straight Connector 88">
            <a:extLst>
              <a:ext uri="{FF2B5EF4-FFF2-40B4-BE49-F238E27FC236}">
                <a16:creationId xmlns:a16="http://schemas.microsoft.com/office/drawing/2014/main" id="{4F266663-D73B-63C5-818F-7289C44D2616}"/>
              </a:ext>
            </a:extLst>
          </p:cNvPr>
          <p:cNvCxnSpPr>
            <a:cxnSpLocks/>
          </p:cNvCxnSpPr>
          <p:nvPr/>
        </p:nvCxnSpPr>
        <p:spPr>
          <a:xfrm>
            <a:off x="7413521" y="1557968"/>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2C295CDA-C627-94C8-F200-B187AC014E65}"/>
              </a:ext>
            </a:extLst>
          </p:cNvPr>
          <p:cNvSpPr txBox="1"/>
          <p:nvPr/>
        </p:nvSpPr>
        <p:spPr>
          <a:xfrm>
            <a:off x="7737986" y="1469478"/>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sp>
        <p:nvSpPr>
          <p:cNvPr id="105" name="TextBox 104">
            <a:extLst>
              <a:ext uri="{FF2B5EF4-FFF2-40B4-BE49-F238E27FC236}">
                <a16:creationId xmlns:a16="http://schemas.microsoft.com/office/drawing/2014/main" id="{7464041E-55A9-1BDA-32F2-E7FC7411B1ED}"/>
              </a:ext>
            </a:extLst>
          </p:cNvPr>
          <p:cNvSpPr txBox="1"/>
          <p:nvPr/>
        </p:nvSpPr>
        <p:spPr>
          <a:xfrm>
            <a:off x="7747819" y="1961091"/>
            <a:ext cx="10913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74</a:t>
            </a:r>
          </a:p>
        </p:txBody>
      </p:sp>
      <p:cxnSp>
        <p:nvCxnSpPr>
          <p:cNvPr id="106" name="Straight Connector 105">
            <a:extLst>
              <a:ext uri="{FF2B5EF4-FFF2-40B4-BE49-F238E27FC236}">
                <a16:creationId xmlns:a16="http://schemas.microsoft.com/office/drawing/2014/main" id="{C13A8934-2B50-1DD3-A272-786555F046DE}"/>
              </a:ext>
            </a:extLst>
          </p:cNvPr>
          <p:cNvCxnSpPr>
            <a:cxnSpLocks/>
          </p:cNvCxnSpPr>
          <p:nvPr/>
        </p:nvCxnSpPr>
        <p:spPr>
          <a:xfrm>
            <a:off x="7472514" y="2570690"/>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2C711477-C5FF-5EFC-BF4B-69C62AB9C949}"/>
              </a:ext>
            </a:extLst>
          </p:cNvPr>
          <p:cNvSpPr txBox="1"/>
          <p:nvPr/>
        </p:nvSpPr>
        <p:spPr>
          <a:xfrm>
            <a:off x="7993626" y="2482200"/>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0</a:t>
            </a:r>
          </a:p>
        </p:txBody>
      </p:sp>
      <p:cxnSp>
        <p:nvCxnSpPr>
          <p:cNvPr id="108" name="Straight Connector 107">
            <a:extLst>
              <a:ext uri="{FF2B5EF4-FFF2-40B4-BE49-F238E27FC236}">
                <a16:creationId xmlns:a16="http://schemas.microsoft.com/office/drawing/2014/main" id="{812FBEEF-F26C-BEDC-D4BF-13ED47B69864}"/>
              </a:ext>
            </a:extLst>
          </p:cNvPr>
          <p:cNvCxnSpPr>
            <a:cxnSpLocks/>
          </p:cNvCxnSpPr>
          <p:nvPr/>
        </p:nvCxnSpPr>
        <p:spPr>
          <a:xfrm>
            <a:off x="1877961" y="4689987"/>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825250A3-7C01-1035-0FBA-CBDA433834FF}"/>
              </a:ext>
            </a:extLst>
          </p:cNvPr>
          <p:cNvSpPr txBox="1"/>
          <p:nvPr/>
        </p:nvSpPr>
        <p:spPr>
          <a:xfrm>
            <a:off x="2015612" y="4635462"/>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45</a:t>
            </a:r>
          </a:p>
        </p:txBody>
      </p:sp>
      <p:sp>
        <p:nvSpPr>
          <p:cNvPr id="110" name="TextBox 109">
            <a:extLst>
              <a:ext uri="{FF2B5EF4-FFF2-40B4-BE49-F238E27FC236}">
                <a16:creationId xmlns:a16="http://schemas.microsoft.com/office/drawing/2014/main" id="{CA8E15E8-96A9-28A6-9EEB-0D35405D709F}"/>
              </a:ext>
            </a:extLst>
          </p:cNvPr>
          <p:cNvSpPr txBox="1"/>
          <p:nvPr/>
        </p:nvSpPr>
        <p:spPr>
          <a:xfrm>
            <a:off x="2015612" y="5068081"/>
            <a:ext cx="845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42</a:t>
            </a:r>
          </a:p>
        </p:txBody>
      </p:sp>
      <p:cxnSp>
        <p:nvCxnSpPr>
          <p:cNvPr id="111" name="Straight Connector 110">
            <a:extLst>
              <a:ext uri="{FF2B5EF4-FFF2-40B4-BE49-F238E27FC236}">
                <a16:creationId xmlns:a16="http://schemas.microsoft.com/office/drawing/2014/main" id="{CFB78A7B-B90F-B651-3021-FE4054EC2C14}"/>
              </a:ext>
            </a:extLst>
          </p:cNvPr>
          <p:cNvCxnSpPr>
            <a:cxnSpLocks/>
          </p:cNvCxnSpPr>
          <p:nvPr/>
        </p:nvCxnSpPr>
        <p:spPr>
          <a:xfrm>
            <a:off x="1927122" y="5673213"/>
            <a:ext cx="73742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B582B4F2-A1F2-5756-219E-4363D10C2751}"/>
              </a:ext>
            </a:extLst>
          </p:cNvPr>
          <p:cNvSpPr txBox="1"/>
          <p:nvPr/>
        </p:nvSpPr>
        <p:spPr>
          <a:xfrm>
            <a:off x="2271252" y="5618688"/>
            <a:ext cx="6390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grpSp>
        <p:nvGrpSpPr>
          <p:cNvPr id="113" name="Group 112">
            <a:extLst>
              <a:ext uri="{FF2B5EF4-FFF2-40B4-BE49-F238E27FC236}">
                <a16:creationId xmlns:a16="http://schemas.microsoft.com/office/drawing/2014/main" id="{91DCD6D3-AF0E-565C-5900-B911E1E88CF0}"/>
              </a:ext>
            </a:extLst>
          </p:cNvPr>
          <p:cNvGrpSpPr/>
          <p:nvPr/>
        </p:nvGrpSpPr>
        <p:grpSpPr>
          <a:xfrm>
            <a:off x="7443020" y="3503601"/>
            <a:ext cx="2282792" cy="1631502"/>
            <a:chOff x="434249" y="1441024"/>
            <a:chExt cx="1746508" cy="1631502"/>
          </a:xfrm>
        </p:grpSpPr>
        <p:sp>
          <p:nvSpPr>
            <p:cNvPr id="114" name="TextBox 43">
              <a:extLst>
                <a:ext uri="{FF2B5EF4-FFF2-40B4-BE49-F238E27FC236}">
                  <a16:creationId xmlns:a16="http://schemas.microsoft.com/office/drawing/2014/main" id="{0A035555-3587-1D41-83D3-B015DE2EFBEE}"/>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42</a:t>
              </a:r>
            </a:p>
          </p:txBody>
        </p:sp>
        <p:sp>
          <p:nvSpPr>
            <p:cNvPr id="115" name="TextBox 49">
              <a:extLst>
                <a:ext uri="{FF2B5EF4-FFF2-40B4-BE49-F238E27FC236}">
                  <a16:creationId xmlns:a16="http://schemas.microsoft.com/office/drawing/2014/main" id="{BEE4B108-A28D-D2B0-5C3B-01F441DF2675}"/>
                </a:ext>
              </a:extLst>
            </p:cNvPr>
            <p:cNvSpPr txBox="1">
              <a:spLocks noChangeArrowheads="1"/>
            </p:cNvSpPr>
            <p:nvPr/>
          </p:nvSpPr>
          <p:spPr bwMode="auto">
            <a:xfrm>
              <a:off x="434249" y="1445824"/>
              <a:ext cx="11142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1557</a:t>
              </a:r>
            </a:p>
          </p:txBody>
        </p:sp>
        <p:grpSp>
          <p:nvGrpSpPr>
            <p:cNvPr id="116" name="Group 66">
              <a:extLst>
                <a:ext uri="{FF2B5EF4-FFF2-40B4-BE49-F238E27FC236}">
                  <a16:creationId xmlns:a16="http://schemas.microsoft.com/office/drawing/2014/main" id="{AB8F47B8-A3F5-6A2B-5572-A8B394F62EAD}"/>
                </a:ext>
              </a:extLst>
            </p:cNvPr>
            <p:cNvGrpSpPr>
              <a:grpSpLocks/>
            </p:cNvGrpSpPr>
            <p:nvPr/>
          </p:nvGrpSpPr>
          <p:grpSpPr bwMode="auto">
            <a:xfrm>
              <a:off x="1392415" y="1586678"/>
              <a:ext cx="719138" cy="1485848"/>
              <a:chOff x="2299" y="1296"/>
              <a:chExt cx="453" cy="681"/>
            </a:xfrm>
          </p:grpSpPr>
          <p:cxnSp>
            <p:nvCxnSpPr>
              <p:cNvPr id="117" name="Straight Connector 116">
                <a:extLst>
                  <a:ext uri="{FF2B5EF4-FFF2-40B4-BE49-F238E27FC236}">
                    <a16:creationId xmlns:a16="http://schemas.microsoft.com/office/drawing/2014/main" id="{7CDD3DDA-7DD4-ECE3-95FF-D4F118A99BC0}"/>
                  </a:ext>
                </a:extLst>
              </p:cNvPr>
              <p:cNvCxnSpPr>
                <a:cxnSpLocks/>
              </p:cNvCxnSpPr>
              <p:nvPr/>
            </p:nvCxnSpPr>
            <p:spPr>
              <a:xfrm>
                <a:off x="2299" y="1537"/>
                <a:ext cx="453" cy="0"/>
              </a:xfrm>
              <a:prstGeom prst="line">
                <a:avLst/>
              </a:prstGeom>
              <a:noFill/>
              <a:ln w="38100" cap="flat" cmpd="sng" algn="ctr">
                <a:solidFill>
                  <a:srgbClr val="002060"/>
                </a:solidFill>
                <a:prstDash val="solid"/>
              </a:ln>
              <a:effectLst/>
            </p:spPr>
          </p:cxnSp>
          <p:cxnSp>
            <p:nvCxnSpPr>
              <p:cNvPr id="118" name="Straight Connector 117">
                <a:extLst>
                  <a:ext uri="{FF2B5EF4-FFF2-40B4-BE49-F238E27FC236}">
                    <a16:creationId xmlns:a16="http://schemas.microsoft.com/office/drawing/2014/main" id="{FB8440DE-9442-9BAF-3405-30E9DF47360D}"/>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19" name="TextBox 118">
            <a:extLst>
              <a:ext uri="{FF2B5EF4-FFF2-40B4-BE49-F238E27FC236}">
                <a16:creationId xmlns:a16="http://schemas.microsoft.com/office/drawing/2014/main" id="{0D703BC8-02A1-8C1D-33FD-0822E912D15A}"/>
              </a:ext>
            </a:extLst>
          </p:cNvPr>
          <p:cNvSpPr txBox="1"/>
          <p:nvPr/>
        </p:nvSpPr>
        <p:spPr>
          <a:xfrm>
            <a:off x="8809703" y="4076413"/>
            <a:ext cx="86029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37</a:t>
            </a:r>
          </a:p>
        </p:txBody>
      </p:sp>
      <p:sp>
        <p:nvSpPr>
          <p:cNvPr id="120" name="TextBox 119">
            <a:extLst>
              <a:ext uri="{FF2B5EF4-FFF2-40B4-BE49-F238E27FC236}">
                <a16:creationId xmlns:a16="http://schemas.microsoft.com/office/drawing/2014/main" id="{D83A4DDF-4DC1-EE9A-E49C-D7EB5C321BD9}"/>
              </a:ext>
            </a:extLst>
          </p:cNvPr>
          <p:cNvSpPr txBox="1"/>
          <p:nvPr/>
        </p:nvSpPr>
        <p:spPr>
          <a:xfrm>
            <a:off x="7482348" y="3957035"/>
            <a:ext cx="111104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126</a:t>
            </a:r>
          </a:p>
        </p:txBody>
      </p:sp>
      <p:cxnSp>
        <p:nvCxnSpPr>
          <p:cNvPr id="121" name="Straight Connector 120">
            <a:extLst>
              <a:ext uri="{FF2B5EF4-FFF2-40B4-BE49-F238E27FC236}">
                <a16:creationId xmlns:a16="http://schemas.microsoft.com/office/drawing/2014/main" id="{C257DE04-A913-850E-5613-A37948500C80}"/>
              </a:ext>
            </a:extLst>
          </p:cNvPr>
          <p:cNvCxnSpPr>
            <a:cxnSpLocks/>
          </p:cNvCxnSpPr>
          <p:nvPr/>
        </p:nvCxnSpPr>
        <p:spPr>
          <a:xfrm>
            <a:off x="7619998" y="4625632"/>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BBCC405F-97A9-8761-2598-FD57B394A537}"/>
              </a:ext>
            </a:extLst>
          </p:cNvPr>
          <p:cNvSpPr txBox="1"/>
          <p:nvPr/>
        </p:nvSpPr>
        <p:spPr>
          <a:xfrm>
            <a:off x="7767485" y="4537142"/>
            <a:ext cx="12683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297</a:t>
            </a:r>
          </a:p>
        </p:txBody>
      </p:sp>
      <p:sp>
        <p:nvSpPr>
          <p:cNvPr id="123" name="TextBox 122">
            <a:extLst>
              <a:ext uri="{FF2B5EF4-FFF2-40B4-BE49-F238E27FC236}">
                <a16:creationId xmlns:a16="http://schemas.microsoft.com/office/drawing/2014/main" id="{98B54CAA-8550-E881-2434-D5B461F4AB77}"/>
              </a:ext>
            </a:extLst>
          </p:cNvPr>
          <p:cNvSpPr txBox="1"/>
          <p:nvPr/>
        </p:nvSpPr>
        <p:spPr>
          <a:xfrm>
            <a:off x="7737988" y="5028755"/>
            <a:ext cx="13076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294</a:t>
            </a:r>
          </a:p>
        </p:txBody>
      </p:sp>
      <p:cxnSp>
        <p:nvCxnSpPr>
          <p:cNvPr id="124" name="Straight Connector 123">
            <a:extLst>
              <a:ext uri="{FF2B5EF4-FFF2-40B4-BE49-F238E27FC236}">
                <a16:creationId xmlns:a16="http://schemas.microsoft.com/office/drawing/2014/main" id="{99119C42-3559-DCC3-0695-89E9464FC241}"/>
              </a:ext>
            </a:extLst>
          </p:cNvPr>
          <p:cNvCxnSpPr>
            <a:cxnSpLocks/>
          </p:cNvCxnSpPr>
          <p:nvPr/>
        </p:nvCxnSpPr>
        <p:spPr>
          <a:xfrm>
            <a:off x="7678991" y="5638354"/>
            <a:ext cx="938981"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BF05F482-D8F3-7F1B-CC2A-7F1A9548CF9F}"/>
              </a:ext>
            </a:extLst>
          </p:cNvPr>
          <p:cNvSpPr txBox="1"/>
          <p:nvPr/>
        </p:nvSpPr>
        <p:spPr>
          <a:xfrm>
            <a:off x="8200103" y="5549864"/>
            <a:ext cx="89473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9Slide02 Noi dung dai"/>
                <a:ea typeface="微软雅黑"/>
                <a:cs typeface="Calibri" panose="020F0502020204030204" pitchFamily="34" charset="0"/>
              </a:rPr>
              <a:t>3</a:t>
            </a:r>
          </a:p>
        </p:txBody>
      </p:sp>
    </p:spTree>
    <p:extLst>
      <p:ext uri="{BB962C8B-B14F-4D97-AF65-F5344CB8AC3E}">
        <p14:creationId xmlns:p14="http://schemas.microsoft.com/office/powerpoint/2010/main" val="684048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down)">
                                      <p:cBhvr>
                                        <p:cTn id="25" dur="500"/>
                                        <p:tgtEl>
                                          <p:spTgt spid="8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par>
                                <p:cTn id="31" presetID="22" presetClass="entr" presetSubtype="4"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down)">
                                      <p:cBhvr>
                                        <p:cTn id="33" dur="500"/>
                                        <p:tgtEl>
                                          <p:spTgt spid="8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wipe(down)">
                                      <p:cBhvr>
                                        <p:cTn id="36" dur="500"/>
                                        <p:tgtEl>
                                          <p:spTgt spid="9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par>
                                <p:cTn id="40" presetID="22" presetClass="entr" presetSubtype="4" fill="hold" nodeType="with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wipe(down)">
                                      <p:cBhvr>
                                        <p:cTn id="42" dur="500"/>
                                        <p:tgtEl>
                                          <p:spTgt spid="10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07"/>
                                        </p:tgtEl>
                                        <p:attrNameLst>
                                          <p:attrName>style.visibility</p:attrName>
                                        </p:attrNameLst>
                                      </p:cBhvr>
                                      <p:to>
                                        <p:strVal val="visible"/>
                                      </p:to>
                                    </p:set>
                                    <p:animEffect transition="in" filter="wipe(down)">
                                      <p:cBhvr>
                                        <p:cTn id="45" dur="500"/>
                                        <p:tgtEl>
                                          <p:spTgt spid="10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down)">
                                      <p:cBhvr>
                                        <p:cTn id="48" dur="500"/>
                                        <p:tgtEl>
                                          <p:spTgt spid="8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down)">
                                      <p:cBhvr>
                                        <p:cTn id="53" dur="500"/>
                                        <p:tgtEl>
                                          <p:spTgt spid="5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wipe(down)">
                                      <p:cBhvr>
                                        <p:cTn id="56" dur="500"/>
                                        <p:tgtEl>
                                          <p:spTgt spid="60"/>
                                        </p:tgtEl>
                                      </p:cBhvr>
                                    </p:animEffect>
                                  </p:childTnLst>
                                </p:cTn>
                              </p:par>
                              <p:par>
                                <p:cTn id="57" presetID="22" presetClass="entr" presetSubtype="4"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wipe(down)">
                                      <p:cBhvr>
                                        <p:cTn id="59" dur="500"/>
                                        <p:tgtEl>
                                          <p:spTgt spid="108"/>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wipe(down)">
                                      <p:cBhvr>
                                        <p:cTn id="62" dur="500"/>
                                        <p:tgtEl>
                                          <p:spTgt spid="109"/>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10"/>
                                        </p:tgtEl>
                                        <p:attrNameLst>
                                          <p:attrName>style.visibility</p:attrName>
                                        </p:attrNameLst>
                                      </p:cBhvr>
                                      <p:to>
                                        <p:strVal val="visible"/>
                                      </p:to>
                                    </p:set>
                                    <p:animEffect transition="in" filter="wipe(down)">
                                      <p:cBhvr>
                                        <p:cTn id="65" dur="500"/>
                                        <p:tgtEl>
                                          <p:spTgt spid="110"/>
                                        </p:tgtEl>
                                      </p:cBhvr>
                                    </p:animEffect>
                                  </p:childTnLst>
                                </p:cTn>
                              </p:par>
                              <p:par>
                                <p:cTn id="66" presetID="22" presetClass="entr" presetSubtype="4" fill="hold" nodeType="withEffect">
                                  <p:stCondLst>
                                    <p:cond delay="0"/>
                                  </p:stCondLst>
                                  <p:childTnLst>
                                    <p:set>
                                      <p:cBhvr>
                                        <p:cTn id="67" dur="1" fill="hold">
                                          <p:stCondLst>
                                            <p:cond delay="0"/>
                                          </p:stCondLst>
                                        </p:cTn>
                                        <p:tgtEl>
                                          <p:spTgt spid="111"/>
                                        </p:tgtEl>
                                        <p:attrNameLst>
                                          <p:attrName>style.visibility</p:attrName>
                                        </p:attrNameLst>
                                      </p:cBhvr>
                                      <p:to>
                                        <p:strVal val="visible"/>
                                      </p:to>
                                    </p:set>
                                    <p:animEffect transition="in" filter="wipe(down)">
                                      <p:cBhvr>
                                        <p:cTn id="68" dur="500"/>
                                        <p:tgtEl>
                                          <p:spTgt spid="111"/>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12"/>
                                        </p:tgtEl>
                                        <p:attrNameLst>
                                          <p:attrName>style.visibility</p:attrName>
                                        </p:attrNameLst>
                                      </p:cBhvr>
                                      <p:to>
                                        <p:strVal val="visible"/>
                                      </p:to>
                                    </p:set>
                                    <p:animEffect transition="in" filter="wipe(down)">
                                      <p:cBhvr>
                                        <p:cTn id="71" dur="500"/>
                                        <p:tgtEl>
                                          <p:spTgt spid="11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wipe(down)">
                                      <p:cBhvr>
                                        <p:cTn id="76" dur="500"/>
                                        <p:tgtEl>
                                          <p:spTgt spid="119"/>
                                        </p:tgtEl>
                                      </p:cBhvr>
                                    </p:animEffect>
                                  </p:childTnLst>
                                </p:cTn>
                              </p:par>
                              <p:par>
                                <p:cTn id="77" presetID="22" presetClass="entr" presetSubtype="4" fill="hold" nodeType="withEffect">
                                  <p:stCondLst>
                                    <p:cond delay="0"/>
                                  </p:stCondLst>
                                  <p:childTnLst>
                                    <p:set>
                                      <p:cBhvr>
                                        <p:cTn id="78" dur="1" fill="hold">
                                          <p:stCondLst>
                                            <p:cond delay="0"/>
                                          </p:stCondLst>
                                        </p:cTn>
                                        <p:tgtEl>
                                          <p:spTgt spid="121"/>
                                        </p:tgtEl>
                                        <p:attrNameLst>
                                          <p:attrName>style.visibility</p:attrName>
                                        </p:attrNameLst>
                                      </p:cBhvr>
                                      <p:to>
                                        <p:strVal val="visible"/>
                                      </p:to>
                                    </p:set>
                                    <p:animEffect transition="in" filter="wipe(down)">
                                      <p:cBhvr>
                                        <p:cTn id="79" dur="500"/>
                                        <p:tgtEl>
                                          <p:spTgt spid="121"/>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122"/>
                                        </p:tgtEl>
                                        <p:attrNameLst>
                                          <p:attrName>style.visibility</p:attrName>
                                        </p:attrNameLst>
                                      </p:cBhvr>
                                      <p:to>
                                        <p:strVal val="visible"/>
                                      </p:to>
                                    </p:set>
                                    <p:animEffect transition="in" filter="wipe(down)">
                                      <p:cBhvr>
                                        <p:cTn id="82" dur="500"/>
                                        <p:tgtEl>
                                          <p:spTgt spid="122"/>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wipe(down)">
                                      <p:cBhvr>
                                        <p:cTn id="85" dur="500"/>
                                        <p:tgtEl>
                                          <p:spTgt spid="123"/>
                                        </p:tgtEl>
                                      </p:cBhvr>
                                    </p:animEffect>
                                  </p:childTnLst>
                                </p:cTn>
                              </p:par>
                              <p:par>
                                <p:cTn id="86" presetID="22" presetClass="entr" presetSubtype="4"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wipe(down)">
                                      <p:cBhvr>
                                        <p:cTn id="88" dur="500"/>
                                        <p:tgtEl>
                                          <p:spTgt spid="12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25"/>
                                        </p:tgtEl>
                                        <p:attrNameLst>
                                          <p:attrName>style.visibility</p:attrName>
                                        </p:attrNameLst>
                                      </p:cBhvr>
                                      <p:to>
                                        <p:strVal val="visible"/>
                                      </p:to>
                                    </p:set>
                                    <p:animEffect transition="in" filter="wipe(down)">
                                      <p:cBhvr>
                                        <p:cTn id="91" dur="500"/>
                                        <p:tgtEl>
                                          <p:spTgt spid="12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down)">
                                      <p:cBhvr>
                                        <p:cTn id="94"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7" grpId="0"/>
      <p:bldP spid="57" grpId="0"/>
      <p:bldP spid="60" grpId="0"/>
      <p:bldP spid="8" grpId="0"/>
      <p:bldP spid="9" grpId="0"/>
      <p:bldP spid="81" grpId="0"/>
      <p:bldP spid="88" grpId="0"/>
      <p:bldP spid="90" grpId="0"/>
      <p:bldP spid="105" grpId="0"/>
      <p:bldP spid="107" grpId="0"/>
      <p:bldP spid="109" grpId="0"/>
      <p:bldP spid="110" grpId="0"/>
      <p:bldP spid="112" grpId="0"/>
      <p:bldP spid="119" grpId="0"/>
      <p:bldP spid="120" grpId="0"/>
      <p:bldP spid="122" grpId="0"/>
      <p:bldP spid="123" grpId="0"/>
      <p:bldP spid="1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71484" y="1238865"/>
            <a:ext cx="9566787" cy="677108"/>
          </a:xfrm>
          <a:prstGeom prst="rect">
            <a:avLst/>
          </a:prstGeom>
          <a:noFill/>
        </p:spPr>
        <p:txBody>
          <a:bodyPr wrap="square" lIns="0" tIns="0" rIns="0" bIns="0" rtlCol="0">
            <a:spAutoFit/>
          </a:bodyPr>
          <a:lstStyle/>
          <a:p>
            <a:pPr algn="l"/>
            <a:r>
              <a:rPr lang="en-US" sz="4400" dirty="0">
                <a:solidFill>
                  <a:srgbClr val="002060"/>
                </a:solidFill>
                <a:latin typeface="Calibri" panose="020F0502020204030204" pitchFamily="34" charset="0"/>
                <a:cs typeface="Calibri" panose="020F0502020204030204" pitchFamily="34" charset="0"/>
              </a:rPr>
              <a:t>a) 450 : 90          560 : 7           320 : 80</a:t>
            </a:r>
          </a:p>
        </p:txBody>
      </p:sp>
      <p:pic>
        <p:nvPicPr>
          <p:cNvPr id="15" name="Picture 14">
            <a:extLst>
              <a:ext uri="{FF2B5EF4-FFF2-40B4-BE49-F238E27FC236}">
                <a16:creationId xmlns:a16="http://schemas.microsoft.com/office/drawing/2014/main" id="{79B2C08C-01C3-DEB8-0A90-74ED4D2DBD57}"/>
              </a:ext>
            </a:extLst>
          </p:cNvPr>
          <p:cNvPicPr>
            <a:picLocks noChangeAspect="1"/>
          </p:cNvPicPr>
          <p:nvPr/>
        </p:nvPicPr>
        <p:blipFill>
          <a:blip r:embed="rId3"/>
          <a:stretch>
            <a:fillRect/>
          </a:stretch>
        </p:blipFill>
        <p:spPr>
          <a:xfrm>
            <a:off x="1769806" y="2013461"/>
            <a:ext cx="9466510" cy="2170807"/>
          </a:xfrm>
          <a:prstGeom prst="rect">
            <a:avLst/>
          </a:prstGeom>
        </p:spPr>
      </p:pic>
      <p:sp>
        <p:nvSpPr>
          <p:cNvPr id="16" name="TextBox 15">
            <a:extLst>
              <a:ext uri="{FF2B5EF4-FFF2-40B4-BE49-F238E27FC236}">
                <a16:creationId xmlns:a16="http://schemas.microsoft.com/office/drawing/2014/main" id="{BF4682C6-DCF3-7F81-C48D-3A7ABCD42ADA}"/>
              </a:ext>
            </a:extLst>
          </p:cNvPr>
          <p:cNvSpPr txBox="1"/>
          <p:nvPr/>
        </p:nvSpPr>
        <p:spPr>
          <a:xfrm>
            <a:off x="4090220" y="4257369"/>
            <a:ext cx="5014451"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450 : 90 = 45 : 9 = 5            </a:t>
            </a:r>
          </a:p>
          <a:p>
            <a:r>
              <a:rPr lang="en-US" sz="4400" dirty="0">
                <a:solidFill>
                  <a:srgbClr val="FF0000"/>
                </a:solidFill>
                <a:latin typeface="Calibri" panose="020F0502020204030204" pitchFamily="34" charset="0"/>
                <a:cs typeface="Calibri" panose="020F0502020204030204" pitchFamily="34" charset="0"/>
              </a:rPr>
              <a:t>560 : 70 = 56 : 7 = 8                                        </a:t>
            </a:r>
          </a:p>
          <a:p>
            <a:r>
              <a:rPr lang="en-US" sz="4400" dirty="0">
                <a:solidFill>
                  <a:srgbClr val="FF0000"/>
                </a:solidFill>
                <a:latin typeface="Calibri" panose="020F0502020204030204" pitchFamily="34" charset="0"/>
                <a:cs typeface="Calibri" panose="020F0502020204030204" pitchFamily="34" charset="0"/>
              </a:rPr>
              <a:t>320 : 80 = 32 : 8 = 4</a:t>
            </a:r>
          </a:p>
        </p:txBody>
      </p:sp>
    </p:spTree>
    <p:extLst>
      <p:ext uri="{BB962C8B-B14F-4D97-AF65-F5344CB8AC3E}">
        <p14:creationId xmlns:p14="http://schemas.microsoft.com/office/powerpoint/2010/main" val="16889285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wipe(down)">
                                      <p:cBhvr>
                                        <p:cTn id="20" dur="500"/>
                                        <p:tgtEl>
                                          <p:spTgt spid="1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Effect transition="in" filter="wipe(down)">
                                      <p:cBhvr>
                                        <p:cTn id="25" dur="500"/>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wipe(down)">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3578944" cy="1052416"/>
            <a:chOff x="1203156" y="685800"/>
            <a:chExt cx="2684207" cy="78931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1636964" y="841483"/>
              <a:ext cx="2250399" cy="623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Tính</a:t>
              </a:r>
              <a:endParaRPr kumimoji="0" lang="en-US" sz="48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
        <p:nvSpPr>
          <p:cNvPr id="13" name="TextBox 12">
            <a:extLst>
              <a:ext uri="{FF2B5EF4-FFF2-40B4-BE49-F238E27FC236}">
                <a16:creationId xmlns:a16="http://schemas.microsoft.com/office/drawing/2014/main" id="{FBA3ADF3-7B92-1F1F-C2BA-1E80E45AC4E3}"/>
              </a:ext>
            </a:extLst>
          </p:cNvPr>
          <p:cNvSpPr txBox="1"/>
          <p:nvPr/>
        </p:nvSpPr>
        <p:spPr>
          <a:xfrm>
            <a:off x="1691148" y="1278194"/>
            <a:ext cx="9566787" cy="615553"/>
          </a:xfrm>
          <a:prstGeom prst="rect">
            <a:avLst/>
          </a:prstGeom>
          <a:noFill/>
        </p:spPr>
        <p:txBody>
          <a:bodyPr wrap="square" lIns="0" tIns="0" rIns="0" bIns="0" rtlCol="0">
            <a:spAutoFit/>
          </a:bodyPr>
          <a:lstStyle/>
          <a:p>
            <a:pPr lvl="0"/>
            <a:r>
              <a:rPr lang="pl-PL" sz="4000" dirty="0">
                <a:solidFill>
                  <a:srgbClr val="002060"/>
                </a:solidFill>
                <a:latin typeface="Calibri" panose="020F0502020204030204" pitchFamily="34" charset="0"/>
                <a:cs typeface="Calibri" panose="020F0502020204030204" pitchFamily="34" charset="0"/>
              </a:rPr>
              <a:t>b) 45 000 : 900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62 700 : 300</a:t>
            </a:r>
            <a:r>
              <a:rPr lang="en-US" sz="4000" dirty="0">
                <a:solidFill>
                  <a:srgbClr val="002060"/>
                </a:solidFill>
                <a:latin typeface="Calibri" panose="020F0502020204030204" pitchFamily="34" charset="0"/>
                <a:cs typeface="Calibri" panose="020F0502020204030204" pitchFamily="34" charset="0"/>
              </a:rPr>
              <a:t>     </a:t>
            </a:r>
            <a:r>
              <a:rPr lang="pl-PL" sz="4000" dirty="0">
                <a:solidFill>
                  <a:srgbClr val="002060"/>
                </a:solidFill>
                <a:latin typeface="Calibri" panose="020F0502020204030204" pitchFamily="34" charset="0"/>
                <a:cs typeface="Calibri" panose="020F0502020204030204" pitchFamily="34" charset="0"/>
              </a:rPr>
              <a:t>6 000 : 500</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AE4C3F6-AAA1-587D-13EE-3876B92E9B02}"/>
              </a:ext>
            </a:extLst>
          </p:cNvPr>
          <p:cNvPicPr>
            <a:picLocks noChangeAspect="1"/>
          </p:cNvPicPr>
          <p:nvPr/>
        </p:nvPicPr>
        <p:blipFill>
          <a:blip r:embed="rId3"/>
          <a:stretch>
            <a:fillRect/>
          </a:stretch>
        </p:blipFill>
        <p:spPr>
          <a:xfrm>
            <a:off x="2219478" y="2124229"/>
            <a:ext cx="8232689" cy="1739848"/>
          </a:xfrm>
          <a:prstGeom prst="rect">
            <a:avLst/>
          </a:prstGeom>
        </p:spPr>
      </p:pic>
      <p:sp>
        <p:nvSpPr>
          <p:cNvPr id="11" name="TextBox 10">
            <a:extLst>
              <a:ext uri="{FF2B5EF4-FFF2-40B4-BE49-F238E27FC236}">
                <a16:creationId xmlns:a16="http://schemas.microsoft.com/office/drawing/2014/main" id="{7A454CA3-048F-7ABB-4B06-163160A60753}"/>
              </a:ext>
            </a:extLst>
          </p:cNvPr>
          <p:cNvSpPr txBox="1"/>
          <p:nvPr/>
        </p:nvSpPr>
        <p:spPr>
          <a:xfrm>
            <a:off x="3048000" y="4100052"/>
            <a:ext cx="6744929" cy="2031325"/>
          </a:xfrm>
          <a:prstGeom prst="rect">
            <a:avLst/>
          </a:prstGeom>
          <a:noFill/>
        </p:spPr>
        <p:txBody>
          <a:bodyPr wrap="square" lIns="0" tIns="0" rIns="0" bIns="0" rtlCol="0">
            <a:spAutoFit/>
          </a:bodyPr>
          <a:lstStyle/>
          <a:p>
            <a:r>
              <a:rPr lang="en-US" sz="4400" dirty="0">
                <a:solidFill>
                  <a:srgbClr val="FF0000"/>
                </a:solidFill>
                <a:latin typeface="Calibri" panose="020F0502020204030204" pitchFamily="34" charset="0"/>
                <a:cs typeface="Calibri" panose="020F0502020204030204" pitchFamily="34" charset="0"/>
              </a:rPr>
              <a:t>45 000 : 900 = 450 : 9 = 50             </a:t>
            </a:r>
          </a:p>
          <a:p>
            <a:r>
              <a:rPr lang="en-US" sz="4400" dirty="0">
                <a:solidFill>
                  <a:srgbClr val="FF0000"/>
                </a:solidFill>
                <a:latin typeface="Calibri" panose="020F0502020204030204" pitchFamily="34" charset="0"/>
                <a:cs typeface="Calibri" panose="020F0502020204030204" pitchFamily="34" charset="0"/>
              </a:rPr>
              <a:t>62 700 : 300 = 627 : 3 = 209                 </a:t>
            </a:r>
          </a:p>
          <a:p>
            <a:r>
              <a:rPr lang="en-US" sz="4400" dirty="0">
                <a:solidFill>
                  <a:srgbClr val="FF0000"/>
                </a:solidFill>
                <a:latin typeface="Calibri" panose="020F0502020204030204" pitchFamily="34" charset="0"/>
                <a:cs typeface="Calibri" panose="020F0502020204030204" pitchFamily="34" charset="0"/>
              </a:rPr>
              <a:t>6 000 : 500 = 60 : 5 = 12</a:t>
            </a:r>
          </a:p>
        </p:txBody>
      </p:sp>
    </p:spTree>
    <p:extLst>
      <p:ext uri="{BB962C8B-B14F-4D97-AF65-F5344CB8AC3E}">
        <p14:creationId xmlns:p14="http://schemas.microsoft.com/office/powerpoint/2010/main" val="3903291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down)">
                                      <p:cBhvr>
                                        <p:cTn id="20" dur="500"/>
                                        <p:tgtEl>
                                          <p:spTgt spid="1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animEffect transition="in" filter="wipe(down)">
                                      <p:cBhvr>
                                        <p:cTn id="25" dur="500"/>
                                        <p:tgtEl>
                                          <p:spTgt spid="1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Effect transition="in" filter="wipe(down)">
                                      <p:cBhvr>
                                        <p:cTn id="3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2" name="Nhóm 6">
            <a:extLst>
              <a:ext uri="{FF2B5EF4-FFF2-40B4-BE49-F238E27FC236}">
                <a16:creationId xmlns:a16="http://schemas.microsoft.com/office/drawing/2014/main" id="{E739727F-BB6A-B397-BAA4-3F6E3810ECEB}"/>
              </a:ext>
            </a:extLst>
          </p:cNvPr>
          <p:cNvGrpSpPr/>
          <p:nvPr/>
        </p:nvGrpSpPr>
        <p:grpSpPr>
          <a:xfrm>
            <a:off x="363793" y="123836"/>
            <a:ext cx="11287433" cy="1784923"/>
            <a:chOff x="1203156" y="685800"/>
            <a:chExt cx="8465571" cy="1338691"/>
          </a:xfrm>
        </p:grpSpPr>
        <p:grpSp>
          <p:nvGrpSpPr>
            <p:cNvPr id="5" name="Nhóm 4">
              <a:extLst>
                <a:ext uri="{FF2B5EF4-FFF2-40B4-BE49-F238E27FC236}">
                  <a16:creationId xmlns:a16="http://schemas.microsoft.com/office/drawing/2014/main" id="{58C7E53E-7F1C-13E6-2F96-77BEE5D1237C}"/>
                </a:ext>
              </a:extLst>
            </p:cNvPr>
            <p:cNvGrpSpPr/>
            <p:nvPr/>
          </p:nvGrpSpPr>
          <p:grpSpPr>
            <a:xfrm>
              <a:off x="1203156" y="685800"/>
              <a:ext cx="1311443" cy="789311"/>
              <a:chOff x="1431757" y="695791"/>
              <a:chExt cx="1347538" cy="856283"/>
            </a:xfrm>
          </p:grpSpPr>
          <p:sp>
            <p:nvSpPr>
              <p:cNvPr id="9" name="Hình Bầu dục 2">
                <a:extLst>
                  <a:ext uri="{FF2B5EF4-FFF2-40B4-BE49-F238E27FC236}">
                    <a16:creationId xmlns:a16="http://schemas.microsoft.com/office/drawing/2014/main" id="{DF25ED4D-2838-A428-BFB0-1ABFE4C83EDD}"/>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panose="020F0502020204030204" pitchFamily="34" charset="0"/>
                  <a:ea typeface="+mn-ea"/>
                  <a:cs typeface="Calibri" panose="020F0502020204030204" pitchFamily="34" charset="0"/>
                  <a:sym typeface="Arial"/>
                </a:endParaRPr>
              </a:p>
            </p:txBody>
          </p:sp>
          <p:sp>
            <p:nvSpPr>
              <p:cNvPr id="10" name="Hộp Văn bản 3">
                <a:extLst>
                  <a:ext uri="{FF2B5EF4-FFF2-40B4-BE49-F238E27FC236}">
                    <a16:creationId xmlns:a16="http://schemas.microsoft.com/office/drawing/2014/main" id="{CAC7DB1A-5038-CFCD-4492-34ED3D28BDBA}"/>
                  </a:ext>
                </a:extLst>
              </p:cNvPr>
              <p:cNvSpPr txBox="1"/>
              <p:nvPr/>
            </p:nvSpPr>
            <p:spPr>
              <a:xfrm>
                <a:off x="1431757" y="695791"/>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3</a:t>
                </a:r>
              </a:p>
            </p:txBody>
          </p:sp>
        </p:grpSp>
        <p:sp>
          <p:nvSpPr>
            <p:cNvPr id="7" name="Hộp Văn bản 5">
              <a:extLst>
                <a:ext uri="{FF2B5EF4-FFF2-40B4-BE49-F238E27FC236}">
                  <a16:creationId xmlns:a16="http://schemas.microsoft.com/office/drawing/2014/main" id="{2447BBA2-A08F-A912-2F35-1C3A1EE268EB}"/>
                </a:ext>
              </a:extLst>
            </p:cNvPr>
            <p:cNvSpPr txBox="1"/>
            <p:nvPr/>
          </p:nvSpPr>
          <p:spPr>
            <a:xfrm>
              <a:off x="2249022" y="708748"/>
              <a:ext cx="7419705" cy="13157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Trong một hội trường, người ta xếp 384 cái ghế vào các dãy, mỗi dãy 24 ghế. Hỏi xếp được bao nhiêu dãy ghế như vậy?</a:t>
              </a:r>
              <a:endPar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026" name="Picture 2" descr="Hình ảnh Bàn Ghế Gỗ Nội Thất Bàn Ghế PNG , Bảng Clipart, Gỗ, 桌椅 PNG và  Vector với nền trong suốt để tải xuống miễn phí">
            <a:extLst>
              <a:ext uri="{FF2B5EF4-FFF2-40B4-BE49-F238E27FC236}">
                <a16:creationId xmlns:a16="http://schemas.microsoft.com/office/drawing/2014/main" id="{3019DEC8-19B2-6C9C-630C-6C1D491F7B7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41772" y="1305232"/>
            <a:ext cx="3315929" cy="33159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A0C050D-9295-A88B-CA8D-F776768FCB90}"/>
              </a:ext>
            </a:extLst>
          </p:cNvPr>
          <p:cNvSpPr txBox="1"/>
          <p:nvPr/>
        </p:nvSpPr>
        <p:spPr>
          <a:xfrm>
            <a:off x="1337187" y="2123768"/>
            <a:ext cx="4345858" cy="1661993"/>
          </a:xfrm>
          <a:prstGeom prst="rect">
            <a:avLst/>
          </a:prstGeom>
          <a:noFill/>
        </p:spPr>
        <p:txBody>
          <a:bodyPr wrap="square" lIns="0" tIns="0" rIns="0" bIns="0" rtlCol="0">
            <a:spAutoFit/>
          </a:bodyPr>
          <a:lstStyle/>
          <a:p>
            <a:pPr algn="ctr" latinLnBrk="0"/>
            <a:r>
              <a:rPr lang="en-US" sz="3600" b="1" i="0" dirty="0" err="1">
                <a:solidFill>
                  <a:srgbClr val="002060"/>
                </a:solidFill>
                <a:effectLst/>
                <a:latin typeface="Calibri" panose="020F0502020204030204" pitchFamily="34" charset="0"/>
                <a:cs typeface="Calibri" panose="020F0502020204030204" pitchFamily="34" charset="0"/>
              </a:rPr>
              <a:t>Tóm</a:t>
            </a:r>
            <a:r>
              <a:rPr lang="en-US" sz="3600" b="1" i="0" dirty="0">
                <a:solidFill>
                  <a:srgbClr val="002060"/>
                </a:solidFill>
                <a:effectLst/>
                <a:latin typeface="Calibri" panose="020F0502020204030204" pitchFamily="34" charset="0"/>
                <a:cs typeface="Calibri" panose="020F0502020204030204" pitchFamily="34" charset="0"/>
              </a:rPr>
              <a:t> </a:t>
            </a:r>
            <a:r>
              <a:rPr lang="en-US" sz="3600" b="1" i="0" dirty="0" err="1">
                <a:solidFill>
                  <a:srgbClr val="002060"/>
                </a:solidFill>
                <a:effectLst/>
                <a:latin typeface="Calibri" panose="020F0502020204030204" pitchFamily="34" charset="0"/>
                <a:cs typeface="Calibri" panose="020F0502020204030204" pitchFamily="34" charset="0"/>
              </a:rPr>
              <a:t>tắt</a:t>
            </a:r>
            <a:r>
              <a:rPr lang="en-US" sz="3600" b="1" i="0" dirty="0">
                <a:solidFill>
                  <a:srgbClr val="002060"/>
                </a:solidFill>
                <a:effectLst/>
                <a:latin typeface="Calibri" panose="020F0502020204030204" pitchFamily="34" charset="0"/>
                <a:cs typeface="Calibri" panose="020F0502020204030204" pitchFamily="34" charset="0"/>
              </a:rPr>
              <a:t>:</a:t>
            </a:r>
          </a:p>
          <a:p>
            <a:pPr algn="just" latinLnBrk="0"/>
            <a:r>
              <a:rPr lang="en-US" sz="3600" b="1" i="0" dirty="0">
                <a:solidFill>
                  <a:srgbClr val="002060"/>
                </a:solidFill>
                <a:effectLst/>
                <a:latin typeface="Calibri" panose="020F0502020204030204" pitchFamily="34" charset="0"/>
                <a:cs typeface="Calibri" panose="020F0502020204030204" pitchFamily="34" charset="0"/>
              </a:rPr>
              <a:t>24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1 </a:t>
            </a:r>
            <a:r>
              <a:rPr lang="en-US" sz="3600" b="1" i="0" dirty="0" err="1">
                <a:solidFill>
                  <a:srgbClr val="002060"/>
                </a:solidFill>
                <a:effectLst/>
                <a:latin typeface="Calibri" panose="020F0502020204030204" pitchFamily="34" charset="0"/>
                <a:cs typeface="Calibri" panose="020F0502020204030204" pitchFamily="34" charset="0"/>
              </a:rPr>
              <a:t>dãy</a:t>
            </a:r>
            <a:endParaRPr lang="en-US" sz="3600" b="1" i="0" dirty="0">
              <a:solidFill>
                <a:srgbClr val="002060"/>
              </a:solidFill>
              <a:effectLst/>
              <a:latin typeface="Calibri" panose="020F0502020204030204" pitchFamily="34" charset="0"/>
              <a:cs typeface="Calibri" panose="020F0502020204030204" pitchFamily="34" charset="0"/>
            </a:endParaRPr>
          </a:p>
          <a:p>
            <a:pPr algn="just" latinLnBrk="0"/>
            <a:r>
              <a:rPr lang="en-US" sz="3600" b="1" i="0" dirty="0">
                <a:solidFill>
                  <a:srgbClr val="002060"/>
                </a:solidFill>
                <a:effectLst/>
                <a:latin typeface="Calibri" panose="020F0502020204030204" pitchFamily="34" charset="0"/>
                <a:cs typeface="Calibri" panose="020F0502020204030204" pitchFamily="34" charset="0"/>
              </a:rPr>
              <a:t>384 </a:t>
            </a:r>
            <a:r>
              <a:rPr lang="en-US" sz="3600" b="1" i="0" dirty="0" err="1">
                <a:solidFill>
                  <a:srgbClr val="002060"/>
                </a:solidFill>
                <a:effectLst/>
                <a:latin typeface="Calibri" panose="020F0502020204030204" pitchFamily="34" charset="0"/>
                <a:cs typeface="Calibri" panose="020F0502020204030204" pitchFamily="34" charset="0"/>
              </a:rPr>
              <a:t>ghế</a:t>
            </a:r>
            <a:r>
              <a:rPr lang="en-US" sz="3600" b="1" i="0" dirty="0">
                <a:solidFill>
                  <a:srgbClr val="002060"/>
                </a:solidFill>
                <a:effectLst/>
                <a:latin typeface="Calibri" panose="020F0502020204030204" pitchFamily="34" charset="0"/>
                <a:cs typeface="Calibri" panose="020F0502020204030204" pitchFamily="34" charset="0"/>
              </a:rPr>
              <a:t>: … </a:t>
            </a:r>
            <a:r>
              <a:rPr lang="en-US" sz="3600" b="1" i="0" dirty="0" err="1">
                <a:solidFill>
                  <a:srgbClr val="002060"/>
                </a:solidFill>
                <a:effectLst/>
                <a:latin typeface="Calibri" panose="020F0502020204030204" pitchFamily="34" charset="0"/>
                <a:cs typeface="Calibri" panose="020F0502020204030204" pitchFamily="34" charset="0"/>
              </a:rPr>
              <a:t>dãy</a:t>
            </a:r>
            <a:r>
              <a:rPr lang="en-US" sz="3600" b="1" i="0" dirty="0">
                <a:solidFill>
                  <a:srgbClr val="002060"/>
                </a:solidFill>
                <a:effectLst/>
                <a:latin typeface="Calibri" panose="020F0502020204030204" pitchFamily="34" charset="0"/>
                <a:cs typeface="Calibri" panose="020F0502020204030204" pitchFamily="34" charset="0"/>
              </a:rPr>
              <a:t>?</a:t>
            </a:r>
          </a:p>
        </p:txBody>
      </p:sp>
      <p:sp>
        <p:nvSpPr>
          <p:cNvPr id="12" name="TextBox 11">
            <a:extLst>
              <a:ext uri="{FF2B5EF4-FFF2-40B4-BE49-F238E27FC236}">
                <a16:creationId xmlns:a16="http://schemas.microsoft.com/office/drawing/2014/main" id="{587302EC-F1F8-D6A2-886D-52E07313D567}"/>
              </a:ext>
            </a:extLst>
          </p:cNvPr>
          <p:cNvSpPr txBox="1"/>
          <p:nvPr/>
        </p:nvSpPr>
        <p:spPr>
          <a:xfrm>
            <a:off x="1759974" y="4129549"/>
            <a:ext cx="8426245" cy="2215991"/>
          </a:xfrm>
          <a:prstGeom prst="rect">
            <a:avLst/>
          </a:prstGeom>
          <a:noFill/>
        </p:spPr>
        <p:txBody>
          <a:bodyPr wrap="square" lIns="0" tIns="0" rIns="0" bIns="0" rtlCol="0">
            <a:spAutoFit/>
          </a:bodyPr>
          <a:lstStyle/>
          <a:p>
            <a:pPr algn="ctr"/>
            <a:r>
              <a:rPr lang="vi-VN" sz="3600" b="1" dirty="0">
                <a:solidFill>
                  <a:srgbClr val="FF0000"/>
                </a:solidFill>
                <a:latin typeface="Calibri" panose="020F0502020204030204" pitchFamily="34" charset="0"/>
                <a:cs typeface="Calibri" panose="020F0502020204030204" pitchFamily="34" charset="0"/>
              </a:rPr>
              <a:t>Bài giải</a:t>
            </a:r>
          </a:p>
          <a:p>
            <a:pPr algn="ctr"/>
            <a:r>
              <a:rPr lang="vi-VN" sz="3600" b="1" dirty="0">
                <a:solidFill>
                  <a:srgbClr val="FF0000"/>
                </a:solidFill>
                <a:latin typeface="Calibri" panose="020F0502020204030204" pitchFamily="34" charset="0"/>
                <a:cs typeface="Calibri" panose="020F0502020204030204" pitchFamily="34" charset="0"/>
              </a:rPr>
              <a:t>Số dãy ghế xếp được là:</a:t>
            </a:r>
          </a:p>
          <a:p>
            <a:pPr algn="ctr"/>
            <a:r>
              <a:rPr lang="vi-VN" sz="3600" b="1" dirty="0">
                <a:solidFill>
                  <a:srgbClr val="FF0000"/>
                </a:solidFill>
                <a:latin typeface="Calibri" panose="020F0502020204030204" pitchFamily="34" charset="0"/>
                <a:cs typeface="Calibri" panose="020F0502020204030204" pitchFamily="34" charset="0"/>
              </a:rPr>
              <a:t>384 : 24 = 16 (dãy)</a:t>
            </a:r>
          </a:p>
          <a:p>
            <a:pPr algn="r"/>
            <a:r>
              <a:rPr lang="vi-VN" sz="3600" b="1" dirty="0">
                <a:solidFill>
                  <a:srgbClr val="FF0000"/>
                </a:solidFill>
                <a:latin typeface="Calibri" panose="020F0502020204030204" pitchFamily="34" charset="0"/>
                <a:cs typeface="Calibri" panose="020F0502020204030204" pitchFamily="34" charset="0"/>
              </a:rPr>
              <a:t>Đáp số: 16 dãy ghế</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9506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bản, màn hình, thiết bị điện tử, ảnh chụp màn hình&#10;&#10;Mô tả được tạo tự động">
            <a:extLst>
              <a:ext uri="{FF2B5EF4-FFF2-40B4-BE49-F238E27FC236}">
                <a16:creationId xmlns:a16="http://schemas.microsoft.com/office/drawing/2014/main" id="{0CEB0AE0-345F-B28D-C9D0-246EC4649AB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000" t="44889" r="48375" b="13333"/>
          <a:stretch/>
        </p:blipFill>
        <p:spPr>
          <a:xfrm>
            <a:off x="1" y="-55605"/>
            <a:ext cx="12245908" cy="6913607"/>
          </a:xfrm>
          <a:prstGeom prst="rect">
            <a:avLst/>
          </a:prstGeom>
        </p:spPr>
      </p:pic>
      <p:pic>
        <p:nvPicPr>
          <p:cNvPr id="2" name="Picture 1">
            <a:extLst>
              <a:ext uri="{FF2B5EF4-FFF2-40B4-BE49-F238E27FC236}">
                <a16:creationId xmlns:a16="http://schemas.microsoft.com/office/drawing/2014/main" id="{AEA7A568-60DC-4719-64AD-72977EC7D831}"/>
              </a:ext>
            </a:extLst>
          </p:cNvPr>
          <p:cNvPicPr>
            <a:picLocks noChangeAspect="1"/>
          </p:cNvPicPr>
          <p:nvPr/>
        </p:nvPicPr>
        <p:blipFill>
          <a:blip r:embed="rId3"/>
          <a:stretch>
            <a:fillRect/>
          </a:stretch>
        </p:blipFill>
        <p:spPr>
          <a:xfrm>
            <a:off x="3909231" y="1334208"/>
            <a:ext cx="4865030" cy="3877392"/>
          </a:xfrm>
          <a:prstGeom prst="rect">
            <a:avLst/>
          </a:prstGeom>
        </p:spPr>
      </p:pic>
    </p:spTree>
    <p:extLst>
      <p:ext uri="{BB962C8B-B14F-4D97-AF65-F5344CB8AC3E}">
        <p14:creationId xmlns:p14="http://schemas.microsoft.com/office/powerpoint/2010/main" val="3249267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354269" y="299399"/>
            <a:ext cx="11583444" cy="6316249"/>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 name="TextBox 1">
            <a:extLst>
              <a:ext uri="{FF2B5EF4-FFF2-40B4-BE49-F238E27FC236}">
                <a16:creationId xmlns:a16="http://schemas.microsoft.com/office/drawing/2014/main" id="{6E4CF7B4-7F38-47C9-98EB-6C6839953AE3}"/>
              </a:ext>
            </a:extLst>
          </p:cNvPr>
          <p:cNvSpPr txBox="1"/>
          <p:nvPr/>
        </p:nvSpPr>
        <p:spPr>
          <a:xfrm>
            <a:off x="874643" y="1164717"/>
            <a:ext cx="10634869"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   </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rPr>
              <a:t>Cuối kì, cô giáo chuẩn bị 180 quyển vở để thưởng cho HS cả lớp vì đã chăm ngoan, cố gắng hết mình. Biết lớp học có 36 bạn. Vậy mỗi bạn được cô thưởng bao nhiêu quyển vở? (Biết số vở cô thưởng cho mỗi bạn là như nhau) </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cs typeface="+mn-cs"/>
            </a:endParaRPr>
          </a:p>
        </p:txBody>
      </p:sp>
      <p:pic>
        <p:nvPicPr>
          <p:cNvPr id="5" name="Picture 4">
            <a:extLst>
              <a:ext uri="{FF2B5EF4-FFF2-40B4-BE49-F238E27FC236}">
                <a16:creationId xmlns:a16="http://schemas.microsoft.com/office/drawing/2014/main" id="{1245FE3B-025A-7BFA-1AF7-332EBCAF9E9A}"/>
              </a:ext>
            </a:extLst>
          </p:cNvPr>
          <p:cNvPicPr>
            <a:picLocks noChangeAspect="1"/>
          </p:cNvPicPr>
          <p:nvPr/>
        </p:nvPicPr>
        <p:blipFill>
          <a:blip r:embed="rId3"/>
          <a:stretch>
            <a:fillRect/>
          </a:stretch>
        </p:blipFill>
        <p:spPr>
          <a:xfrm>
            <a:off x="2476825" y="146071"/>
            <a:ext cx="7238349" cy="1015909"/>
          </a:xfrm>
          <a:prstGeom prst="rect">
            <a:avLst/>
          </a:prstGeom>
        </p:spPr>
      </p:pic>
      <p:sp>
        <p:nvSpPr>
          <p:cNvPr id="7" name="Rectangle: Rounded Corners 6">
            <a:extLst>
              <a:ext uri="{FF2B5EF4-FFF2-40B4-BE49-F238E27FC236}">
                <a16:creationId xmlns:a16="http://schemas.microsoft.com/office/drawing/2014/main" id="{B1C4950C-B016-6240-C208-7A6EFF50282E}"/>
              </a:ext>
            </a:extLst>
          </p:cNvPr>
          <p:cNvSpPr/>
          <p:nvPr/>
        </p:nvSpPr>
        <p:spPr>
          <a:xfrm>
            <a:off x="1371600" y="3087904"/>
            <a:ext cx="10005237" cy="3116955"/>
          </a:xfrm>
          <a:prstGeom prst="roundRect">
            <a:avLst/>
          </a:prstGeom>
          <a:solidFill>
            <a:srgbClr val="F2C61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6719E1D6-D603-E16D-37E7-16AE10AEBFED}"/>
              </a:ext>
            </a:extLst>
          </p:cNvPr>
          <p:cNvSpPr txBox="1"/>
          <p:nvPr/>
        </p:nvSpPr>
        <p:spPr>
          <a:xfrm>
            <a:off x="4906655" y="3161355"/>
            <a:ext cx="2405239"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giải</a:t>
            </a:r>
            <a:endParaRPr kumimoji="0" lang="en-US" sz="40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9" name="TextBox 8">
            <a:extLst>
              <a:ext uri="{FF2B5EF4-FFF2-40B4-BE49-F238E27FC236}">
                <a16:creationId xmlns:a16="http://schemas.microsoft.com/office/drawing/2014/main" id="{227A0839-0E4F-A1EE-8A0D-451C63766B24}"/>
              </a:ext>
            </a:extLst>
          </p:cNvPr>
          <p:cNvSpPr txBox="1"/>
          <p:nvPr/>
        </p:nvSpPr>
        <p:spPr>
          <a:xfrm>
            <a:off x="1403498" y="3832232"/>
            <a:ext cx="949408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bạn được cô thưởng số quyển vở là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10" name="TextBox 9">
            <a:extLst>
              <a:ext uri="{FF2B5EF4-FFF2-40B4-BE49-F238E27FC236}">
                <a16:creationId xmlns:a16="http://schemas.microsoft.com/office/drawing/2014/main" id="{360EAD28-B304-CF1B-D3A8-C167329DFB78}"/>
              </a:ext>
            </a:extLst>
          </p:cNvPr>
          <p:cNvSpPr txBox="1"/>
          <p:nvPr/>
        </p:nvSpPr>
        <p:spPr>
          <a:xfrm>
            <a:off x="2952750" y="4517585"/>
            <a:ext cx="70294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180 : 36 =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20" name="TextBox 19">
            <a:extLst>
              <a:ext uri="{FF2B5EF4-FFF2-40B4-BE49-F238E27FC236}">
                <a16:creationId xmlns:a16="http://schemas.microsoft.com/office/drawing/2014/main" id="{B327A820-6945-19BA-9935-30BF83C0D8CC}"/>
              </a:ext>
            </a:extLst>
          </p:cNvPr>
          <p:cNvSpPr txBox="1"/>
          <p:nvPr/>
        </p:nvSpPr>
        <p:spPr>
          <a:xfrm>
            <a:off x="4499067" y="5251865"/>
            <a:ext cx="5703126"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Đáp</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sng"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600" b="1" i="0" u="sng"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5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quyển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vở</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07112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p:bldP spid="9" grpId="0"/>
      <p:bldP spid="10"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C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116" y="3599489"/>
            <a:ext cx="12438231" cy="5145423"/>
          </a:xfrm>
          <a:prstGeom prst="rect">
            <a:avLst/>
          </a:prstGeom>
        </p:spPr>
      </p:pic>
      <p:pic>
        <p:nvPicPr>
          <p:cNvPr id="3" name="Picture 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964" y="1294237"/>
            <a:ext cx="10666072" cy="4733071"/>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951827" flipH="1">
            <a:off x="10370963" y="1014978"/>
            <a:ext cx="4876800" cy="1438656"/>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549091">
            <a:off x="-3055763" y="5732272"/>
            <a:ext cx="4876800" cy="1438656"/>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603262" y="1411146"/>
            <a:ext cx="1112477" cy="39644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465868" y="463442"/>
            <a:ext cx="1285666" cy="1152278"/>
          </a:xfrm>
          <a:prstGeom prst="rect">
            <a:avLst/>
          </a:prstGeom>
        </p:spPr>
      </p:pic>
      <p:pic>
        <p:nvPicPr>
          <p:cNvPr id="9" name="Picture 9"/>
          <p:cNvPicPr>
            <a:picLocks noChangeAspect="1"/>
          </p:cNvPicPr>
          <p:nvPr/>
        </p:nvPicPr>
        <p:blipFill>
          <a:blip r:embed="rId13" cstate="print"/>
          <a:srcRect/>
          <a:stretch>
            <a:fillRect/>
          </a:stretch>
        </p:blipFill>
        <p:spPr>
          <a:xfrm rot="-894206">
            <a:off x="155404" y="-152662"/>
            <a:ext cx="1169977" cy="1187292"/>
          </a:xfrm>
          <a:prstGeom prst="rect">
            <a:avLst/>
          </a:prstGeom>
        </p:spPr>
      </p:pic>
      <p:pic>
        <p:nvPicPr>
          <p:cNvPr id="10" name="Picture 10"/>
          <p:cNvPicPr>
            <a:picLocks noChangeAspect="1"/>
          </p:cNvPicPr>
          <p:nvPr/>
        </p:nvPicPr>
        <p:blipFill>
          <a:blip r:embed="rId14" cstate="print"/>
          <a:srcRect/>
          <a:stretch>
            <a:fillRect/>
          </a:stretch>
        </p:blipFill>
        <p:spPr>
          <a:xfrm rot="958427">
            <a:off x="342742" y="1344743"/>
            <a:ext cx="560870" cy="838684"/>
          </a:xfrm>
          <a:prstGeom prst="rect">
            <a:avLst/>
          </a:prstGeom>
        </p:spPr>
      </p:pic>
      <p:pic>
        <p:nvPicPr>
          <p:cNvPr id="11" name="Picture 11"/>
          <p:cNvPicPr>
            <a:picLocks noChangeAspect="1"/>
          </p:cNvPicPr>
          <p:nvPr/>
        </p:nvPicPr>
        <p:blipFill>
          <a:blip r:embed="rId15" cstate="print"/>
          <a:srcRect/>
          <a:stretch>
            <a:fillRect/>
          </a:stretch>
        </p:blipFill>
        <p:spPr>
          <a:xfrm rot="789970">
            <a:off x="1782769" y="-152884"/>
            <a:ext cx="776831" cy="838684"/>
          </a:xfrm>
          <a:prstGeom prst="rect">
            <a:avLst/>
          </a:prstGeom>
        </p:spPr>
      </p:pic>
      <p:pic>
        <p:nvPicPr>
          <p:cNvPr id="12" name="Picture 12"/>
          <p:cNvPicPr>
            <a:picLocks noChangeAspect="1"/>
          </p:cNvPicPr>
          <p:nvPr/>
        </p:nvPicPr>
        <p:blipFill>
          <a:blip r:embed="rId16" cstate="print"/>
          <a:srcRect/>
          <a:stretch>
            <a:fillRect/>
          </a:stretch>
        </p:blipFill>
        <p:spPr>
          <a:xfrm rot="1232672">
            <a:off x="10886398" y="5061230"/>
            <a:ext cx="1443118" cy="1132246"/>
          </a:xfrm>
          <a:prstGeom prst="rect">
            <a:avLst/>
          </a:prstGeom>
        </p:spPr>
      </p:pic>
      <p:pic>
        <p:nvPicPr>
          <p:cNvPr id="13" name="Picture 13"/>
          <p:cNvPicPr>
            <a:picLocks noChangeAspect="1"/>
          </p:cNvPicPr>
          <p:nvPr/>
        </p:nvPicPr>
        <p:blipFill>
          <a:blip r:embed="rId17" cstate="print"/>
          <a:srcRect/>
          <a:stretch>
            <a:fillRect/>
          </a:stretch>
        </p:blipFill>
        <p:spPr>
          <a:xfrm rot="-874002">
            <a:off x="11176318" y="3557665"/>
            <a:ext cx="659765" cy="838684"/>
          </a:xfrm>
          <a:prstGeom prst="rect">
            <a:avLst/>
          </a:prstGeom>
        </p:spPr>
      </p:pic>
      <p:pic>
        <p:nvPicPr>
          <p:cNvPr id="14" name="Picture 14"/>
          <p:cNvPicPr>
            <a:picLocks noChangeAspect="1"/>
          </p:cNvPicPr>
          <p:nvPr/>
        </p:nvPicPr>
        <p:blipFill>
          <a:blip r:embed="rId18" cstate="print"/>
          <a:srcRect/>
          <a:stretch>
            <a:fillRect/>
          </a:stretch>
        </p:blipFill>
        <p:spPr>
          <a:xfrm rot="-797592">
            <a:off x="9858706" y="5706833"/>
            <a:ext cx="789061" cy="838684"/>
          </a:xfrm>
          <a:prstGeom prst="rect">
            <a:avLst/>
          </a:prstGeom>
        </p:spPr>
      </p:pic>
      <p:sp>
        <p:nvSpPr>
          <p:cNvPr id="15" name="Rectangle 14"/>
          <p:cNvSpPr/>
          <p:nvPr/>
        </p:nvSpPr>
        <p:spPr>
          <a:xfrm>
            <a:off x="2946026" y="1491542"/>
            <a:ext cx="6299949" cy="1795428"/>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11067" b="1" i="0" u="none" strike="noStrike" kern="1200" cap="none" spc="0" normalizeH="0" baseline="0" noProof="0" dirty="0" err="1">
                <a:ln w="12700" cmpd="sng">
                  <a:solidFill>
                    <a:srgbClr val="FF0000"/>
                  </a:solidFill>
                  <a:prstDash val="solid"/>
                </a:ln>
                <a:solidFill>
                  <a:prstClr val="white"/>
                </a:solidFill>
                <a:effectLst/>
                <a:uLnTx/>
                <a:uFillTx/>
                <a:latin typeface="Arial" panose="020B0604020202020204" pitchFamily="34" charset="0"/>
                <a:ea typeface="+mn-ea"/>
                <a:cs typeface="Times New Roman" panose="02020603050405020304" pitchFamily="18" charset="0"/>
              </a:rPr>
              <a:t>Dặn dò</a:t>
            </a:r>
            <a:endParaRPr kumimoji="0" lang="en-US" sz="11067"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Calibri"/>
              <a:ea typeface="+mn-ea"/>
              <a:cs typeface="Times New Roman" panose="02020603050405020304" pitchFamily="18" charset="0"/>
            </a:endParaRPr>
          </a:p>
        </p:txBody>
      </p:sp>
      <p:sp>
        <p:nvSpPr>
          <p:cNvPr id="16" name="Rectangle 142"/>
          <p:cNvSpPr>
            <a:spLocks noChangeArrowheads="1"/>
          </p:cNvSpPr>
          <p:nvPr/>
        </p:nvSpPr>
        <p:spPr bwMode="auto">
          <a:xfrm>
            <a:off x="1248063" y="3256562"/>
            <a:ext cx="102884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a:t>
            </a:r>
            <a:endParaRPr kumimoji="0" lang="vi-VN" alt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3"/>
          <a:stretch>
            <a:fillRect/>
          </a:stretch>
        </p:blipFill>
        <p:spPr>
          <a:xfrm>
            <a:off x="358623" y="2445485"/>
            <a:ext cx="491067" cy="3454400"/>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5"/>
          <a:stretch>
            <a:fillRect/>
          </a:stretch>
        </p:blipFill>
        <p:spPr>
          <a:xfrm>
            <a:off x="1635498" y="3523092"/>
            <a:ext cx="3310565" cy="1862193"/>
          </a:xfrm>
          <a:prstGeom prst="rect">
            <a:avLst/>
          </a:prstGeom>
        </p:spPr>
      </p:pic>
      <p:pic>
        <p:nvPicPr>
          <p:cNvPr id="32" name="Picture 31"/>
          <p:cNvPicPr>
            <a:picLocks noChangeAspect="1"/>
          </p:cNvPicPr>
          <p:nvPr/>
        </p:nvPicPr>
        <p:blipFill>
          <a:blip r:embed="rId6"/>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394" y="3080664"/>
            <a:ext cx="3046729" cy="3824345"/>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44593" y="1149814"/>
            <a:ext cx="3153403" cy="3567897"/>
          </a:xfrm>
          <a:prstGeom prst="rect">
            <a:avLst/>
          </a:prstGeom>
        </p:spPr>
      </p:pic>
      <p:grpSp>
        <p:nvGrpSpPr>
          <p:cNvPr id="8" name="Group 7"/>
          <p:cNvGrpSpPr/>
          <p:nvPr/>
        </p:nvGrpSpPr>
        <p:grpSpPr>
          <a:xfrm>
            <a:off x="9439399" y="4714775"/>
            <a:ext cx="2395204" cy="1089218"/>
            <a:chOff x="9540552" y="4420621"/>
            <a:chExt cx="1619672" cy="982061"/>
          </a:xfrm>
        </p:grpSpPr>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10055489" y="2929848"/>
            <a:ext cx="2107669" cy="958463"/>
            <a:chOff x="9540552" y="4420621"/>
            <a:chExt cx="1619672" cy="982061"/>
          </a:xfrm>
        </p:grpSpPr>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111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115881" y="4882129"/>
            <a:ext cx="2107669" cy="958462"/>
            <a:chOff x="9540552" y="4420621"/>
            <a:chExt cx="1619672" cy="982061"/>
          </a:xfrm>
        </p:grpSpPr>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904534"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287432" y="3330946"/>
            <a:ext cx="2266948" cy="1030894"/>
            <a:chOff x="9540552" y="4420621"/>
            <a:chExt cx="1619672" cy="982061"/>
          </a:xfrm>
        </p:grpSpPr>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22918" y="4605294"/>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20705" y="4557691"/>
              <a:ext cx="692682" cy="6667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5" b="0" i="0" u="none" strike="noStrike" kern="1200" cap="none" spc="0" normalizeH="0" baseline="0" noProof="0" dirty="0">
                  <a:ln>
                    <a:noFill/>
                  </a:ln>
                  <a:solidFill>
                    <a:srgbClr val="7030A0"/>
                  </a:solidFill>
                  <a:effectLst/>
                  <a:highlight>
                    <a:srgbClr val="FFFF00"/>
                  </a:highlight>
                  <a:uLnTx/>
                  <a:uFillTx/>
                  <a:latin typeface="Calibri"/>
                  <a:ea typeface="+mn-ea"/>
                  <a:cs typeface="+mn-cs"/>
                </a:rPr>
                <a:t>121</a:t>
              </a:r>
              <a:endParaRPr kumimoji="0" lang="vi-VN" sz="266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3"/>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3"/>
          <a:stretch>
            <a:fillRect/>
          </a:stretch>
        </p:blipFill>
        <p:spPr>
          <a:xfrm>
            <a:off x="5283201" y="3429000"/>
            <a:ext cx="491067" cy="3454400"/>
          </a:xfrm>
          <a:prstGeom prst="rect">
            <a:avLst/>
          </a:prstGeom>
        </p:spPr>
      </p:pic>
      <p:pic>
        <p:nvPicPr>
          <p:cNvPr id="29" name="Picture 28"/>
          <p:cNvPicPr>
            <a:picLocks noChangeAspect="1"/>
          </p:cNvPicPr>
          <p:nvPr/>
        </p:nvPicPr>
        <p:blipFill>
          <a:blip r:embed="rId14"/>
          <a:stretch>
            <a:fillRect/>
          </a:stretch>
        </p:blipFill>
        <p:spPr>
          <a:xfrm>
            <a:off x="2774347" y="2503689"/>
            <a:ext cx="990240" cy="345084"/>
          </a:xfrm>
          <a:prstGeom prst="rect">
            <a:avLst/>
          </a:prstGeom>
        </p:spPr>
      </p:pic>
      <p:pic>
        <p:nvPicPr>
          <p:cNvPr id="41" name="Picture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sp>
        <p:nvSpPr>
          <p:cNvPr id="7" name="TextBox 6"/>
          <p:cNvSpPr txBox="1"/>
          <p:nvPr/>
        </p:nvSpPr>
        <p:spPr>
          <a:xfrm>
            <a:off x="2485620" y="292698"/>
            <a:ext cx="248055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11 x 11 = ?</a:t>
            </a:r>
            <a:endParaRPr kumimoji="0" lang="vi-VN" sz="3600"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4" name="Picture 33"/>
          <p:cNvPicPr>
            <a:picLocks noChangeAspect="1"/>
          </p:cNvPicPr>
          <p:nvPr/>
        </p:nvPicPr>
        <p:blipFill>
          <a:blip r:embed="rId6"/>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25491258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375E-6 -4.81481E-6 L -4.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9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9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1.11111E-6 -4.19753E-6 L 1.21875 0.16389 " pathEditMode="relative" rAng="0" ptsTypes="AA">
                                      <p:cBhvr>
                                        <p:cTn id="21" dur="19000" fill="hold"/>
                                        <p:tgtEl>
                                          <p:spTgt spid="17"/>
                                        </p:tgtEl>
                                        <p:attrNameLst>
                                          <p:attrName>ppt_x</p:attrName>
                                          <p:attrName>ppt_y</p:attrName>
                                        </p:attrNameLst>
                                      </p:cBhvr>
                                      <p:rCtr x="60926" y="8179"/>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4"/>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46"/>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5814" r="25232"/>
          <a:stretch/>
        </p:blipFill>
        <p:spPr>
          <a:xfrm>
            <a:off x="496186" y="1020725"/>
            <a:ext cx="12163647" cy="41254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816" y="10871"/>
            <a:ext cx="12192000" cy="6858000"/>
          </a:xfrm>
          <a:prstGeom prst="rect">
            <a:avLst/>
          </a:prstGeom>
        </p:spPr>
      </p:pic>
      <p:sp>
        <p:nvSpPr>
          <p:cNvPr id="13" name="TextBox 12"/>
          <p:cNvSpPr txBox="1"/>
          <p:nvPr/>
        </p:nvSpPr>
        <p:spPr>
          <a:xfrm>
            <a:off x="2948763" y="2140688"/>
            <a:ext cx="7116725" cy="156966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0" i="0" u="none" strike="noStrike" kern="0" cap="none" spc="0" normalizeH="0" baseline="0" noProof="0" dirty="0">
                <a:ln>
                  <a:noFill/>
                </a:ln>
                <a:solidFill>
                  <a:srgbClr val="FFFFFF"/>
                </a:solidFill>
                <a:effectLst/>
                <a:uLnTx/>
                <a:uFillTx/>
                <a:latin typeface="UTM Cookies" panose="02040603050506020204" pitchFamily="18" charset="0"/>
                <a:ea typeface="+mn-ea"/>
                <a:cs typeface="Arial"/>
                <a:sym typeface="Arial"/>
              </a:rPr>
              <a:t>TẠM BIỆT VÀ HẸN GẶP LẠI VÀO TIẾT HỌC SAU</a:t>
            </a:r>
          </a:p>
        </p:txBody>
      </p:sp>
      <p:pic>
        <p:nvPicPr>
          <p:cNvPr id="8194" name="Picture 2" descr="Coffee. Icedcoffee. Coffee Brewer | Hill&amp;#39;s Mixtape | Northern Irelan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0871"/>
            <a:ext cx="7855688" cy="3730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78002" y="3466199"/>
            <a:ext cx="2395204" cy="1089218"/>
            <a:chOff x="9540551"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1"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315804" y="3472940"/>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0"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329783" y="5371275"/>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806258" y="5344282"/>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73464" y="4545051"/>
              <a:ext cx="796773" cy="775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231</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957493" y="583693"/>
            <a:ext cx="463477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21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0934660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7 -3.7037E-7 L 4.16667E-7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925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925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45833E-6 7.40741E-7 L 1.22643 0.01065 " pathEditMode="relative" rAng="0" ptsTypes="AA">
                                      <p:cBhvr>
                                        <p:cTn id="19" dur="19250" fill="hold"/>
                                        <p:tgtEl>
                                          <p:spTgt spid="14"/>
                                        </p:tgtEl>
                                        <p:attrNameLst>
                                          <p:attrName>ppt_x</p:attrName>
                                          <p:attrName>ppt_y</p:attrName>
                                        </p:attrNameLst>
                                      </p:cBhvr>
                                      <p:rCtr x="61315"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925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018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914704" y="5295546"/>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615915"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252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flipH="1">
            <a:off x="-92895" y="3787806"/>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52991" y="4590511"/>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85678" y="5398156"/>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10089477" y="4619525"/>
              <a:ext cx="699940"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232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a:off x="9973106" y="3541665"/>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9989405" y="4665786"/>
              <a:ext cx="65076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966610" y="4481853"/>
              <a:ext cx="796774" cy="7759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242</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542574" y="229998"/>
            <a:ext cx="5276691" cy="6661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22 x 11 =</a:t>
            </a:r>
            <a:r>
              <a:rPr kumimoji="0" lang="en-US" sz="3735" b="1" i="0" u="none" strike="noStrike" kern="1200" cap="none" spc="0" normalizeH="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rPr>
              <a:t>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Aachen" pitchFamily="18" charset="0"/>
              <a:cs typeface="Arial" panose="020B0604020202020204" pitchFamily="34" charset="0"/>
            </a:endParaRPr>
          </a:p>
        </p:txBody>
      </p:sp>
      <p:pic>
        <p:nvPicPr>
          <p:cNvPr id="34" name="Picture 33"/>
          <p:cNvPicPr>
            <a:picLocks noChangeAspect="1"/>
          </p:cNvPicPr>
          <p:nvPr/>
        </p:nvPicPr>
        <p:blipFill>
          <a:blip r:embed="rId13"/>
          <a:stretch>
            <a:fillRect/>
          </a:stretch>
        </p:blipFill>
        <p:spPr>
          <a:xfrm>
            <a:off x="2774347" y="2503689"/>
            <a:ext cx="990240" cy="34508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pic>
        <p:nvPicPr>
          <p:cNvPr id="38" name="Picture 37"/>
          <p:cNvPicPr>
            <a:picLocks noChangeAspect="1"/>
          </p:cNvPicPr>
          <p:nvPr/>
        </p:nvPicPr>
        <p:blipFill>
          <a:blip r:embed="rId5"/>
          <a:stretch>
            <a:fillRect/>
          </a:stretch>
        </p:blipFill>
        <p:spPr>
          <a:xfrm>
            <a:off x="1749481" y="3596284"/>
            <a:ext cx="460071" cy="582685"/>
          </a:xfrm>
          <a:prstGeom prst="rect">
            <a:avLst/>
          </a:prstGeom>
        </p:spPr>
      </p:pic>
    </p:spTree>
    <p:extLst>
      <p:ext uri="{BB962C8B-B14F-4D97-AF65-F5344CB8AC3E}">
        <p14:creationId xmlns:p14="http://schemas.microsoft.com/office/powerpoint/2010/main" val="1854794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3.75E-6 -3.7037E-7 L -3.75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8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7" dur="18000" fill="hold"/>
                                        <p:tgtEl>
                                          <p:spTgt spid="11"/>
                                        </p:tgtEl>
                                        <p:attrNameLst>
                                          <p:attrName>ppt_x</p:attrName>
                                          <p:attrName>ppt_y</p:attrName>
                                        </p:attrNameLst>
                                      </p:cBhvr>
                                      <p:rCtr x="61319" y="532"/>
                                    </p:animMotion>
                                  </p:childTnLst>
                                </p:cTn>
                              </p:par>
                              <p:par>
                                <p:cTn id="18" presetID="35" presetClass="path" presetSubtype="0" repeatCount="indefinite" accel="50000" decel="50000" fill="hold" nodeType="withEffect">
                                  <p:stCondLst>
                                    <p:cond delay="0"/>
                                  </p:stCondLst>
                                  <p:childTnLst>
                                    <p:animMotion origin="layout" path="M 1.38889E-6 -3.7037E-7 L 1.22639 0.01065 " pathEditMode="relative" rAng="0" ptsTypes="AA">
                                      <p:cBhvr>
                                        <p:cTn id="19" dur="18000" fill="hold"/>
                                        <p:tgtEl>
                                          <p:spTgt spid="14"/>
                                        </p:tgtEl>
                                        <p:attrNameLst>
                                          <p:attrName>ppt_x</p:attrName>
                                          <p:attrName>ppt_y</p:attrName>
                                        </p:attrNameLst>
                                      </p:cBhvr>
                                      <p:rCtr x="61319" y="532"/>
                                    </p:animMotion>
                                  </p:childTnLst>
                                </p:cTn>
                              </p:par>
                              <p:par>
                                <p:cTn id="20"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21" dur="18000" fill="hold"/>
                                        <p:tgtEl>
                                          <p:spTgt spid="17"/>
                                        </p:tgtEl>
                                        <p:attrNameLst>
                                          <p:attrName>ppt_x</p:attrName>
                                          <p:attrName>ppt_y</p:attrName>
                                        </p:attrNameLst>
                                      </p:cBhvr>
                                      <p:rCtr x="-58524" y="-741"/>
                                    </p:animMotion>
                                  </p:childTnLst>
                                </p:cTn>
                              </p:par>
                              <p:par>
                                <p:cTn id="22"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3" dur="20000" fill="hold"/>
                                        <p:tgtEl>
                                          <p:spTgt spid="32"/>
                                        </p:tgtEl>
                                        <p:attrNameLst>
                                          <p:attrName>ppt_x</p:attrName>
                                          <p:attrName>ppt_y</p:attrName>
                                        </p:attrNameLst>
                                      </p:cBhvr>
                                      <p:rCtr x="503" y="16512"/>
                                    </p:animMotion>
                                  </p:childTnLst>
                                </p:cTn>
                              </p:par>
                              <p:par>
                                <p:cTn id="24"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5" dur="45000" fill="hold"/>
                                        <p:tgtEl>
                                          <p:spTgt spid="35"/>
                                        </p:tgtEl>
                                        <p:attrNameLst>
                                          <p:attrName>ppt_x</p:attrName>
                                          <p:attrName>ppt_y</p:attrName>
                                        </p:attrNameLst>
                                      </p:cBhvr>
                                      <p:rCtr x="26962" y="895"/>
                                    </p:animMotion>
                                  </p:childTnLst>
                                </p:cTn>
                              </p:par>
                              <p:par>
                                <p:cTn id="26"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7" dur="10000" fill="hold"/>
                                        <p:tgtEl>
                                          <p:spTgt spid="38"/>
                                        </p:tgtEl>
                                        <p:attrNameLst>
                                          <p:attrName>ppt_x</p:attrName>
                                          <p:attrName>ppt_y</p:attrName>
                                        </p:attrNameLst>
                                      </p:cBhvr>
                                      <p:rCtr x="509" y="16512"/>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animBg="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15" y="2476464"/>
            <a:ext cx="12192000" cy="438153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4" name="Picture 23"/>
          <p:cNvPicPr>
            <a:picLocks noChangeAspect="1"/>
          </p:cNvPicPr>
          <p:nvPr/>
        </p:nvPicPr>
        <p:blipFill>
          <a:blip r:embed="rId2"/>
          <a:stretch>
            <a:fillRect/>
          </a:stretch>
        </p:blipFill>
        <p:spPr>
          <a:xfrm>
            <a:off x="358623" y="2445485"/>
            <a:ext cx="491067" cy="3454400"/>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3616015"/>
            <a:ext cx="5236308" cy="3286739"/>
          </a:xfrm>
          <a:prstGeom prst="rect">
            <a:avLst/>
          </a:prstGeom>
        </p:spPr>
      </p:pic>
      <p:sp>
        <p:nvSpPr>
          <p:cNvPr id="5" name="Rectangle 12"/>
          <p:cNvSpPr/>
          <p:nvPr/>
        </p:nvSpPr>
        <p:spPr>
          <a:xfrm>
            <a:off x="0" y="-25400"/>
            <a:ext cx="12192000" cy="3320467"/>
          </a:xfrm>
          <a:custGeom>
            <a:avLst/>
            <a:gdLst>
              <a:gd name="connsiteX0" fmla="*/ 0 w 9144000"/>
              <a:gd name="connsiteY0" fmla="*/ 0 h 2780928"/>
              <a:gd name="connsiteX1" fmla="*/ 9144000 w 9144000"/>
              <a:gd name="connsiteY1" fmla="*/ 0 h 2780928"/>
              <a:gd name="connsiteX2" fmla="*/ 9144000 w 9144000"/>
              <a:gd name="connsiteY2" fmla="*/ 2780928 h 2780928"/>
              <a:gd name="connsiteX3" fmla="*/ 0 w 9144000"/>
              <a:gd name="connsiteY3" fmla="*/ 2780928 h 2780928"/>
              <a:gd name="connsiteX4" fmla="*/ 0 w 9144000"/>
              <a:gd name="connsiteY4" fmla="*/ 0 h 2780928"/>
              <a:gd name="connsiteX0-1" fmla="*/ 0 w 9144000"/>
              <a:gd name="connsiteY0-2" fmla="*/ 0 h 3162373"/>
              <a:gd name="connsiteX1-3" fmla="*/ 9144000 w 9144000"/>
              <a:gd name="connsiteY1-4" fmla="*/ 0 h 3162373"/>
              <a:gd name="connsiteX2-5" fmla="*/ 9144000 w 9144000"/>
              <a:gd name="connsiteY2-6" fmla="*/ 2780928 h 3162373"/>
              <a:gd name="connsiteX3-7" fmla="*/ 6477000 w 9144000"/>
              <a:gd name="connsiteY3-8" fmla="*/ 3162300 h 3162373"/>
              <a:gd name="connsiteX4-9" fmla="*/ 0 w 9144000"/>
              <a:gd name="connsiteY4-10" fmla="*/ 2780928 h 3162373"/>
              <a:gd name="connsiteX5" fmla="*/ 0 w 9144000"/>
              <a:gd name="connsiteY5" fmla="*/ 0 h 3162373"/>
              <a:gd name="connsiteX0-11" fmla="*/ 0 w 9144000"/>
              <a:gd name="connsiteY0-12" fmla="*/ 0 h 3162373"/>
              <a:gd name="connsiteX1-13" fmla="*/ 9144000 w 9144000"/>
              <a:gd name="connsiteY1-14" fmla="*/ 0 h 3162373"/>
              <a:gd name="connsiteX2-15" fmla="*/ 9144000 w 9144000"/>
              <a:gd name="connsiteY2-16" fmla="*/ 2780928 h 3162373"/>
              <a:gd name="connsiteX3-17" fmla="*/ 6477000 w 9144000"/>
              <a:gd name="connsiteY3-18" fmla="*/ 3162300 h 3162373"/>
              <a:gd name="connsiteX4-19" fmla="*/ 5105400 w 9144000"/>
              <a:gd name="connsiteY4-20" fmla="*/ 2781300 h 3162373"/>
              <a:gd name="connsiteX5-21" fmla="*/ 0 w 9144000"/>
              <a:gd name="connsiteY5-22" fmla="*/ 2780928 h 3162373"/>
              <a:gd name="connsiteX6" fmla="*/ 0 w 9144000"/>
              <a:gd name="connsiteY6" fmla="*/ 0 h 3162373"/>
              <a:gd name="connsiteX0-23" fmla="*/ 0 w 9144000"/>
              <a:gd name="connsiteY0-24" fmla="*/ 0 h 3162373"/>
              <a:gd name="connsiteX1-25" fmla="*/ 9144000 w 9144000"/>
              <a:gd name="connsiteY1-26" fmla="*/ 0 h 3162373"/>
              <a:gd name="connsiteX2-27" fmla="*/ 9144000 w 9144000"/>
              <a:gd name="connsiteY2-28" fmla="*/ 2780928 h 3162373"/>
              <a:gd name="connsiteX3-29" fmla="*/ 6477000 w 9144000"/>
              <a:gd name="connsiteY3-30" fmla="*/ 3162300 h 3162373"/>
              <a:gd name="connsiteX4-31" fmla="*/ 5105400 w 9144000"/>
              <a:gd name="connsiteY4-32" fmla="*/ 2781300 h 3162373"/>
              <a:gd name="connsiteX5-33" fmla="*/ 2286000 w 9144000"/>
              <a:gd name="connsiteY5-34" fmla="*/ 2952750 h 3162373"/>
              <a:gd name="connsiteX6-35" fmla="*/ 0 w 9144000"/>
              <a:gd name="connsiteY6-36" fmla="*/ 2780928 h 3162373"/>
              <a:gd name="connsiteX7" fmla="*/ 0 w 9144000"/>
              <a:gd name="connsiteY7" fmla="*/ 0 h 3162373"/>
              <a:gd name="connsiteX0-37" fmla="*/ 0 w 9144000"/>
              <a:gd name="connsiteY0-38" fmla="*/ 0 h 3162373"/>
              <a:gd name="connsiteX1-39" fmla="*/ 9144000 w 9144000"/>
              <a:gd name="connsiteY1-40" fmla="*/ 0 h 3162373"/>
              <a:gd name="connsiteX2-41" fmla="*/ 9144000 w 9144000"/>
              <a:gd name="connsiteY2-42" fmla="*/ 2780928 h 3162373"/>
              <a:gd name="connsiteX3-43" fmla="*/ 6477000 w 9144000"/>
              <a:gd name="connsiteY3-44" fmla="*/ 3162300 h 3162373"/>
              <a:gd name="connsiteX4-45" fmla="*/ 6096000 w 9144000"/>
              <a:gd name="connsiteY4-46" fmla="*/ 2647950 h 3162373"/>
              <a:gd name="connsiteX5-47" fmla="*/ 2286000 w 9144000"/>
              <a:gd name="connsiteY5-48" fmla="*/ 2952750 h 3162373"/>
              <a:gd name="connsiteX6-49" fmla="*/ 0 w 9144000"/>
              <a:gd name="connsiteY6-50" fmla="*/ 2780928 h 3162373"/>
              <a:gd name="connsiteX7-51" fmla="*/ 0 w 9144000"/>
              <a:gd name="connsiteY7-52" fmla="*/ 0 h 3162373"/>
              <a:gd name="connsiteX0-53" fmla="*/ 0 w 9144000"/>
              <a:gd name="connsiteY0-54" fmla="*/ 0 h 3162373"/>
              <a:gd name="connsiteX1-55" fmla="*/ 9144000 w 9144000"/>
              <a:gd name="connsiteY1-56" fmla="*/ 0 h 3162373"/>
              <a:gd name="connsiteX2-57" fmla="*/ 9144000 w 9144000"/>
              <a:gd name="connsiteY2-58" fmla="*/ 2780928 h 3162373"/>
              <a:gd name="connsiteX3-59" fmla="*/ 6477000 w 9144000"/>
              <a:gd name="connsiteY3-60" fmla="*/ 3162300 h 3162373"/>
              <a:gd name="connsiteX4-61" fmla="*/ 5619750 w 9144000"/>
              <a:gd name="connsiteY4-62" fmla="*/ 2762250 h 3162373"/>
              <a:gd name="connsiteX5-63" fmla="*/ 2286000 w 9144000"/>
              <a:gd name="connsiteY5-64" fmla="*/ 2952750 h 3162373"/>
              <a:gd name="connsiteX6-65" fmla="*/ 0 w 9144000"/>
              <a:gd name="connsiteY6-66" fmla="*/ 2780928 h 3162373"/>
              <a:gd name="connsiteX7-67" fmla="*/ 0 w 9144000"/>
              <a:gd name="connsiteY7-68" fmla="*/ 0 h 3162373"/>
              <a:gd name="connsiteX0-69" fmla="*/ 0 w 9144000"/>
              <a:gd name="connsiteY0-70" fmla="*/ 0 h 3333801"/>
              <a:gd name="connsiteX1-71" fmla="*/ 9144000 w 9144000"/>
              <a:gd name="connsiteY1-72" fmla="*/ 0 h 3333801"/>
              <a:gd name="connsiteX2-73" fmla="*/ 9144000 w 9144000"/>
              <a:gd name="connsiteY2-74" fmla="*/ 2780928 h 3333801"/>
              <a:gd name="connsiteX3-75" fmla="*/ 6400800 w 9144000"/>
              <a:gd name="connsiteY3-76" fmla="*/ 3333750 h 3333801"/>
              <a:gd name="connsiteX4-77" fmla="*/ 5619750 w 9144000"/>
              <a:gd name="connsiteY4-78" fmla="*/ 2762250 h 3333801"/>
              <a:gd name="connsiteX5-79" fmla="*/ 2286000 w 9144000"/>
              <a:gd name="connsiteY5-80" fmla="*/ 2952750 h 3333801"/>
              <a:gd name="connsiteX6-81" fmla="*/ 0 w 9144000"/>
              <a:gd name="connsiteY6-82" fmla="*/ 2780928 h 3333801"/>
              <a:gd name="connsiteX7-83" fmla="*/ 0 w 9144000"/>
              <a:gd name="connsiteY7-84" fmla="*/ 0 h 3333801"/>
              <a:gd name="connsiteX0-85" fmla="*/ 0 w 9144000"/>
              <a:gd name="connsiteY0-86" fmla="*/ 0 h 3333801"/>
              <a:gd name="connsiteX1-87" fmla="*/ 9144000 w 9144000"/>
              <a:gd name="connsiteY1-88" fmla="*/ 0 h 3333801"/>
              <a:gd name="connsiteX2-89" fmla="*/ 9144000 w 9144000"/>
              <a:gd name="connsiteY2-90" fmla="*/ 2780928 h 3333801"/>
              <a:gd name="connsiteX3-91" fmla="*/ 6400800 w 9144000"/>
              <a:gd name="connsiteY3-92" fmla="*/ 3333750 h 3333801"/>
              <a:gd name="connsiteX4-93" fmla="*/ 4622224 w 9144000"/>
              <a:gd name="connsiteY4-94" fmla="*/ 2790662 h 3333801"/>
              <a:gd name="connsiteX5-95" fmla="*/ 2286000 w 9144000"/>
              <a:gd name="connsiteY5-96" fmla="*/ 2952750 h 3333801"/>
              <a:gd name="connsiteX6-97" fmla="*/ 0 w 9144000"/>
              <a:gd name="connsiteY6-98" fmla="*/ 2780928 h 3333801"/>
              <a:gd name="connsiteX7-99" fmla="*/ 0 w 9144000"/>
              <a:gd name="connsiteY7-100" fmla="*/ 0 h 3333801"/>
              <a:gd name="connsiteX0-101" fmla="*/ 0 w 9144000"/>
              <a:gd name="connsiteY0-102" fmla="*/ 0 h 3518474"/>
              <a:gd name="connsiteX1-103" fmla="*/ 9144000 w 9144000"/>
              <a:gd name="connsiteY1-104" fmla="*/ 0 h 3518474"/>
              <a:gd name="connsiteX2-105" fmla="*/ 9144000 w 9144000"/>
              <a:gd name="connsiteY2-106" fmla="*/ 2780928 h 3518474"/>
              <a:gd name="connsiteX3-107" fmla="*/ 5056909 w 9144000"/>
              <a:gd name="connsiteY3-108" fmla="*/ 3518436 h 3518474"/>
              <a:gd name="connsiteX4-109" fmla="*/ 4622224 w 9144000"/>
              <a:gd name="connsiteY4-110" fmla="*/ 2790662 h 3518474"/>
              <a:gd name="connsiteX5-111" fmla="*/ 2286000 w 9144000"/>
              <a:gd name="connsiteY5-112" fmla="*/ 2952750 h 3518474"/>
              <a:gd name="connsiteX6-113" fmla="*/ 0 w 9144000"/>
              <a:gd name="connsiteY6-114" fmla="*/ 2780928 h 3518474"/>
              <a:gd name="connsiteX7-115" fmla="*/ 0 w 9144000"/>
              <a:gd name="connsiteY7-116" fmla="*/ 0 h 3518474"/>
              <a:gd name="connsiteX0-117" fmla="*/ 0 w 9144000"/>
              <a:gd name="connsiteY0-118" fmla="*/ 0 h 3518474"/>
              <a:gd name="connsiteX1-119" fmla="*/ 9144000 w 9144000"/>
              <a:gd name="connsiteY1-120" fmla="*/ 0 h 3518474"/>
              <a:gd name="connsiteX2-121" fmla="*/ 9144000 w 9144000"/>
              <a:gd name="connsiteY2-122" fmla="*/ 2780928 h 3518474"/>
              <a:gd name="connsiteX3-123" fmla="*/ 5056909 w 9144000"/>
              <a:gd name="connsiteY3-124" fmla="*/ 3518436 h 3518474"/>
              <a:gd name="connsiteX4-125" fmla="*/ 4428260 w 9144000"/>
              <a:gd name="connsiteY4-126" fmla="*/ 2748042 h 3518474"/>
              <a:gd name="connsiteX5-127" fmla="*/ 2286000 w 9144000"/>
              <a:gd name="connsiteY5-128" fmla="*/ 2952750 h 3518474"/>
              <a:gd name="connsiteX6-129" fmla="*/ 0 w 9144000"/>
              <a:gd name="connsiteY6-130" fmla="*/ 2780928 h 3518474"/>
              <a:gd name="connsiteX7-131" fmla="*/ 0 w 9144000"/>
              <a:gd name="connsiteY7-132" fmla="*/ 0 h 3518474"/>
              <a:gd name="connsiteX0-133" fmla="*/ 0 w 9144000"/>
              <a:gd name="connsiteY0-134" fmla="*/ 0 h 3404828"/>
              <a:gd name="connsiteX1-135" fmla="*/ 9144000 w 9144000"/>
              <a:gd name="connsiteY1-136" fmla="*/ 0 h 3404828"/>
              <a:gd name="connsiteX2-137" fmla="*/ 9144000 w 9144000"/>
              <a:gd name="connsiteY2-138" fmla="*/ 2780928 h 3404828"/>
              <a:gd name="connsiteX3-139" fmla="*/ 5306291 w 9144000"/>
              <a:gd name="connsiteY3-140" fmla="*/ 3404782 h 3404828"/>
              <a:gd name="connsiteX4-141" fmla="*/ 4428260 w 9144000"/>
              <a:gd name="connsiteY4-142" fmla="*/ 2748042 h 3404828"/>
              <a:gd name="connsiteX5-143" fmla="*/ 2286000 w 9144000"/>
              <a:gd name="connsiteY5-144" fmla="*/ 2952750 h 3404828"/>
              <a:gd name="connsiteX6-145" fmla="*/ 0 w 9144000"/>
              <a:gd name="connsiteY6-146" fmla="*/ 2780928 h 3404828"/>
              <a:gd name="connsiteX7-147" fmla="*/ 0 w 9144000"/>
              <a:gd name="connsiteY7-148" fmla="*/ 0 h 34048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Lst>
            <a:rect l="l" t="t" r="r" b="b"/>
            <a:pathLst>
              <a:path w="9144000" h="3404828">
                <a:moveTo>
                  <a:pt x="0" y="0"/>
                </a:moveTo>
                <a:lnTo>
                  <a:pt x="9144000" y="0"/>
                </a:lnTo>
                <a:lnTo>
                  <a:pt x="9144000" y="2780928"/>
                </a:lnTo>
                <a:cubicBezTo>
                  <a:pt x="8248650" y="2774702"/>
                  <a:pt x="6201641" y="3411008"/>
                  <a:pt x="5306291" y="3404782"/>
                </a:cubicBezTo>
                <a:cubicBezTo>
                  <a:pt x="4423641" y="3353982"/>
                  <a:pt x="5310910" y="2798842"/>
                  <a:pt x="4428260" y="2748042"/>
                </a:cubicBezTo>
                <a:cubicBezTo>
                  <a:pt x="3488460" y="2748042"/>
                  <a:pt x="3225800" y="2952750"/>
                  <a:pt x="2286000" y="2952750"/>
                </a:cubicBezTo>
                <a:lnTo>
                  <a:pt x="0" y="2780928"/>
                </a:lnTo>
                <a:lnTo>
                  <a:pt x="0" y="0"/>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5" name="Picture 34"/>
          <p:cNvPicPr>
            <a:picLocks noChangeAspect="1"/>
          </p:cNvPicPr>
          <p:nvPr/>
        </p:nvPicPr>
        <p:blipFill>
          <a:blip r:embed="rId4"/>
          <a:stretch>
            <a:fillRect/>
          </a:stretch>
        </p:blipFill>
        <p:spPr>
          <a:xfrm>
            <a:off x="1635498" y="3523092"/>
            <a:ext cx="3310565" cy="1862193"/>
          </a:xfrm>
          <a:prstGeom prst="rect">
            <a:avLst/>
          </a:prstGeom>
        </p:spPr>
      </p:pic>
      <p:pic>
        <p:nvPicPr>
          <p:cNvPr id="32" name="Picture 31"/>
          <p:cNvPicPr>
            <a:picLocks noChangeAspect="1"/>
          </p:cNvPicPr>
          <p:nvPr/>
        </p:nvPicPr>
        <p:blipFill>
          <a:blip r:embed="rId5"/>
          <a:stretch>
            <a:fillRect/>
          </a:stretch>
        </p:blipFill>
        <p:spPr>
          <a:xfrm flipH="1">
            <a:off x="8084698" y="3615950"/>
            <a:ext cx="448735" cy="568325"/>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394" y="3056601"/>
            <a:ext cx="3046729" cy="3824345"/>
          </a:xfrm>
          <a:prstGeom prst="rect">
            <a:avLst/>
          </a:prstGeom>
        </p:spPr>
      </p:pic>
      <p:pic>
        <p:nvPicPr>
          <p:cNvPr id="28" name="Picture 27"/>
          <p:cNvPicPr>
            <a:picLocks noChangeAspect="1"/>
          </p:cNvPicPr>
          <p:nvPr/>
        </p:nvPicPr>
        <p:blipFill>
          <a:blip r:embed="rId5"/>
          <a:stretch>
            <a:fillRect/>
          </a:stretch>
        </p:blipFill>
        <p:spPr>
          <a:xfrm>
            <a:off x="1749481" y="3596284"/>
            <a:ext cx="460071" cy="58268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4593" y="1197940"/>
            <a:ext cx="3153403" cy="3567897"/>
          </a:xfrm>
          <a:prstGeom prst="rect">
            <a:avLst/>
          </a:prstGeom>
        </p:spPr>
      </p:pic>
      <p:grpSp>
        <p:nvGrpSpPr>
          <p:cNvPr id="8" name="Group 7"/>
          <p:cNvGrpSpPr/>
          <p:nvPr/>
        </p:nvGrpSpPr>
        <p:grpSpPr>
          <a:xfrm>
            <a:off x="9695728" y="5172857"/>
            <a:ext cx="2395204" cy="1089218"/>
            <a:chOff x="9540552" y="4420621"/>
            <a:chExt cx="1619672" cy="982061"/>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0" name="TextBox 9"/>
            <p:cNvSpPr txBox="1"/>
            <p:nvPr/>
          </p:nvSpPr>
          <p:spPr>
            <a:xfrm>
              <a:off x="10094177" y="4633824"/>
              <a:ext cx="779594" cy="60147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2095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1" name="Group 10"/>
          <p:cNvGrpSpPr/>
          <p:nvPr/>
        </p:nvGrpSpPr>
        <p:grpSpPr>
          <a:xfrm>
            <a:off x="9991093" y="3295067"/>
            <a:ext cx="2107669" cy="958463"/>
            <a:chOff x="9540552" y="4420621"/>
            <a:chExt cx="1619672" cy="982061"/>
          </a:xfrm>
        </p:grpSpPr>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3" name="TextBox 12"/>
            <p:cNvSpPr txBox="1"/>
            <p:nvPr/>
          </p:nvSpPr>
          <p:spPr>
            <a:xfrm>
              <a:off x="10070625" y="4590511"/>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2195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4" name="Group 13"/>
          <p:cNvGrpSpPr/>
          <p:nvPr/>
        </p:nvGrpSpPr>
        <p:grpSpPr>
          <a:xfrm flipH="1">
            <a:off x="-289926" y="3751048"/>
            <a:ext cx="2107669" cy="958462"/>
            <a:chOff x="9540552" y="4420621"/>
            <a:chExt cx="1619672" cy="982061"/>
          </a:xfrm>
        </p:grpSpPr>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6" name="TextBox 15"/>
            <p:cNvSpPr txBox="1"/>
            <p:nvPr/>
          </p:nvSpPr>
          <p:spPr>
            <a:xfrm>
              <a:off x="9723099" y="4619525"/>
              <a:ext cx="885949" cy="6835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2290</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grpSp>
        <p:nvGrpSpPr>
          <p:cNvPr id="17" name="Group 16"/>
          <p:cNvGrpSpPr/>
          <p:nvPr/>
        </p:nvGrpSpPr>
        <p:grpSpPr>
          <a:xfrm flipH="1">
            <a:off x="-94319" y="5227467"/>
            <a:ext cx="2266948" cy="1030894"/>
            <a:chOff x="9540552" y="4420621"/>
            <a:chExt cx="1619672" cy="982061"/>
          </a:xfrm>
        </p:grpSpPr>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19" name="TextBox 18"/>
            <p:cNvSpPr txBox="1"/>
            <p:nvPr/>
          </p:nvSpPr>
          <p:spPr>
            <a:xfrm>
              <a:off x="10048694" y="4665786"/>
              <a:ext cx="823701" cy="63550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735"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3814" y="937919"/>
            <a:ext cx="5634948" cy="2153741"/>
          </a:xfrm>
          <a:prstGeom prst="rect">
            <a:avLst/>
          </a:prstGeom>
        </p:spPr>
      </p:pic>
      <p:grpSp>
        <p:nvGrpSpPr>
          <p:cNvPr id="21" name="Group 20"/>
          <p:cNvGrpSpPr/>
          <p:nvPr/>
        </p:nvGrpSpPr>
        <p:grpSpPr>
          <a:xfrm flipH="1">
            <a:off x="8031774" y="480301"/>
            <a:ext cx="1646228" cy="740062"/>
            <a:chOff x="9540552" y="4420621"/>
            <a:chExt cx="1619672" cy="982061"/>
          </a:xfrm>
        </p:grpSpPr>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540552" y="4420621"/>
              <a:ext cx="1619672" cy="982061"/>
            </a:xfrm>
            <a:prstGeom prst="rect">
              <a:avLst/>
            </a:prstGeom>
          </p:spPr>
        </p:pic>
        <p:sp>
          <p:nvSpPr>
            <p:cNvPr id="23" name="TextBox 22"/>
            <p:cNvSpPr txBox="1"/>
            <p:nvPr/>
          </p:nvSpPr>
          <p:spPr>
            <a:xfrm>
              <a:off x="9850399" y="4532411"/>
              <a:ext cx="1096447" cy="775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highlight>
                    <a:srgbClr val="FFFF00"/>
                  </a:highlight>
                  <a:uLnTx/>
                  <a:uFillTx/>
                  <a:latin typeface="Calibri"/>
                  <a:ea typeface="+mn-ea"/>
                  <a:cs typeface="+mn-cs"/>
                </a:rPr>
                <a:t>2295</a:t>
              </a:r>
              <a:endParaRPr kumimoji="0" lang="vi-VN" sz="3200" b="0" i="0" u="none" strike="noStrike" kern="1200" cap="none" spc="0" normalizeH="0" baseline="0" noProof="0" dirty="0">
                <a:ln>
                  <a:noFill/>
                </a:ln>
                <a:solidFill>
                  <a:srgbClr val="7030A0"/>
                </a:solidFill>
                <a:effectLst/>
                <a:highlight>
                  <a:srgbClr val="FFFF00"/>
                </a:highlight>
                <a:uLnTx/>
                <a:uFillTx/>
                <a:latin typeface="Arial" panose="020B0604020202020204" pitchFamily="34" charset="0"/>
                <a:ea typeface="+mn-ea"/>
                <a:cs typeface="+mn-cs"/>
              </a:endParaRPr>
            </a:p>
          </p:txBody>
        </p:sp>
      </p:grpSp>
      <p:pic>
        <p:nvPicPr>
          <p:cNvPr id="25" name="Picture 24"/>
          <p:cNvPicPr>
            <a:picLocks noChangeAspect="1"/>
          </p:cNvPicPr>
          <p:nvPr/>
        </p:nvPicPr>
        <p:blipFill>
          <a:blip r:embed="rId2"/>
          <a:stretch>
            <a:fillRect/>
          </a:stretch>
        </p:blipFill>
        <p:spPr>
          <a:xfrm flipH="1">
            <a:off x="9065681" y="4352666"/>
            <a:ext cx="360441" cy="2535511"/>
          </a:xfrm>
          <a:prstGeom prst="rect">
            <a:avLst/>
          </a:prstGeom>
        </p:spPr>
      </p:pic>
      <p:pic>
        <p:nvPicPr>
          <p:cNvPr id="26" name="Picture 25"/>
          <p:cNvPicPr>
            <a:picLocks noChangeAspect="1"/>
          </p:cNvPicPr>
          <p:nvPr/>
        </p:nvPicPr>
        <p:blipFill>
          <a:blip r:embed="rId2"/>
          <a:stretch>
            <a:fillRect/>
          </a:stretch>
        </p:blipFill>
        <p:spPr>
          <a:xfrm>
            <a:off x="5283201" y="3429000"/>
            <a:ext cx="491067" cy="3454400"/>
          </a:xfrm>
          <a:prstGeom prst="rect">
            <a:avLst/>
          </a:prstGeom>
        </p:spPr>
      </p:pic>
      <p:sp>
        <p:nvSpPr>
          <p:cNvPr id="7" name="TextBox 6"/>
          <p:cNvSpPr txBox="1"/>
          <p:nvPr/>
        </p:nvSpPr>
        <p:spPr>
          <a:xfrm>
            <a:off x="1337760" y="531571"/>
            <a:ext cx="2619628" cy="66710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45 x 51 = ?</a:t>
            </a:r>
            <a:endParaRPr kumimoji="0" lang="vi-VN" sz="3735"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000664" y="2101370"/>
            <a:ext cx="1173765" cy="880324"/>
          </a:xfrm>
          <a:prstGeom prst="rect">
            <a:avLst/>
          </a:prstGeom>
        </p:spPr>
      </p:pic>
      <p:pic>
        <p:nvPicPr>
          <p:cNvPr id="34" name="Picture 33"/>
          <p:cNvPicPr>
            <a:picLocks noChangeAspect="1"/>
          </p:cNvPicPr>
          <p:nvPr/>
        </p:nvPicPr>
        <p:blipFill>
          <a:blip r:embed="rId14"/>
          <a:stretch>
            <a:fillRect/>
          </a:stretch>
        </p:blipFill>
        <p:spPr>
          <a:xfrm>
            <a:off x="2774347" y="2503689"/>
            <a:ext cx="990240" cy="34508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031" y="2213277"/>
            <a:ext cx="827759" cy="620819"/>
          </a:xfrm>
          <a:prstGeom prst="rect">
            <a:avLst/>
          </a:prstGeom>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3568" y="2534067"/>
            <a:ext cx="609873" cy="457405"/>
          </a:xfrm>
          <a:prstGeom prst="rect">
            <a:avLst/>
          </a:prstGeom>
        </p:spPr>
      </p:pic>
    </p:spTree>
    <p:extLst>
      <p:ext uri="{BB962C8B-B14F-4D97-AF65-F5344CB8AC3E}">
        <p14:creationId xmlns:p14="http://schemas.microsoft.com/office/powerpoint/2010/main" val="1345576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grpId="0" nodeType="with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4" presetClass="emph" presetSubtype="0" repeatCount="indefinite" fill="hold" grpId="1" nodeType="withEffect">
                                  <p:stCondLst>
                                    <p:cond delay="0"/>
                                  </p:stCondLst>
                                  <p:iterate type="lt">
                                    <p:tmPct val="10000"/>
                                  </p:iterate>
                                  <p:childTnLst>
                                    <p:animMotion origin="layout" path="M -4.16667E-6 2.59259E-6 L -4.16667E-6 -0.07222 " pathEditMode="relative" rAng="0" ptsTypes="AA">
                                      <p:cBhvr>
                                        <p:cTn id="9" dur="250" accel="50000" decel="50000" autoRev="1" fill="hold">
                                          <p:stCondLst>
                                            <p:cond delay="0"/>
                                          </p:stCondLst>
                                        </p:cTn>
                                        <p:tgtEl>
                                          <p:spTgt spid="7"/>
                                        </p:tgtEl>
                                        <p:attrNameLst>
                                          <p:attrName>ppt_x</p:attrName>
                                          <p:attrName>ppt_y</p:attrName>
                                        </p:attrNameLst>
                                      </p:cBhvr>
                                      <p:rCtr x="0" y="-3611"/>
                                    </p:animMotion>
                                    <p:animRot by="1500000">
                                      <p:cBhvr>
                                        <p:cTn id="10" dur="125" fill="hold">
                                          <p:stCondLst>
                                            <p:cond delay="0"/>
                                          </p:stCondLst>
                                        </p:cTn>
                                        <p:tgtEl>
                                          <p:spTgt spid="7"/>
                                        </p:tgtEl>
                                        <p:attrNameLst>
                                          <p:attrName>r</p:attrName>
                                        </p:attrNameLst>
                                      </p:cBhvr>
                                    </p:animRot>
                                    <p:animRot by="-1500000">
                                      <p:cBhvr>
                                        <p:cTn id="11" dur="125" fill="hold">
                                          <p:stCondLst>
                                            <p:cond delay="125"/>
                                          </p:stCondLst>
                                        </p:cTn>
                                        <p:tgtEl>
                                          <p:spTgt spid="7"/>
                                        </p:tgtEl>
                                        <p:attrNameLst>
                                          <p:attrName>r</p:attrName>
                                        </p:attrNameLst>
                                      </p:cBhvr>
                                    </p:animRot>
                                    <p:animRot by="-1500000">
                                      <p:cBhvr>
                                        <p:cTn id="12" dur="125" fill="hold">
                                          <p:stCondLst>
                                            <p:cond delay="250"/>
                                          </p:stCondLst>
                                        </p:cTn>
                                        <p:tgtEl>
                                          <p:spTgt spid="7"/>
                                        </p:tgtEl>
                                        <p:attrNameLst>
                                          <p:attrName>r</p:attrName>
                                        </p:attrNameLst>
                                      </p:cBhvr>
                                    </p:animRot>
                                    <p:animRot by="1500000">
                                      <p:cBhvr>
                                        <p:cTn id="13" dur="125" fill="hold">
                                          <p:stCondLst>
                                            <p:cond delay="375"/>
                                          </p:stCondLst>
                                        </p:cTn>
                                        <p:tgtEl>
                                          <p:spTgt spid="7"/>
                                        </p:tgtEl>
                                        <p:attrNameLst>
                                          <p:attrName>r</p:attrName>
                                        </p:attrNameLst>
                                      </p:cBhvr>
                                    </p:animRot>
                                  </p:childTnLst>
                                </p:cTn>
                              </p:par>
                              <p:par>
                                <p:cTn id="14" presetID="35" presetClass="path" presetSubtype="0" repeatCount="indefinite" accel="50000" decel="50000" fill="hold" nodeType="withEffect">
                                  <p:stCondLst>
                                    <p:cond delay="0"/>
                                  </p:stCondLst>
                                  <p:childTnLst>
                                    <p:animMotion origin="layout" path="M -2.22045E-16 1.85185E-6 L -1.17031 -0.01459 " pathEditMode="relative" rAng="0" ptsTypes="AA">
                                      <p:cBhvr>
                                        <p:cTn id="15" dur="15000" fill="hold"/>
                                        <p:tgtEl>
                                          <p:spTgt spid="8"/>
                                        </p:tgtEl>
                                        <p:attrNameLst>
                                          <p:attrName>ppt_x</p:attrName>
                                          <p:attrName>ppt_y</p:attrName>
                                        </p:attrNameLst>
                                      </p:cBhvr>
                                      <p:rCtr x="-58524" y="-741"/>
                                    </p:animMotion>
                                  </p:childTnLst>
                                </p:cTn>
                              </p:par>
                              <p:par>
                                <p:cTn id="16" presetID="35" presetClass="path" presetSubtype="0" repeatCount="indefinite" accel="50000" decel="50000" fill="hold" nodeType="withEffect">
                                  <p:stCondLst>
                                    <p:cond delay="0"/>
                                  </p:stCondLst>
                                  <p:childTnLst>
                                    <p:animMotion origin="layout" path="M -4.07407E-6 1.11022E-16 L -1.18842 0.05648 " pathEditMode="relative" rAng="0" ptsTypes="AA">
                                      <p:cBhvr>
                                        <p:cTn id="17" dur="15000" fill="hold"/>
                                        <p:tgtEl>
                                          <p:spTgt spid="11"/>
                                        </p:tgtEl>
                                        <p:attrNameLst>
                                          <p:attrName>ppt_x</p:attrName>
                                          <p:attrName>ppt_y</p:attrName>
                                        </p:attrNameLst>
                                      </p:cBhvr>
                                      <p:rCtr x="-59421" y="2809"/>
                                    </p:animMotion>
                                  </p:childTnLst>
                                </p:cTn>
                              </p:par>
                              <p:par>
                                <p:cTn id="18" presetID="35" presetClass="path" presetSubtype="0" repeatCount="indefinite" accel="50000" decel="50000" fill="hold" nodeType="withEffect">
                                  <p:stCondLst>
                                    <p:cond delay="0"/>
                                  </p:stCondLst>
                                  <p:childTnLst>
                                    <p:animMotion origin="layout" path="M -2.22222E-6 -2.46914E-7 L 1.22639 0.0108 " pathEditMode="relative" rAng="0" ptsTypes="AA">
                                      <p:cBhvr>
                                        <p:cTn id="19" dur="15000" fill="hold"/>
                                        <p:tgtEl>
                                          <p:spTgt spid="14"/>
                                        </p:tgtEl>
                                        <p:attrNameLst>
                                          <p:attrName>ppt_x</p:attrName>
                                          <p:attrName>ppt_y</p:attrName>
                                        </p:attrNameLst>
                                      </p:cBhvr>
                                      <p:rCtr x="61319" y="525"/>
                                    </p:animMotion>
                                  </p:childTnLst>
                                </p:cTn>
                              </p:par>
                              <p:par>
                                <p:cTn id="20" presetID="35" presetClass="path" presetSubtype="0" repeatCount="indefinite" accel="50000" decel="50000" fill="hold" nodeType="withEffect">
                                  <p:stCondLst>
                                    <p:cond delay="0"/>
                                  </p:stCondLst>
                                  <p:childTnLst>
                                    <p:animMotion origin="layout" path="M 1.48148E-6 3.20988E-6 L 1.26204 -0.10278 " pathEditMode="relative" rAng="0" ptsTypes="AA">
                                      <p:cBhvr>
                                        <p:cTn id="21" dur="15000" fill="hold"/>
                                        <p:tgtEl>
                                          <p:spTgt spid="17"/>
                                        </p:tgtEl>
                                        <p:attrNameLst>
                                          <p:attrName>ppt_x</p:attrName>
                                          <p:attrName>ppt_y</p:attrName>
                                        </p:attrNameLst>
                                      </p:cBhvr>
                                      <p:rCtr x="63102" y="-5154"/>
                                    </p:animMotion>
                                  </p:childTnLst>
                                </p:cTn>
                              </p:par>
                              <p:par>
                                <p:cTn id="22" presetID="7" presetClass="path" presetSubtype="0" repeatCount="indefinite" accel="50000" decel="50000" fill="hold" nodeType="withEffect">
                                  <p:stCondLst>
                                    <p:cond delay="0"/>
                                  </p:stCondLst>
                                  <p:childTnLst>
                                    <p:animMotion origin="layout" path="M 1.48148E-6 3.33333E-6 L 0.01018 3.33333E-6 L 0.01018 0.33024 L 1.48148E-6 0.33024 L 1.48148E-6 3.33333E-6 Z " pathEditMode="relative" rAng="0" ptsTypes="AAAAA">
                                      <p:cBhvr>
                                        <p:cTn id="23" dur="10000" fill="hold"/>
                                        <p:tgtEl>
                                          <p:spTgt spid="28"/>
                                        </p:tgtEl>
                                        <p:attrNameLst>
                                          <p:attrName>ppt_x</p:attrName>
                                          <p:attrName>ppt_y</p:attrName>
                                        </p:attrNameLst>
                                      </p:cBhvr>
                                      <p:rCtr x="509" y="16512"/>
                                    </p:animMotion>
                                  </p:childTnLst>
                                </p:cTn>
                              </p:par>
                              <p:par>
                                <p:cTn id="24" presetID="7" presetClass="path" presetSubtype="0" repeatCount="indefinite" accel="50000" decel="50000" fill="hold" nodeType="withEffect">
                                  <p:stCondLst>
                                    <p:cond delay="0"/>
                                  </p:stCondLst>
                                  <p:childTnLst>
                                    <p:animMotion origin="layout" path="M -2.77778E-7 1.35802E-6 L 0.01024 1.35802E-6 L 0.01024 0.33025 L -2.77778E-7 0.33025 L -2.77778E-7 1.35802E-6 Z " pathEditMode="relative" rAng="0" ptsTypes="FFFFF">
                                      <p:cBhvr>
                                        <p:cTn id="25" dur="20000" fill="hold"/>
                                        <p:tgtEl>
                                          <p:spTgt spid="32"/>
                                        </p:tgtEl>
                                        <p:attrNameLst>
                                          <p:attrName>ppt_x</p:attrName>
                                          <p:attrName>ppt_y</p:attrName>
                                        </p:attrNameLst>
                                      </p:cBhvr>
                                      <p:rCtr x="503" y="16512"/>
                                    </p:animMotion>
                                  </p:childTnLst>
                                </p:cTn>
                              </p:par>
                              <p:par>
                                <p:cTn id="26" presetID="7" presetClass="path" presetSubtype="0" repeatCount="indefinite" accel="50000" decel="50000" fill="hold" nodeType="withEffect">
                                  <p:stCondLst>
                                    <p:cond delay="0"/>
                                  </p:stCondLst>
                                  <p:childTnLst>
                                    <p:animMotion origin="layout" path="M -5.55556E-7 -3.20469E-6 L 0.53924 -3.20469E-6 L 0.53924 0.01791 L -5.55556E-7 0.01791 L -5.55556E-7 -3.20469E-6 Z " pathEditMode="relative" rAng="0" ptsTypes="FFFFF">
                                      <p:cBhvr>
                                        <p:cTn id="27" dur="45000" fill="hold"/>
                                        <p:tgtEl>
                                          <p:spTgt spid="35"/>
                                        </p:tgtEl>
                                        <p:attrNameLst>
                                          <p:attrName>ppt_x</p:attrName>
                                          <p:attrName>ppt_y</p:attrName>
                                        </p:attrNameLst>
                                      </p:cBhvr>
                                      <p:rCtr x="26962" y="8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p:stCondLst>
                        <p:cond delay="0"/>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1"/>
                    </p:tgtEl>
                  </p:cond>
                </p:stCondLst>
                <p:endSync evt="end" delay="0">
                  <p:rtn val="all"/>
                </p:endSync>
                <p:childTnLst>
                  <p:par>
                    <p:cTn id="35" fill="hold">
                      <p:stCondLst>
                        <p:cond delay="0"/>
                      </p:stCondLst>
                      <p:childTnLst>
                        <p:par>
                          <p:cTn id="36" fill="hold">
                            <p:stCondLst>
                              <p:cond delay="0"/>
                            </p:stCondLst>
                            <p:childTnLst>
                              <p:par>
                                <p:cTn id="37" presetID="26" presetClass="emph" presetSubtype="0" fill="hold" nodeType="clickEffect">
                                  <p:stCondLst>
                                    <p:cond delay="0"/>
                                  </p:stCondLst>
                                  <p:childTnLst>
                                    <p:animEffect transition="out" filter="fade">
                                      <p:cBhvr>
                                        <p:cTn id="38" dur="500" tmFilter="0, 0; .2, .5; .8, .5; 1, 0"/>
                                        <p:tgtEl>
                                          <p:spTgt spid="11"/>
                                        </p:tgtEl>
                                      </p:cBhvr>
                                    </p:animEffect>
                                    <p:animScale>
                                      <p:cBhvr>
                                        <p:cTn id="39"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40" restart="whenNotActive" fill="hold" evtFilter="cancelBubble" nodeType="interactiveSeq">
                <p:stCondLst>
                  <p:cond evt="onClick" delay="0">
                    <p:tgtEl>
                      <p:spTgt spid="14"/>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14"/>
                                        </p:tgtEl>
                                      </p:cBhvr>
                                    </p:animEffect>
                                    <p:animScale>
                                      <p:cBhvr>
                                        <p:cTn id="45"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6"/>
                                        </p:tgtEl>
                                      </p:cBhvr>
                                    </p:animEffect>
                                    <p:set>
                                      <p:cBhvr>
                                        <p:cTn id="54" dur="1" fill="hold">
                                          <p:stCondLst>
                                            <p:cond delay="499"/>
                                          </p:stCondLst>
                                        </p:cTn>
                                        <p:tgtEl>
                                          <p:spTgt spid="6"/>
                                        </p:tgtEl>
                                        <p:attrNameLst>
                                          <p:attrName>style.visibility</p:attrName>
                                        </p:attrNameLst>
                                      </p:cBhvr>
                                      <p:to>
                                        <p:strVal val="hidden"/>
                                      </p:to>
                                    </p:set>
                                  </p:childTnLst>
                                </p:cTn>
                              </p:par>
                              <p:par>
                                <p:cTn id="55" presetID="10"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childTnLst>
              </p:cTn>
              <p:nextCondLst>
                <p:cond evt="onClick" delay="0">
                  <p:tgtEl>
                    <p:spTgt spid="17"/>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grpId="0" nodeType="clickEffect">
                                  <p:stCondLst>
                                    <p:cond delay="0"/>
                                  </p:stCondLst>
                                  <p:childTnLst>
                                    <p:animEffect transition="out" filter="fade">
                                      <p:cBhvr>
                                        <p:cTn id="65" dur="500" tmFilter="0, 0; .2, .5; .8, .5; 1, 0"/>
                                        <p:tgtEl>
                                          <p:spTgt spid="4"/>
                                        </p:tgtEl>
                                      </p:cBhvr>
                                    </p:animEffect>
                                    <p:animScale>
                                      <p:cBhvr>
                                        <p:cTn id="66" dur="250" autoRev="1" fill="hold"/>
                                        <p:tgtEl>
                                          <p:spTgt spid="4"/>
                                        </p:tgtEl>
                                      </p:cBhvr>
                                      <p:by x="105000" y="105000"/>
                                    </p:animScale>
                                  </p:childTnLst>
                                </p:cTn>
                              </p:par>
                            </p:childTnLst>
                          </p:cTn>
                        </p:par>
                      </p:childTnLst>
                    </p:cTn>
                  </p:par>
                </p:childTnLst>
              </p:cTn>
              <p:nextCondLst>
                <p:cond evt="onClick" delay="0">
                  <p:tgtEl>
                    <p:spTgt spid="4"/>
                  </p:tgtEl>
                </p:cond>
              </p:nextCondLst>
            </p:seq>
          </p:childTnLst>
        </p:cTn>
      </p:par>
    </p:tnLst>
    <p:bldLst>
      <p:bldP spid="4" grpId="0" bldLvl="0" animBg="1"/>
      <p:bldP spid="7" grpId="0"/>
      <p:bldP spid="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15" name="Freeform 14"/>
          <p:cNvSpPr/>
          <p:nvPr/>
        </p:nvSpPr>
        <p:spPr>
          <a:xfrm>
            <a:off x="1739757" y="754380"/>
            <a:ext cx="9260440" cy="5097780"/>
          </a:xfrm>
          <a:custGeom>
            <a:avLst/>
            <a:gdLst>
              <a:gd name="connsiteX0" fmla="*/ 123290 w 6667928"/>
              <a:gd name="connsiteY0" fmla="*/ 1438382 h 1921268"/>
              <a:gd name="connsiteX1" fmla="*/ 123290 w 6667928"/>
              <a:gd name="connsiteY1" fmla="*/ 1438382 h 1921268"/>
              <a:gd name="connsiteX2" fmla="*/ 92467 w 6667928"/>
              <a:gd name="connsiteY2" fmla="*/ 1273996 h 1921268"/>
              <a:gd name="connsiteX3" fmla="*/ 82193 w 6667928"/>
              <a:gd name="connsiteY3" fmla="*/ 1243173 h 1921268"/>
              <a:gd name="connsiteX4" fmla="*/ 41097 w 6667928"/>
              <a:gd name="connsiteY4" fmla="*/ 1160980 h 1921268"/>
              <a:gd name="connsiteX5" fmla="*/ 20548 w 6667928"/>
              <a:gd name="connsiteY5" fmla="*/ 1058238 h 1921268"/>
              <a:gd name="connsiteX6" fmla="*/ 10274 w 6667928"/>
              <a:gd name="connsiteY6" fmla="*/ 1027416 h 1921268"/>
              <a:gd name="connsiteX7" fmla="*/ 0 w 6667928"/>
              <a:gd name="connsiteY7" fmla="*/ 924674 h 1921268"/>
              <a:gd name="connsiteX8" fmla="*/ 10274 w 6667928"/>
              <a:gd name="connsiteY8" fmla="*/ 482886 h 1921268"/>
              <a:gd name="connsiteX9" fmla="*/ 20548 w 6667928"/>
              <a:gd name="connsiteY9" fmla="*/ 452063 h 1921268"/>
              <a:gd name="connsiteX10" fmla="*/ 71919 w 6667928"/>
              <a:gd name="connsiteY10" fmla="*/ 339047 h 1921268"/>
              <a:gd name="connsiteX11" fmla="*/ 123290 w 6667928"/>
              <a:gd name="connsiteY11" fmla="*/ 287677 h 1921268"/>
              <a:gd name="connsiteX12" fmla="*/ 143838 w 6667928"/>
              <a:gd name="connsiteY12" fmla="*/ 256854 h 1921268"/>
              <a:gd name="connsiteX13" fmla="*/ 236306 w 6667928"/>
              <a:gd name="connsiteY13" fmla="*/ 205483 h 1921268"/>
              <a:gd name="connsiteX14" fmla="*/ 277402 w 6667928"/>
              <a:gd name="connsiteY14" fmla="*/ 184935 h 1921268"/>
              <a:gd name="connsiteX15" fmla="*/ 308225 w 6667928"/>
              <a:gd name="connsiteY15" fmla="*/ 164387 h 1921268"/>
              <a:gd name="connsiteX16" fmla="*/ 369870 w 6667928"/>
              <a:gd name="connsiteY16" fmla="*/ 143838 h 1921268"/>
              <a:gd name="connsiteX17" fmla="*/ 400692 w 6667928"/>
              <a:gd name="connsiteY17" fmla="*/ 133564 h 1921268"/>
              <a:gd name="connsiteX18" fmla="*/ 431515 w 6667928"/>
              <a:gd name="connsiteY18" fmla="*/ 113016 h 1921268"/>
              <a:gd name="connsiteX19" fmla="*/ 513708 w 6667928"/>
              <a:gd name="connsiteY19" fmla="*/ 102742 h 1921268"/>
              <a:gd name="connsiteX20" fmla="*/ 801384 w 6667928"/>
              <a:gd name="connsiteY20" fmla="*/ 92468 h 1921268"/>
              <a:gd name="connsiteX21" fmla="*/ 1263721 w 6667928"/>
              <a:gd name="connsiteY21" fmla="*/ 82193 h 1921268"/>
              <a:gd name="connsiteX22" fmla="*/ 1479479 w 6667928"/>
              <a:gd name="connsiteY22" fmla="*/ 71919 h 1921268"/>
              <a:gd name="connsiteX23" fmla="*/ 1839074 w 6667928"/>
              <a:gd name="connsiteY23" fmla="*/ 51371 h 1921268"/>
              <a:gd name="connsiteX24" fmla="*/ 2876764 w 6667928"/>
              <a:gd name="connsiteY24" fmla="*/ 30823 h 1921268"/>
              <a:gd name="connsiteX25" fmla="*/ 3000054 w 6667928"/>
              <a:gd name="connsiteY25" fmla="*/ 20548 h 1921268"/>
              <a:gd name="connsiteX26" fmla="*/ 3811712 w 6667928"/>
              <a:gd name="connsiteY26" fmla="*/ 0 h 1921268"/>
              <a:gd name="connsiteX27" fmla="*/ 5373384 w 6667928"/>
              <a:gd name="connsiteY27" fmla="*/ 10274 h 1921268"/>
              <a:gd name="connsiteX28" fmla="*/ 5527497 w 6667928"/>
              <a:gd name="connsiteY28" fmla="*/ 20548 h 1921268"/>
              <a:gd name="connsiteX29" fmla="*/ 5568593 w 6667928"/>
              <a:gd name="connsiteY29" fmla="*/ 30823 h 1921268"/>
              <a:gd name="connsiteX30" fmla="*/ 5661061 w 6667928"/>
              <a:gd name="connsiteY30" fmla="*/ 61645 h 1921268"/>
              <a:gd name="connsiteX31" fmla="*/ 5691883 w 6667928"/>
              <a:gd name="connsiteY31" fmla="*/ 71919 h 1921268"/>
              <a:gd name="connsiteX32" fmla="*/ 5753528 w 6667928"/>
              <a:gd name="connsiteY32" fmla="*/ 82193 h 1921268"/>
              <a:gd name="connsiteX33" fmla="*/ 5845995 w 6667928"/>
              <a:gd name="connsiteY33" fmla="*/ 113016 h 1921268"/>
              <a:gd name="connsiteX34" fmla="*/ 5876818 w 6667928"/>
              <a:gd name="connsiteY34" fmla="*/ 123290 h 1921268"/>
              <a:gd name="connsiteX35" fmla="*/ 6041204 w 6667928"/>
              <a:gd name="connsiteY35" fmla="*/ 154113 h 1921268"/>
              <a:gd name="connsiteX36" fmla="*/ 6092575 w 6667928"/>
              <a:gd name="connsiteY36" fmla="*/ 174661 h 1921268"/>
              <a:gd name="connsiteX37" fmla="*/ 6174768 w 6667928"/>
              <a:gd name="connsiteY37" fmla="*/ 215757 h 1921268"/>
              <a:gd name="connsiteX38" fmla="*/ 6246688 w 6667928"/>
              <a:gd name="connsiteY38" fmla="*/ 267128 h 1921268"/>
              <a:gd name="connsiteX39" fmla="*/ 6287784 w 6667928"/>
              <a:gd name="connsiteY39" fmla="*/ 287677 h 1921268"/>
              <a:gd name="connsiteX40" fmla="*/ 6339155 w 6667928"/>
              <a:gd name="connsiteY40" fmla="*/ 349322 h 1921268"/>
              <a:gd name="connsiteX41" fmla="*/ 6441897 w 6667928"/>
              <a:gd name="connsiteY41" fmla="*/ 441789 h 1921268"/>
              <a:gd name="connsiteX42" fmla="*/ 6493267 w 6667928"/>
              <a:gd name="connsiteY42" fmla="*/ 513708 h 1921268"/>
              <a:gd name="connsiteX43" fmla="*/ 6534364 w 6667928"/>
              <a:gd name="connsiteY43" fmla="*/ 554805 h 1921268"/>
              <a:gd name="connsiteX44" fmla="*/ 6565186 w 6667928"/>
              <a:gd name="connsiteY44" fmla="*/ 626724 h 1921268"/>
              <a:gd name="connsiteX45" fmla="*/ 6606283 w 6667928"/>
              <a:gd name="connsiteY45" fmla="*/ 729465 h 1921268"/>
              <a:gd name="connsiteX46" fmla="*/ 6626831 w 6667928"/>
              <a:gd name="connsiteY46" fmla="*/ 780836 h 1921268"/>
              <a:gd name="connsiteX47" fmla="*/ 6647380 w 6667928"/>
              <a:gd name="connsiteY47" fmla="*/ 904126 h 1921268"/>
              <a:gd name="connsiteX48" fmla="*/ 6667928 w 6667928"/>
              <a:gd name="connsiteY48" fmla="*/ 996593 h 1921268"/>
              <a:gd name="connsiteX49" fmla="*/ 6657654 w 6667928"/>
              <a:gd name="connsiteY49" fmla="*/ 1345915 h 1921268"/>
              <a:gd name="connsiteX50" fmla="*/ 6647380 w 6667928"/>
              <a:gd name="connsiteY50" fmla="*/ 1387011 h 1921268"/>
              <a:gd name="connsiteX51" fmla="*/ 6626831 w 6667928"/>
              <a:gd name="connsiteY51" fmla="*/ 1428108 h 1921268"/>
              <a:gd name="connsiteX52" fmla="*/ 6585735 w 6667928"/>
              <a:gd name="connsiteY52" fmla="*/ 1469205 h 1921268"/>
              <a:gd name="connsiteX53" fmla="*/ 6554912 w 6667928"/>
              <a:gd name="connsiteY53" fmla="*/ 1510301 h 1921268"/>
              <a:gd name="connsiteX54" fmla="*/ 6400800 w 6667928"/>
              <a:gd name="connsiteY54" fmla="*/ 1592495 h 1921268"/>
              <a:gd name="connsiteX55" fmla="*/ 6287784 w 6667928"/>
              <a:gd name="connsiteY55" fmla="*/ 1654139 h 1921268"/>
              <a:gd name="connsiteX56" fmla="*/ 6164494 w 6667928"/>
              <a:gd name="connsiteY56" fmla="*/ 1674688 h 1921268"/>
              <a:gd name="connsiteX57" fmla="*/ 6113124 w 6667928"/>
              <a:gd name="connsiteY57" fmla="*/ 1695236 h 1921268"/>
              <a:gd name="connsiteX58" fmla="*/ 6041204 w 6667928"/>
              <a:gd name="connsiteY58" fmla="*/ 1705510 h 1921268"/>
              <a:gd name="connsiteX59" fmla="*/ 5979559 w 6667928"/>
              <a:gd name="connsiteY59" fmla="*/ 1715784 h 1921268"/>
              <a:gd name="connsiteX60" fmla="*/ 5845995 w 6667928"/>
              <a:gd name="connsiteY60" fmla="*/ 1767155 h 1921268"/>
              <a:gd name="connsiteX61" fmla="*/ 5794625 w 6667928"/>
              <a:gd name="connsiteY61" fmla="*/ 1777429 h 1921268"/>
              <a:gd name="connsiteX62" fmla="*/ 5712431 w 6667928"/>
              <a:gd name="connsiteY62" fmla="*/ 1797978 h 1921268"/>
              <a:gd name="connsiteX63" fmla="*/ 5568593 w 6667928"/>
              <a:gd name="connsiteY63" fmla="*/ 1839074 h 1921268"/>
              <a:gd name="connsiteX64" fmla="*/ 5342562 w 6667928"/>
              <a:gd name="connsiteY64" fmla="*/ 1880171 h 1921268"/>
              <a:gd name="connsiteX65" fmla="*/ 5280917 w 6667928"/>
              <a:gd name="connsiteY65" fmla="*/ 1890445 h 1921268"/>
              <a:gd name="connsiteX66" fmla="*/ 5229546 w 6667928"/>
              <a:gd name="connsiteY66" fmla="*/ 1900719 h 1921268"/>
              <a:gd name="connsiteX67" fmla="*/ 5034337 w 6667928"/>
              <a:gd name="connsiteY67" fmla="*/ 1921268 h 1921268"/>
              <a:gd name="connsiteX68" fmla="*/ 4602822 w 6667928"/>
              <a:gd name="connsiteY68" fmla="*/ 1910993 h 1921268"/>
              <a:gd name="connsiteX69" fmla="*/ 4366517 w 6667928"/>
              <a:gd name="connsiteY69" fmla="*/ 1900719 h 1921268"/>
              <a:gd name="connsiteX70" fmla="*/ 3339101 w 6667928"/>
              <a:gd name="connsiteY70" fmla="*/ 1890445 h 1921268"/>
              <a:gd name="connsiteX71" fmla="*/ 2404153 w 6667928"/>
              <a:gd name="connsiteY71" fmla="*/ 1859623 h 1921268"/>
              <a:gd name="connsiteX72" fmla="*/ 2342508 w 6667928"/>
              <a:gd name="connsiteY72" fmla="*/ 1849348 h 1921268"/>
              <a:gd name="connsiteX73" fmla="*/ 2260315 w 6667928"/>
              <a:gd name="connsiteY73" fmla="*/ 1839074 h 1921268"/>
              <a:gd name="connsiteX74" fmla="*/ 1952090 w 6667928"/>
              <a:gd name="connsiteY74" fmla="*/ 1808252 h 1921268"/>
              <a:gd name="connsiteX75" fmla="*/ 1910993 w 6667928"/>
              <a:gd name="connsiteY75" fmla="*/ 1797978 h 1921268"/>
              <a:gd name="connsiteX76" fmla="*/ 1839074 w 6667928"/>
              <a:gd name="connsiteY76" fmla="*/ 1787704 h 1921268"/>
              <a:gd name="connsiteX77" fmla="*/ 1808252 w 6667928"/>
              <a:gd name="connsiteY77" fmla="*/ 1767155 h 1921268"/>
              <a:gd name="connsiteX78" fmla="*/ 1633591 w 6667928"/>
              <a:gd name="connsiteY78" fmla="*/ 1756881 h 1921268"/>
              <a:gd name="connsiteX79" fmla="*/ 1551398 w 6667928"/>
              <a:gd name="connsiteY79" fmla="*/ 1736333 h 1921268"/>
              <a:gd name="connsiteX80" fmla="*/ 1530849 w 6667928"/>
              <a:gd name="connsiteY80" fmla="*/ 1715784 h 1921268"/>
              <a:gd name="connsiteX81" fmla="*/ 1181528 w 6667928"/>
              <a:gd name="connsiteY81" fmla="*/ 1695236 h 1921268"/>
              <a:gd name="connsiteX82" fmla="*/ 503434 w 6667928"/>
              <a:gd name="connsiteY82" fmla="*/ 1674688 h 1921268"/>
              <a:gd name="connsiteX83" fmla="*/ 431515 w 6667928"/>
              <a:gd name="connsiteY83" fmla="*/ 1654139 h 1921268"/>
              <a:gd name="connsiteX84" fmla="*/ 400692 w 6667928"/>
              <a:gd name="connsiteY84" fmla="*/ 1633591 h 1921268"/>
              <a:gd name="connsiteX85" fmla="*/ 339047 w 6667928"/>
              <a:gd name="connsiteY85" fmla="*/ 1613043 h 1921268"/>
              <a:gd name="connsiteX86" fmla="*/ 256854 w 6667928"/>
              <a:gd name="connsiteY86" fmla="*/ 1551398 h 1921268"/>
              <a:gd name="connsiteX87" fmla="*/ 226031 w 6667928"/>
              <a:gd name="connsiteY87" fmla="*/ 1530850 h 1921268"/>
              <a:gd name="connsiteX88" fmla="*/ 205483 w 6667928"/>
              <a:gd name="connsiteY88" fmla="*/ 1510301 h 1921268"/>
              <a:gd name="connsiteX89" fmla="*/ 174661 w 6667928"/>
              <a:gd name="connsiteY89" fmla="*/ 1489753 h 1921268"/>
              <a:gd name="connsiteX90" fmla="*/ 123290 w 6667928"/>
              <a:gd name="connsiteY90" fmla="*/ 1438382 h 192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667928" h="1921268">
                <a:moveTo>
                  <a:pt x="123290" y="1438382"/>
                </a:moveTo>
                <a:lnTo>
                  <a:pt x="123290" y="1438382"/>
                </a:lnTo>
                <a:cubicBezTo>
                  <a:pt x="112446" y="1373318"/>
                  <a:pt x="108770" y="1331058"/>
                  <a:pt x="92467" y="1273996"/>
                </a:cubicBezTo>
                <a:cubicBezTo>
                  <a:pt x="89492" y="1263583"/>
                  <a:pt x="86674" y="1253032"/>
                  <a:pt x="82193" y="1243173"/>
                </a:cubicBezTo>
                <a:cubicBezTo>
                  <a:pt x="69518" y="1215287"/>
                  <a:pt x="41097" y="1160980"/>
                  <a:pt x="41097" y="1160980"/>
                </a:cubicBezTo>
                <a:cubicBezTo>
                  <a:pt x="34247" y="1126733"/>
                  <a:pt x="28401" y="1092269"/>
                  <a:pt x="20548" y="1058238"/>
                </a:cubicBezTo>
                <a:cubicBezTo>
                  <a:pt x="18113" y="1047686"/>
                  <a:pt x="11921" y="1038120"/>
                  <a:pt x="10274" y="1027416"/>
                </a:cubicBezTo>
                <a:cubicBezTo>
                  <a:pt x="5041" y="993398"/>
                  <a:pt x="3425" y="958921"/>
                  <a:pt x="0" y="924674"/>
                </a:cubicBezTo>
                <a:cubicBezTo>
                  <a:pt x="3425" y="777411"/>
                  <a:pt x="3876" y="630049"/>
                  <a:pt x="10274" y="482886"/>
                </a:cubicBezTo>
                <a:cubicBezTo>
                  <a:pt x="10744" y="472066"/>
                  <a:pt x="17921" y="462570"/>
                  <a:pt x="20548" y="452063"/>
                </a:cubicBezTo>
                <a:cubicBezTo>
                  <a:pt x="34719" y="395376"/>
                  <a:pt x="22473" y="388492"/>
                  <a:pt x="71919" y="339047"/>
                </a:cubicBezTo>
                <a:cubicBezTo>
                  <a:pt x="89043" y="321924"/>
                  <a:pt x="109858" y="307826"/>
                  <a:pt x="123290" y="287677"/>
                </a:cubicBezTo>
                <a:cubicBezTo>
                  <a:pt x="130139" y="277403"/>
                  <a:pt x="134545" y="264985"/>
                  <a:pt x="143838" y="256854"/>
                </a:cubicBezTo>
                <a:cubicBezTo>
                  <a:pt x="207913" y="200787"/>
                  <a:pt x="184940" y="227497"/>
                  <a:pt x="236306" y="205483"/>
                </a:cubicBezTo>
                <a:cubicBezTo>
                  <a:pt x="250383" y="199450"/>
                  <a:pt x="264104" y="192534"/>
                  <a:pt x="277402" y="184935"/>
                </a:cubicBezTo>
                <a:cubicBezTo>
                  <a:pt x="288123" y="178809"/>
                  <a:pt x="296941" y="169402"/>
                  <a:pt x="308225" y="164387"/>
                </a:cubicBezTo>
                <a:cubicBezTo>
                  <a:pt x="328018" y="155590"/>
                  <a:pt x="349322" y="150688"/>
                  <a:pt x="369870" y="143838"/>
                </a:cubicBezTo>
                <a:cubicBezTo>
                  <a:pt x="380144" y="140413"/>
                  <a:pt x="391681" y="139571"/>
                  <a:pt x="400692" y="133564"/>
                </a:cubicBezTo>
                <a:cubicBezTo>
                  <a:pt x="410966" y="126715"/>
                  <a:pt x="419602" y="116265"/>
                  <a:pt x="431515" y="113016"/>
                </a:cubicBezTo>
                <a:cubicBezTo>
                  <a:pt x="458153" y="105751"/>
                  <a:pt x="486140" y="104274"/>
                  <a:pt x="513708" y="102742"/>
                </a:cubicBezTo>
                <a:cubicBezTo>
                  <a:pt x="609513" y="97420"/>
                  <a:pt x="705467" y="95096"/>
                  <a:pt x="801384" y="92468"/>
                </a:cubicBezTo>
                <a:lnTo>
                  <a:pt x="1263721" y="82193"/>
                </a:lnTo>
                <a:lnTo>
                  <a:pt x="1479479" y="71919"/>
                </a:lnTo>
                <a:cubicBezTo>
                  <a:pt x="1599368" y="65496"/>
                  <a:pt x="1719037" y="53748"/>
                  <a:pt x="1839074" y="51371"/>
                </a:cubicBezTo>
                <a:lnTo>
                  <a:pt x="2876764" y="30823"/>
                </a:lnTo>
                <a:cubicBezTo>
                  <a:pt x="2917861" y="27398"/>
                  <a:pt x="2958882" y="22901"/>
                  <a:pt x="3000054" y="20548"/>
                </a:cubicBezTo>
                <a:cubicBezTo>
                  <a:pt x="3279126" y="4601"/>
                  <a:pt x="3519705" y="5214"/>
                  <a:pt x="3811712" y="0"/>
                </a:cubicBezTo>
                <a:lnTo>
                  <a:pt x="5373384" y="10274"/>
                </a:lnTo>
                <a:cubicBezTo>
                  <a:pt x="5424865" y="10891"/>
                  <a:pt x="5476295" y="15158"/>
                  <a:pt x="5527497" y="20548"/>
                </a:cubicBezTo>
                <a:cubicBezTo>
                  <a:pt x="5541540" y="22026"/>
                  <a:pt x="5555097" y="26670"/>
                  <a:pt x="5568593" y="30823"/>
                </a:cubicBezTo>
                <a:cubicBezTo>
                  <a:pt x="5599646" y="40378"/>
                  <a:pt x="5630238" y="51371"/>
                  <a:pt x="5661061" y="61645"/>
                </a:cubicBezTo>
                <a:cubicBezTo>
                  <a:pt x="5671335" y="65070"/>
                  <a:pt x="5681201" y="70139"/>
                  <a:pt x="5691883" y="71919"/>
                </a:cubicBezTo>
                <a:lnTo>
                  <a:pt x="5753528" y="82193"/>
                </a:lnTo>
                <a:cubicBezTo>
                  <a:pt x="5821888" y="116374"/>
                  <a:pt x="5766330" y="93100"/>
                  <a:pt x="5845995" y="113016"/>
                </a:cubicBezTo>
                <a:cubicBezTo>
                  <a:pt x="5856502" y="115643"/>
                  <a:pt x="5866163" y="121353"/>
                  <a:pt x="5876818" y="123290"/>
                </a:cubicBezTo>
                <a:cubicBezTo>
                  <a:pt x="5942491" y="135230"/>
                  <a:pt x="5977784" y="128746"/>
                  <a:pt x="6041204" y="154113"/>
                </a:cubicBezTo>
                <a:cubicBezTo>
                  <a:pt x="6058328" y="160962"/>
                  <a:pt x="6076079" y="166413"/>
                  <a:pt x="6092575" y="174661"/>
                </a:cubicBezTo>
                <a:cubicBezTo>
                  <a:pt x="6189628" y="223187"/>
                  <a:pt x="6105263" y="192589"/>
                  <a:pt x="6174768" y="215757"/>
                </a:cubicBezTo>
                <a:cubicBezTo>
                  <a:pt x="6192418" y="228995"/>
                  <a:pt x="6225648" y="255105"/>
                  <a:pt x="6246688" y="267128"/>
                </a:cubicBezTo>
                <a:cubicBezTo>
                  <a:pt x="6259986" y="274727"/>
                  <a:pt x="6275321" y="278775"/>
                  <a:pt x="6287784" y="287677"/>
                </a:cubicBezTo>
                <a:cubicBezTo>
                  <a:pt x="6331855" y="319157"/>
                  <a:pt x="6306709" y="313271"/>
                  <a:pt x="6339155" y="349322"/>
                </a:cubicBezTo>
                <a:cubicBezTo>
                  <a:pt x="6399642" y="416531"/>
                  <a:pt x="6390208" y="407331"/>
                  <a:pt x="6441897" y="441789"/>
                </a:cubicBezTo>
                <a:cubicBezTo>
                  <a:pt x="6459020" y="465762"/>
                  <a:pt x="6474612" y="490907"/>
                  <a:pt x="6493267" y="513708"/>
                </a:cubicBezTo>
                <a:cubicBezTo>
                  <a:pt x="6505535" y="528702"/>
                  <a:pt x="6525700" y="537477"/>
                  <a:pt x="6534364" y="554805"/>
                </a:cubicBezTo>
                <a:cubicBezTo>
                  <a:pt x="6574012" y="634100"/>
                  <a:pt x="6539988" y="561209"/>
                  <a:pt x="6565186" y="626724"/>
                </a:cubicBezTo>
                <a:cubicBezTo>
                  <a:pt x="6578427" y="661151"/>
                  <a:pt x="6592584" y="695218"/>
                  <a:pt x="6606283" y="729465"/>
                </a:cubicBezTo>
                <a:lnTo>
                  <a:pt x="6626831" y="780836"/>
                </a:lnTo>
                <a:cubicBezTo>
                  <a:pt x="6649922" y="965545"/>
                  <a:pt x="6624751" y="790980"/>
                  <a:pt x="6647380" y="904126"/>
                </a:cubicBezTo>
                <a:cubicBezTo>
                  <a:pt x="6665461" y="994534"/>
                  <a:pt x="6647933" y="936609"/>
                  <a:pt x="6667928" y="996593"/>
                </a:cubicBezTo>
                <a:cubicBezTo>
                  <a:pt x="6664503" y="1113034"/>
                  <a:pt x="6663777" y="1229585"/>
                  <a:pt x="6657654" y="1345915"/>
                </a:cubicBezTo>
                <a:cubicBezTo>
                  <a:pt x="6656912" y="1360016"/>
                  <a:pt x="6652338" y="1373790"/>
                  <a:pt x="6647380" y="1387011"/>
                </a:cubicBezTo>
                <a:cubicBezTo>
                  <a:pt x="6642002" y="1401352"/>
                  <a:pt x="6636021" y="1415855"/>
                  <a:pt x="6626831" y="1428108"/>
                </a:cubicBezTo>
                <a:cubicBezTo>
                  <a:pt x="6615207" y="1443607"/>
                  <a:pt x="6598492" y="1454625"/>
                  <a:pt x="6585735" y="1469205"/>
                </a:cubicBezTo>
                <a:cubicBezTo>
                  <a:pt x="6574459" y="1482092"/>
                  <a:pt x="6567020" y="1498193"/>
                  <a:pt x="6554912" y="1510301"/>
                </a:cubicBezTo>
                <a:cubicBezTo>
                  <a:pt x="6436419" y="1628792"/>
                  <a:pt x="6588356" y="1451832"/>
                  <a:pt x="6400800" y="1592495"/>
                </a:cubicBezTo>
                <a:cubicBezTo>
                  <a:pt x="6358391" y="1624301"/>
                  <a:pt x="6345659" y="1638909"/>
                  <a:pt x="6287784" y="1654139"/>
                </a:cubicBezTo>
                <a:cubicBezTo>
                  <a:pt x="6247492" y="1664742"/>
                  <a:pt x="6164494" y="1674688"/>
                  <a:pt x="6164494" y="1674688"/>
                </a:cubicBezTo>
                <a:cubicBezTo>
                  <a:pt x="6147371" y="1681537"/>
                  <a:pt x="6131016" y="1690763"/>
                  <a:pt x="6113124" y="1695236"/>
                </a:cubicBezTo>
                <a:cubicBezTo>
                  <a:pt x="6089630" y="1701109"/>
                  <a:pt x="6065139" y="1701828"/>
                  <a:pt x="6041204" y="1705510"/>
                </a:cubicBezTo>
                <a:cubicBezTo>
                  <a:pt x="6020614" y="1708678"/>
                  <a:pt x="6000107" y="1712359"/>
                  <a:pt x="5979559" y="1715784"/>
                </a:cubicBezTo>
                <a:cubicBezTo>
                  <a:pt x="5928181" y="1737803"/>
                  <a:pt x="5898792" y="1752756"/>
                  <a:pt x="5845995" y="1767155"/>
                </a:cubicBezTo>
                <a:cubicBezTo>
                  <a:pt x="5829148" y="1771750"/>
                  <a:pt x="5811640" y="1773502"/>
                  <a:pt x="5794625" y="1777429"/>
                </a:cubicBezTo>
                <a:cubicBezTo>
                  <a:pt x="5767107" y="1783779"/>
                  <a:pt x="5739677" y="1790547"/>
                  <a:pt x="5712431" y="1797978"/>
                </a:cubicBezTo>
                <a:cubicBezTo>
                  <a:pt x="5664323" y="1811098"/>
                  <a:pt x="5617956" y="1832022"/>
                  <a:pt x="5568593" y="1839074"/>
                </a:cubicBezTo>
                <a:cubicBezTo>
                  <a:pt x="5428368" y="1859106"/>
                  <a:pt x="5555996" y="1839517"/>
                  <a:pt x="5342562" y="1880171"/>
                </a:cubicBezTo>
                <a:cubicBezTo>
                  <a:pt x="5322098" y="1884069"/>
                  <a:pt x="5301413" y="1886719"/>
                  <a:pt x="5280917" y="1890445"/>
                </a:cubicBezTo>
                <a:cubicBezTo>
                  <a:pt x="5263736" y="1893569"/>
                  <a:pt x="5246874" y="1898553"/>
                  <a:pt x="5229546" y="1900719"/>
                </a:cubicBezTo>
                <a:cubicBezTo>
                  <a:pt x="5164622" y="1908835"/>
                  <a:pt x="5034337" y="1921268"/>
                  <a:pt x="5034337" y="1921268"/>
                </a:cubicBezTo>
                <a:lnTo>
                  <a:pt x="4602822" y="1910993"/>
                </a:lnTo>
                <a:cubicBezTo>
                  <a:pt x="4524017" y="1908568"/>
                  <a:pt x="4445349" y="1902001"/>
                  <a:pt x="4366517" y="1900719"/>
                </a:cubicBezTo>
                <a:lnTo>
                  <a:pt x="3339101" y="1890445"/>
                </a:lnTo>
                <a:cubicBezTo>
                  <a:pt x="2957759" y="1814178"/>
                  <a:pt x="3323424" y="1880756"/>
                  <a:pt x="2404153" y="1859623"/>
                </a:cubicBezTo>
                <a:cubicBezTo>
                  <a:pt x="2383327" y="1859144"/>
                  <a:pt x="2363130" y="1852294"/>
                  <a:pt x="2342508" y="1849348"/>
                </a:cubicBezTo>
                <a:cubicBezTo>
                  <a:pt x="2315175" y="1845443"/>
                  <a:pt x="2287774" y="1841964"/>
                  <a:pt x="2260315" y="1839074"/>
                </a:cubicBezTo>
                <a:lnTo>
                  <a:pt x="1952090" y="1808252"/>
                </a:lnTo>
                <a:cubicBezTo>
                  <a:pt x="1938391" y="1804827"/>
                  <a:pt x="1924886" y="1800504"/>
                  <a:pt x="1910993" y="1797978"/>
                </a:cubicBezTo>
                <a:cubicBezTo>
                  <a:pt x="1887167" y="1793646"/>
                  <a:pt x="1862269" y="1794663"/>
                  <a:pt x="1839074" y="1787704"/>
                </a:cubicBezTo>
                <a:cubicBezTo>
                  <a:pt x="1827247" y="1784156"/>
                  <a:pt x="1820463" y="1768987"/>
                  <a:pt x="1808252" y="1767155"/>
                </a:cubicBezTo>
                <a:cubicBezTo>
                  <a:pt x="1750576" y="1758503"/>
                  <a:pt x="1691811" y="1760306"/>
                  <a:pt x="1633591" y="1756881"/>
                </a:cubicBezTo>
                <a:cubicBezTo>
                  <a:pt x="1622543" y="1754671"/>
                  <a:pt x="1567194" y="1745811"/>
                  <a:pt x="1551398" y="1736333"/>
                </a:cubicBezTo>
                <a:cubicBezTo>
                  <a:pt x="1543092" y="1731349"/>
                  <a:pt x="1540477" y="1716854"/>
                  <a:pt x="1530849" y="1715784"/>
                </a:cubicBezTo>
                <a:cubicBezTo>
                  <a:pt x="1414921" y="1702903"/>
                  <a:pt x="1297968" y="1702085"/>
                  <a:pt x="1181528" y="1695236"/>
                </a:cubicBezTo>
                <a:cubicBezTo>
                  <a:pt x="944474" y="1616218"/>
                  <a:pt x="1191844" y="1695237"/>
                  <a:pt x="503434" y="1674688"/>
                </a:cubicBezTo>
                <a:cubicBezTo>
                  <a:pt x="496428" y="1674479"/>
                  <a:pt x="441529" y="1659146"/>
                  <a:pt x="431515" y="1654139"/>
                </a:cubicBezTo>
                <a:cubicBezTo>
                  <a:pt x="420471" y="1648617"/>
                  <a:pt x="411976" y="1638606"/>
                  <a:pt x="400692" y="1633591"/>
                </a:cubicBezTo>
                <a:cubicBezTo>
                  <a:pt x="380899" y="1624794"/>
                  <a:pt x="339047" y="1613043"/>
                  <a:pt x="339047" y="1613043"/>
                </a:cubicBezTo>
                <a:cubicBezTo>
                  <a:pt x="311649" y="1592495"/>
                  <a:pt x="285350" y="1570394"/>
                  <a:pt x="256854" y="1551398"/>
                </a:cubicBezTo>
                <a:cubicBezTo>
                  <a:pt x="246580" y="1544549"/>
                  <a:pt x="235673" y="1538564"/>
                  <a:pt x="226031" y="1530850"/>
                </a:cubicBezTo>
                <a:cubicBezTo>
                  <a:pt x="218467" y="1524799"/>
                  <a:pt x="213047" y="1516352"/>
                  <a:pt x="205483" y="1510301"/>
                </a:cubicBezTo>
                <a:cubicBezTo>
                  <a:pt x="195841" y="1502587"/>
                  <a:pt x="184036" y="1497789"/>
                  <a:pt x="174661" y="1489753"/>
                </a:cubicBezTo>
                <a:cubicBezTo>
                  <a:pt x="109545" y="1433939"/>
                  <a:pt x="131852" y="1446944"/>
                  <a:pt x="123290" y="1438382"/>
                </a:cubicBezTo>
                <a:close/>
              </a:path>
            </a:pathLst>
          </a:cu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313131"/>
              </a:solidFill>
              <a:effectLst/>
              <a:uLnTx/>
              <a:uFillTx/>
              <a:latin typeface="Arial"/>
              <a:ea typeface="+mn-ea"/>
              <a:cs typeface="+mn-cs"/>
              <a:sym typeface="Arial"/>
            </a:endParaRPr>
          </a:p>
        </p:txBody>
      </p:sp>
      <p:pic>
        <p:nvPicPr>
          <p:cNvPr id="1026" name="Picture 2" descr="GIPHY — steffi lynn | Motion design animation, Scrapbook stickers  printable,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20661">
            <a:off x="9623813" y="424575"/>
            <a:ext cx="2209879" cy="22098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ide the USA: Unit 2 Vocabulary | Baamboozl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725802">
            <a:off x="859799" y="4692904"/>
            <a:ext cx="4498412" cy="185559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5698" r="9070" b="53695"/>
          <a:stretch/>
        </p:blipFill>
        <p:spPr>
          <a:xfrm>
            <a:off x="8076409" y="3707442"/>
            <a:ext cx="4751667" cy="3512783"/>
          </a:xfrm>
          <a:prstGeom prst="rect">
            <a:avLst/>
          </a:prstGeom>
        </p:spPr>
      </p:pic>
      <p:pic>
        <p:nvPicPr>
          <p:cNvPr id="4" name="Picture 2" descr="Shooting Star Animated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709204">
            <a:off x="969275" y="-311283"/>
            <a:ext cx="3715891" cy="24651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DF7A1EB-F25D-4546-B8DF-71640B925392}"/>
              </a:ext>
            </a:extLst>
          </p:cNvPr>
          <p:cNvPicPr>
            <a:picLocks noChangeAspect="1"/>
          </p:cNvPicPr>
          <p:nvPr/>
        </p:nvPicPr>
        <p:blipFill>
          <a:blip r:embed="rId7"/>
          <a:stretch>
            <a:fillRect/>
          </a:stretch>
        </p:blipFill>
        <p:spPr>
          <a:xfrm>
            <a:off x="4554236" y="714418"/>
            <a:ext cx="3365284" cy="1566808"/>
          </a:xfrm>
          <a:prstGeom prst="rect">
            <a:avLst/>
          </a:prstGeom>
        </p:spPr>
      </p:pic>
      <p:pic>
        <p:nvPicPr>
          <p:cNvPr id="7" name="Picture 6">
            <a:extLst>
              <a:ext uri="{FF2B5EF4-FFF2-40B4-BE49-F238E27FC236}">
                <a16:creationId xmlns:a16="http://schemas.microsoft.com/office/drawing/2014/main" id="{30C7B1D6-560A-A4DA-0A15-C8E662DA82EF}"/>
              </a:ext>
            </a:extLst>
          </p:cNvPr>
          <p:cNvPicPr>
            <a:picLocks noChangeAspect="1"/>
          </p:cNvPicPr>
          <p:nvPr/>
        </p:nvPicPr>
        <p:blipFill>
          <a:blip r:embed="rId8"/>
          <a:stretch>
            <a:fillRect/>
          </a:stretch>
        </p:blipFill>
        <p:spPr>
          <a:xfrm>
            <a:off x="2650539" y="2032415"/>
            <a:ext cx="7736495" cy="2517866"/>
          </a:xfrm>
          <a:prstGeom prst="rect">
            <a:avLst/>
          </a:prstGeom>
        </p:spPr>
      </p:pic>
    </p:spTree>
    <p:extLst>
      <p:ext uri="{BB962C8B-B14F-4D97-AF65-F5344CB8AC3E}">
        <p14:creationId xmlns:p14="http://schemas.microsoft.com/office/powerpoint/2010/main" val="260283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39E20EC-E98A-48F7-8049-681189939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97"/>
            <a:ext cx="12192000" cy="6858000"/>
          </a:xfrm>
          <a:prstGeom prst="rect">
            <a:avLst/>
          </a:prstGeom>
        </p:spPr>
      </p:pic>
      <p:grpSp>
        <p:nvGrpSpPr>
          <p:cNvPr id="3" name="Group 2">
            <a:extLst>
              <a:ext uri="{FF2B5EF4-FFF2-40B4-BE49-F238E27FC236}">
                <a16:creationId xmlns:a16="http://schemas.microsoft.com/office/drawing/2014/main" id="{5ACF8757-FBE2-F56E-61E6-EB4245584A29}"/>
              </a:ext>
            </a:extLst>
          </p:cNvPr>
          <p:cNvGrpSpPr/>
          <p:nvPr/>
        </p:nvGrpSpPr>
        <p:grpSpPr>
          <a:xfrm>
            <a:off x="2328555" y="561647"/>
            <a:ext cx="7260993" cy="5074095"/>
            <a:chOff x="251245" y="-100448"/>
            <a:chExt cx="7260993" cy="5074095"/>
          </a:xfrm>
        </p:grpSpPr>
        <p:sp>
          <p:nvSpPr>
            <p:cNvPr id="6" name="Freeform: Shape 5">
              <a:extLst>
                <a:ext uri="{FF2B5EF4-FFF2-40B4-BE49-F238E27FC236}">
                  <a16:creationId xmlns:a16="http://schemas.microsoft.com/office/drawing/2014/main" id="{EA89047B-7C88-EB8F-961D-77D40B971BFF}"/>
                </a:ext>
              </a:extLst>
            </p:cNvPr>
            <p:cNvSpPr/>
            <p:nvPr/>
          </p:nvSpPr>
          <p:spPr>
            <a:xfrm>
              <a:off x="988287" y="1929161"/>
              <a:ext cx="6523951" cy="3044486"/>
            </a:xfrm>
            <a:custGeom>
              <a:avLst/>
              <a:gdLst>
                <a:gd name="connsiteX0" fmla="*/ 182591 w 6523951"/>
                <a:gd name="connsiteY0" fmla="*/ 1427356 h 3044486"/>
                <a:gd name="connsiteX1" fmla="*/ 115684 w 6523951"/>
                <a:gd name="connsiteY1" fmla="*/ 825190 h 3044486"/>
                <a:gd name="connsiteX2" fmla="*/ 71079 w 6523951"/>
                <a:gd name="connsiteY2" fmla="*/ 512956 h 3044486"/>
                <a:gd name="connsiteX3" fmla="*/ 204893 w 6523951"/>
                <a:gd name="connsiteY3" fmla="*/ 144966 h 3044486"/>
                <a:gd name="connsiteX4" fmla="*/ 662093 w 6523951"/>
                <a:gd name="connsiteY4" fmla="*/ 0 h 3044486"/>
                <a:gd name="connsiteX5" fmla="*/ 1676854 w 6523951"/>
                <a:gd name="connsiteY5" fmla="*/ 144966 h 3044486"/>
                <a:gd name="connsiteX6" fmla="*/ 2490893 w 6523951"/>
                <a:gd name="connsiteY6" fmla="*/ 301083 h 3044486"/>
                <a:gd name="connsiteX7" fmla="*/ 3059606 w 6523951"/>
                <a:gd name="connsiteY7" fmla="*/ 323385 h 3044486"/>
                <a:gd name="connsiteX8" fmla="*/ 3695225 w 6523951"/>
                <a:gd name="connsiteY8" fmla="*/ 245327 h 3044486"/>
                <a:gd name="connsiteX9" fmla="*/ 4375450 w 6523951"/>
                <a:gd name="connsiteY9" fmla="*/ 78059 h 3044486"/>
                <a:gd name="connsiteX10" fmla="*/ 4999918 w 6523951"/>
                <a:gd name="connsiteY10" fmla="*/ 44605 h 3044486"/>
                <a:gd name="connsiteX11" fmla="*/ 5668991 w 6523951"/>
                <a:gd name="connsiteY11" fmla="*/ 78059 h 3044486"/>
                <a:gd name="connsiteX12" fmla="*/ 6471879 w 6523951"/>
                <a:gd name="connsiteY12" fmla="*/ 367990 h 3044486"/>
                <a:gd name="connsiteX13" fmla="*/ 6427274 w 6523951"/>
                <a:gd name="connsiteY13" fmla="*/ 1349298 h 3044486"/>
                <a:gd name="connsiteX14" fmla="*/ 6282308 w 6523951"/>
                <a:gd name="connsiteY14" fmla="*/ 1694985 h 3044486"/>
                <a:gd name="connsiteX15" fmla="*/ 6471879 w 6523951"/>
                <a:gd name="connsiteY15" fmla="*/ 2676293 h 3044486"/>
                <a:gd name="connsiteX16" fmla="*/ 6260006 w 6523951"/>
                <a:gd name="connsiteY16" fmla="*/ 2977376 h 3044486"/>
                <a:gd name="connsiteX17" fmla="*/ 5680142 w 6523951"/>
                <a:gd name="connsiteY17" fmla="*/ 3044283 h 3044486"/>
                <a:gd name="connsiteX18" fmla="*/ 4877254 w 6523951"/>
                <a:gd name="connsiteY18" fmla="*/ 2999678 h 3044486"/>
                <a:gd name="connsiteX19" fmla="*/ 3706376 w 6523951"/>
                <a:gd name="connsiteY19" fmla="*/ 2910468 h 3044486"/>
                <a:gd name="connsiteX20" fmla="*/ 2658162 w 6523951"/>
                <a:gd name="connsiteY20" fmla="*/ 2832410 h 3044486"/>
                <a:gd name="connsiteX21" fmla="*/ 1977937 w 6523951"/>
                <a:gd name="connsiteY21" fmla="*/ 2798956 h 3044486"/>
                <a:gd name="connsiteX22" fmla="*/ 1152747 w 6523951"/>
                <a:gd name="connsiteY22" fmla="*/ 2943922 h 3044486"/>
                <a:gd name="connsiteX23" fmla="*/ 517128 w 6523951"/>
                <a:gd name="connsiteY23" fmla="*/ 3010829 h 3044486"/>
                <a:gd name="connsiteX24" fmla="*/ 71079 w 6523951"/>
                <a:gd name="connsiteY24" fmla="*/ 2832410 h 3044486"/>
                <a:gd name="connsiteX25" fmla="*/ 4172 w 6523951"/>
                <a:gd name="connsiteY25" fmla="*/ 2497873 h 3044486"/>
                <a:gd name="connsiteX26" fmla="*/ 104533 w 6523951"/>
                <a:gd name="connsiteY26" fmla="*/ 2040673 h 3044486"/>
                <a:gd name="connsiteX27" fmla="*/ 182591 w 6523951"/>
                <a:gd name="connsiteY27" fmla="*/ 1427356 h 304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23951" h="3044486">
                  <a:moveTo>
                    <a:pt x="182591" y="1427356"/>
                  </a:moveTo>
                  <a:cubicBezTo>
                    <a:pt x="184449" y="1224776"/>
                    <a:pt x="134269" y="977590"/>
                    <a:pt x="115684" y="825190"/>
                  </a:cubicBezTo>
                  <a:cubicBezTo>
                    <a:pt x="97099" y="672790"/>
                    <a:pt x="56211" y="626327"/>
                    <a:pt x="71079" y="512956"/>
                  </a:cubicBezTo>
                  <a:cubicBezTo>
                    <a:pt x="85947" y="399585"/>
                    <a:pt x="106391" y="230459"/>
                    <a:pt x="204893" y="144966"/>
                  </a:cubicBezTo>
                  <a:cubicBezTo>
                    <a:pt x="303395" y="59473"/>
                    <a:pt x="416766" y="0"/>
                    <a:pt x="662093" y="0"/>
                  </a:cubicBezTo>
                  <a:cubicBezTo>
                    <a:pt x="907420" y="0"/>
                    <a:pt x="1372054" y="94786"/>
                    <a:pt x="1676854" y="144966"/>
                  </a:cubicBezTo>
                  <a:cubicBezTo>
                    <a:pt x="1981654" y="195146"/>
                    <a:pt x="2260434" y="271346"/>
                    <a:pt x="2490893" y="301083"/>
                  </a:cubicBezTo>
                  <a:cubicBezTo>
                    <a:pt x="2721352" y="330820"/>
                    <a:pt x="2858884" y="332678"/>
                    <a:pt x="3059606" y="323385"/>
                  </a:cubicBezTo>
                  <a:cubicBezTo>
                    <a:pt x="3260328" y="314092"/>
                    <a:pt x="3475918" y="286215"/>
                    <a:pt x="3695225" y="245327"/>
                  </a:cubicBezTo>
                  <a:cubicBezTo>
                    <a:pt x="3914532" y="204439"/>
                    <a:pt x="4158001" y="111513"/>
                    <a:pt x="4375450" y="78059"/>
                  </a:cubicBezTo>
                  <a:cubicBezTo>
                    <a:pt x="4592899" y="44605"/>
                    <a:pt x="4784328" y="44605"/>
                    <a:pt x="4999918" y="44605"/>
                  </a:cubicBezTo>
                  <a:cubicBezTo>
                    <a:pt x="5215508" y="44605"/>
                    <a:pt x="5423664" y="24162"/>
                    <a:pt x="5668991" y="78059"/>
                  </a:cubicBezTo>
                  <a:cubicBezTo>
                    <a:pt x="5914318" y="131956"/>
                    <a:pt x="6345499" y="156117"/>
                    <a:pt x="6471879" y="367990"/>
                  </a:cubicBezTo>
                  <a:cubicBezTo>
                    <a:pt x="6598260" y="579863"/>
                    <a:pt x="6458869" y="1128132"/>
                    <a:pt x="6427274" y="1349298"/>
                  </a:cubicBezTo>
                  <a:cubicBezTo>
                    <a:pt x="6395679" y="1570464"/>
                    <a:pt x="6274874" y="1473819"/>
                    <a:pt x="6282308" y="1694985"/>
                  </a:cubicBezTo>
                  <a:cubicBezTo>
                    <a:pt x="6289742" y="1916151"/>
                    <a:pt x="6475596" y="2462561"/>
                    <a:pt x="6471879" y="2676293"/>
                  </a:cubicBezTo>
                  <a:cubicBezTo>
                    <a:pt x="6468162" y="2890025"/>
                    <a:pt x="6391962" y="2916044"/>
                    <a:pt x="6260006" y="2977376"/>
                  </a:cubicBezTo>
                  <a:cubicBezTo>
                    <a:pt x="6128050" y="3038708"/>
                    <a:pt x="5910601" y="3040566"/>
                    <a:pt x="5680142" y="3044283"/>
                  </a:cubicBezTo>
                  <a:cubicBezTo>
                    <a:pt x="5449683" y="3048000"/>
                    <a:pt x="4877254" y="2999678"/>
                    <a:pt x="4877254" y="2999678"/>
                  </a:cubicBezTo>
                  <a:lnTo>
                    <a:pt x="3706376" y="2910468"/>
                  </a:lnTo>
                  <a:lnTo>
                    <a:pt x="2658162" y="2832410"/>
                  </a:lnTo>
                  <a:cubicBezTo>
                    <a:pt x="2370089" y="2813825"/>
                    <a:pt x="2228840" y="2780371"/>
                    <a:pt x="1977937" y="2798956"/>
                  </a:cubicBezTo>
                  <a:cubicBezTo>
                    <a:pt x="1727035" y="2817541"/>
                    <a:pt x="1396215" y="2908610"/>
                    <a:pt x="1152747" y="2943922"/>
                  </a:cubicBezTo>
                  <a:cubicBezTo>
                    <a:pt x="909279" y="2979234"/>
                    <a:pt x="697406" y="3029414"/>
                    <a:pt x="517128" y="3010829"/>
                  </a:cubicBezTo>
                  <a:cubicBezTo>
                    <a:pt x="336850" y="2992244"/>
                    <a:pt x="156572" y="2917903"/>
                    <a:pt x="71079" y="2832410"/>
                  </a:cubicBezTo>
                  <a:cubicBezTo>
                    <a:pt x="-14414" y="2746917"/>
                    <a:pt x="-1404" y="2629829"/>
                    <a:pt x="4172" y="2497873"/>
                  </a:cubicBezTo>
                  <a:cubicBezTo>
                    <a:pt x="9748" y="2365917"/>
                    <a:pt x="67362" y="2217234"/>
                    <a:pt x="104533" y="2040673"/>
                  </a:cubicBezTo>
                  <a:cubicBezTo>
                    <a:pt x="141704" y="1864112"/>
                    <a:pt x="180733" y="1629936"/>
                    <a:pt x="182591" y="1427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pic>
          <p:nvPicPr>
            <p:cNvPr id="7" name="Picture 6" descr="A picture containing text, several&#10;&#10;Description automatically generated">
              <a:extLst>
                <a:ext uri="{FF2B5EF4-FFF2-40B4-BE49-F238E27FC236}">
                  <a16:creationId xmlns:a16="http://schemas.microsoft.com/office/drawing/2014/main" id="{E00468CF-8F81-9D99-DD22-A5E86DA20D80}"/>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251245" y="-100448"/>
              <a:ext cx="7260993" cy="5074095"/>
            </a:xfrm>
            <a:prstGeom prst="rect">
              <a:avLst/>
            </a:prstGeom>
          </p:spPr>
        </p:pic>
      </p:grpSp>
      <p:pic>
        <p:nvPicPr>
          <p:cNvPr id="2" name="Picture 1">
            <a:extLst>
              <a:ext uri="{FF2B5EF4-FFF2-40B4-BE49-F238E27FC236}">
                <a16:creationId xmlns:a16="http://schemas.microsoft.com/office/drawing/2014/main" id="{9C813C11-3649-8BF9-4860-03DFAF88DEDE}"/>
              </a:ext>
            </a:extLst>
          </p:cNvPr>
          <p:cNvPicPr>
            <a:picLocks noChangeAspect="1"/>
          </p:cNvPicPr>
          <p:nvPr/>
        </p:nvPicPr>
        <p:blipFill>
          <a:blip r:embed="rId6"/>
          <a:stretch>
            <a:fillRect/>
          </a:stretch>
        </p:blipFill>
        <p:spPr>
          <a:xfrm>
            <a:off x="3226803" y="3456355"/>
            <a:ext cx="6157494" cy="1774090"/>
          </a:xfrm>
          <a:prstGeom prst="rect">
            <a:avLst/>
          </a:prstGeom>
        </p:spPr>
      </p:pic>
    </p:spTree>
    <p:extLst>
      <p:ext uri="{BB962C8B-B14F-4D97-AF65-F5344CB8AC3E}">
        <p14:creationId xmlns:p14="http://schemas.microsoft.com/office/powerpoint/2010/main" val="34754294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347870"/>
            <a:ext cx="11583444" cy="6118691"/>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pic>
        <p:nvPicPr>
          <p:cNvPr id="2" name="Picture 1">
            <a:extLst>
              <a:ext uri="{FF2B5EF4-FFF2-40B4-BE49-F238E27FC236}">
                <a16:creationId xmlns:a16="http://schemas.microsoft.com/office/drawing/2014/main" id="{7611C99E-D4F1-121D-40FD-36A5589A40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991" y="460836"/>
            <a:ext cx="2151418" cy="1075709"/>
          </a:xfrm>
          <a:prstGeom prst="rect">
            <a:avLst/>
          </a:prstGeom>
        </p:spPr>
      </p:pic>
      <p:sp>
        <p:nvSpPr>
          <p:cNvPr id="5" name="TextBox 4">
            <a:extLst>
              <a:ext uri="{FF2B5EF4-FFF2-40B4-BE49-F238E27FC236}">
                <a16:creationId xmlns:a16="http://schemas.microsoft.com/office/drawing/2014/main" id="{635E5ECF-E388-41AD-806E-52571F02112E}"/>
              </a:ext>
            </a:extLst>
          </p:cNvPr>
          <p:cNvSpPr txBox="1"/>
          <p:nvPr/>
        </p:nvSpPr>
        <p:spPr>
          <a:xfrm>
            <a:off x="2772697" y="373625"/>
            <a:ext cx="8681883" cy="1056315"/>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 a) </a:t>
            </a:r>
            <a:r>
              <a:rPr lang="en-US" sz="3200" b="1" dirty="0" err="1">
                <a:effectLst/>
                <a:latin typeface="Calibri" panose="020F0502020204030204" pitchFamily="34" charset="0"/>
                <a:ea typeface="Calibri" panose="020F0502020204030204" pitchFamily="34" charset="0"/>
                <a:cs typeface="Calibri" panose="020F0502020204030204" pitchFamily="34" charset="0"/>
              </a:rPr>
              <a:t>Xếp</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đều</a:t>
            </a:r>
            <a:r>
              <a:rPr lang="en-US" sz="3200" b="1" dirty="0">
                <a:effectLst/>
                <a:latin typeface="Calibri" panose="020F0502020204030204" pitchFamily="34" charset="0"/>
                <a:ea typeface="Calibri" panose="020F0502020204030204" pitchFamily="34" charset="0"/>
                <a:cs typeface="Calibri" panose="020F0502020204030204" pitchFamily="34" charset="0"/>
              </a:rPr>
              <a:t> 216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lên</a:t>
            </a:r>
            <a:r>
              <a:rPr lang="en-US" sz="3200" b="1" dirty="0">
                <a:effectLst/>
                <a:latin typeface="Calibri" panose="020F0502020204030204" pitchFamily="34" charset="0"/>
                <a:ea typeface="Calibri" panose="020F0502020204030204" pitchFamily="34" charset="0"/>
                <a:cs typeface="Calibri" panose="020F0502020204030204" pitchFamily="34" charset="0"/>
              </a:rPr>
              <a:t> 12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Hỏi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mỗi</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thuyền</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bao </a:t>
            </a:r>
            <a:r>
              <a:rPr lang="en-US" sz="3200" b="1" dirty="0" err="1">
                <a:effectLst/>
                <a:latin typeface="Calibri" panose="020F0502020204030204" pitchFamily="34" charset="0"/>
                <a:ea typeface="Calibri" panose="020F0502020204030204" pitchFamily="34" charset="0"/>
                <a:cs typeface="Calibri" panose="020F0502020204030204" pitchFamily="34" charset="0"/>
              </a:rPr>
              <a:t>nhiêu</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khách</a:t>
            </a:r>
            <a:r>
              <a:rPr lang="en-US" sz="3200" b="1" dirty="0">
                <a:effectLst/>
                <a:latin typeface="Calibri" panose="020F0502020204030204" pitchFamily="34" charset="0"/>
                <a:ea typeface="Calibri" panose="020F0502020204030204" pitchFamily="34" charset="0"/>
                <a:cs typeface="Calibri" panose="020F0502020204030204" pitchFamily="34" charset="0"/>
              </a:rPr>
              <a:t> du </a:t>
            </a:r>
            <a:r>
              <a:rPr lang="en-US" sz="3200" b="1" dirty="0" err="1">
                <a:effectLst/>
                <a:latin typeface="Calibri" panose="020F0502020204030204" pitchFamily="34" charset="0"/>
                <a:ea typeface="Calibri" panose="020F0502020204030204" pitchFamily="34" charset="0"/>
                <a:cs typeface="Calibri" panose="020F0502020204030204" pitchFamily="34" charset="0"/>
              </a:rPr>
              <a:t>lịch</a:t>
            </a:r>
            <a:r>
              <a:rPr lang="en-US" sz="32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921581F0-C856-6FD0-2D34-DBED3BC10EB9}"/>
              </a:ext>
            </a:extLst>
          </p:cNvPr>
          <p:cNvPicPr>
            <a:picLocks noChangeAspect="1"/>
          </p:cNvPicPr>
          <p:nvPr/>
        </p:nvPicPr>
        <p:blipFill>
          <a:blip r:embed="rId5"/>
          <a:stretch>
            <a:fillRect/>
          </a:stretch>
        </p:blipFill>
        <p:spPr>
          <a:xfrm>
            <a:off x="2536723" y="1654221"/>
            <a:ext cx="7781309" cy="3819102"/>
          </a:xfrm>
          <a:prstGeom prst="rect">
            <a:avLst/>
          </a:prstGeom>
        </p:spPr>
      </p:pic>
      <p:sp>
        <p:nvSpPr>
          <p:cNvPr id="8" name="Rectangle: Rounded Corners 7">
            <a:extLst>
              <a:ext uri="{FF2B5EF4-FFF2-40B4-BE49-F238E27FC236}">
                <a16:creationId xmlns:a16="http://schemas.microsoft.com/office/drawing/2014/main" id="{19A5153D-5447-CDE8-3B01-66091FAB027A}"/>
              </a:ext>
            </a:extLst>
          </p:cNvPr>
          <p:cNvSpPr/>
          <p:nvPr/>
        </p:nvSpPr>
        <p:spPr>
          <a:xfrm>
            <a:off x="5273470" y="5560757"/>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Tree>
    <p:extLst>
      <p:ext uri="{BB962C8B-B14F-4D97-AF65-F5344CB8AC3E}">
        <p14:creationId xmlns:p14="http://schemas.microsoft.com/office/powerpoint/2010/main" val="1296002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23FE0-53E9-4D0E-A24F-F31D61B7242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CB75DC7B-97EB-474C-B84C-CFB6C91A1C00}"/>
              </a:ext>
            </a:extLst>
          </p:cNvPr>
          <p:cNvSpPr/>
          <p:nvPr/>
        </p:nvSpPr>
        <p:spPr>
          <a:xfrm>
            <a:off x="403965" y="150312"/>
            <a:ext cx="11583444" cy="6545456"/>
          </a:xfrm>
          <a:prstGeom prst="roundRect">
            <a:avLst>
              <a:gd name="adj" fmla="val 552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Rounded Corners 1">
            <a:extLst>
              <a:ext uri="{FF2B5EF4-FFF2-40B4-BE49-F238E27FC236}">
                <a16:creationId xmlns:a16="http://schemas.microsoft.com/office/drawing/2014/main" id="{86ED7E0A-5104-1F83-01AC-515B345A27E5}"/>
              </a:ext>
            </a:extLst>
          </p:cNvPr>
          <p:cNvSpPr/>
          <p:nvPr/>
        </p:nvSpPr>
        <p:spPr>
          <a:xfrm>
            <a:off x="5086657" y="172680"/>
            <a:ext cx="3095625" cy="676275"/>
          </a:xfrm>
          <a:prstGeom prst="roundRect">
            <a:avLst/>
          </a:prstGeom>
          <a:solidFill>
            <a:schemeClr val="accent2">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a:t>
            </a:r>
          </a:p>
        </p:txBody>
      </p:sp>
      <p:sp>
        <p:nvSpPr>
          <p:cNvPr id="6" name="TextBox 5">
            <a:extLst>
              <a:ext uri="{FF2B5EF4-FFF2-40B4-BE49-F238E27FC236}">
                <a16:creationId xmlns:a16="http://schemas.microsoft.com/office/drawing/2014/main" id="{4126A71C-646E-1858-D8C2-898FBF25FB13}"/>
              </a:ext>
            </a:extLst>
          </p:cNvPr>
          <p:cNvSpPr txBox="1"/>
          <p:nvPr/>
        </p:nvSpPr>
        <p:spPr>
          <a:xfrm>
            <a:off x="786581" y="884902"/>
            <a:ext cx="8681883" cy="514628"/>
          </a:xfrm>
          <a:prstGeom prst="rect">
            <a:avLst/>
          </a:prstGeom>
          <a:noFill/>
        </p:spPr>
        <p:txBody>
          <a:bodyPr wrap="square" lIns="0" tIns="0" rIns="0" bIns="0" rtlCol="0">
            <a:spAutoFit/>
          </a:bodyPr>
          <a:lstStyle/>
          <a:p>
            <a:pPr marL="0" marR="0" algn="just">
              <a:lnSpc>
                <a:spcPct val="110000"/>
              </a:lnSpc>
              <a:spcBef>
                <a:spcPts val="0"/>
              </a:spcBef>
              <a:spcAft>
                <a:spcPts val="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Ta </a:t>
            </a:r>
            <a:r>
              <a:rPr lang="en-US" sz="3200" b="1" dirty="0" err="1">
                <a:effectLst/>
                <a:latin typeface="Calibri" panose="020F0502020204030204" pitchFamily="34" charset="0"/>
                <a:ea typeface="Calibri" panose="020F0502020204030204" pitchFamily="34" charset="0"/>
                <a:cs typeface="Calibri" panose="020F0502020204030204" pitchFamily="34" charset="0"/>
              </a:rPr>
              <a:t>có</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thể</a:t>
            </a:r>
            <a:r>
              <a:rPr lang="en-US" sz="3200" b="1" dirty="0">
                <a:effectLst/>
                <a:latin typeface="Calibri" panose="020F0502020204030204" pitchFamily="34" charset="0"/>
                <a:ea typeface="Calibri" panose="020F0502020204030204" pitchFamily="34" charset="0"/>
                <a:cs typeface="Calibri" panose="020F0502020204030204" pitchFamily="34" charset="0"/>
              </a:rPr>
              <a:t> </a:t>
            </a:r>
            <a:r>
              <a:rPr lang="en-US" sz="3200" b="1" dirty="0" err="1">
                <a:effectLst/>
                <a:latin typeface="Calibri" panose="020F0502020204030204" pitchFamily="34" charset="0"/>
                <a:ea typeface="Calibri" panose="020F0502020204030204" pitchFamily="34" charset="0"/>
                <a:cs typeface="Calibri" panose="020F0502020204030204" pitchFamily="34" charset="0"/>
              </a:rPr>
              <a:t>đặ</a:t>
            </a:r>
            <a:r>
              <a:rPr lang="en-US" sz="3200" b="1" dirty="0" err="1">
                <a:latin typeface="Calibri" panose="020F0502020204030204" pitchFamily="34" charset="0"/>
                <a:ea typeface="Calibri" panose="020F0502020204030204" pitchFamily="34" charset="0"/>
                <a:cs typeface="Calibri" panose="020F0502020204030204" pitchFamily="34" charset="0"/>
              </a:rPr>
              <a:t>t</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tính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như</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sau</a:t>
            </a:r>
            <a:r>
              <a:rPr lang="en-US" sz="3200" b="1" dirty="0">
                <a:latin typeface="Calibri" panose="020F0502020204030204" pitchFamily="34" charset="0"/>
                <a:ea typeface="Calibri" panose="020F0502020204030204" pitchFamily="34" charset="0"/>
                <a:cs typeface="Calibri" panose="020F0502020204030204" pitchFamily="34" charset="0"/>
              </a:rPr>
              <a:t>:</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6F816425-7CE0-AC6E-552D-2003A8162999}"/>
              </a:ext>
            </a:extLst>
          </p:cNvPr>
          <p:cNvSpPr/>
          <p:nvPr/>
        </p:nvSpPr>
        <p:spPr>
          <a:xfrm>
            <a:off x="901802" y="1565787"/>
            <a:ext cx="10415127" cy="4294238"/>
          </a:xfrm>
          <a:prstGeom prst="roundRect">
            <a:avLst/>
          </a:prstGeom>
          <a:solidFill>
            <a:srgbClr val="FDBFCC"/>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7C539F9-8385-626B-727C-53025D6EB2CC}"/>
              </a:ext>
            </a:extLst>
          </p:cNvPr>
          <p:cNvGrpSpPr/>
          <p:nvPr/>
        </p:nvGrpSpPr>
        <p:grpSpPr>
          <a:xfrm>
            <a:off x="1101214" y="1814804"/>
            <a:ext cx="2236539" cy="1631502"/>
            <a:chOff x="670306" y="1441024"/>
            <a:chExt cx="1711121" cy="1631502"/>
          </a:xfrm>
        </p:grpSpPr>
        <p:sp>
          <p:nvSpPr>
            <p:cNvPr id="9" name="TextBox 43">
              <a:extLst>
                <a:ext uri="{FF2B5EF4-FFF2-40B4-BE49-F238E27FC236}">
                  <a16:creationId xmlns:a16="http://schemas.microsoft.com/office/drawing/2014/main" id="{F49E5D11-D406-60A4-EC86-C8D1AB901B5A}"/>
                </a:ext>
              </a:extLst>
            </p:cNvPr>
            <p:cNvSpPr txBox="1">
              <a:spLocks noChangeArrowheads="1"/>
            </p:cNvSpPr>
            <p:nvPr/>
          </p:nvSpPr>
          <p:spPr bwMode="auto">
            <a:xfrm>
              <a:off x="1472234" y="1441024"/>
              <a:ext cx="7085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12</a:t>
              </a:r>
            </a:p>
          </p:txBody>
        </p:sp>
        <p:sp>
          <p:nvSpPr>
            <p:cNvPr id="10" name="TextBox 49">
              <a:extLst>
                <a:ext uri="{FF2B5EF4-FFF2-40B4-BE49-F238E27FC236}">
                  <a16:creationId xmlns:a16="http://schemas.microsoft.com/office/drawing/2014/main" id="{FDAD9A11-77AE-675A-CC13-E00DAC76EDD2}"/>
                </a:ext>
              </a:extLst>
            </p:cNvPr>
            <p:cNvSpPr txBox="1">
              <a:spLocks noChangeArrowheads="1"/>
            </p:cNvSpPr>
            <p:nvPr/>
          </p:nvSpPr>
          <p:spPr bwMode="auto">
            <a:xfrm>
              <a:off x="670306" y="1445824"/>
              <a:ext cx="8782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216</a:t>
              </a:r>
            </a:p>
          </p:txBody>
        </p:sp>
        <p:grpSp>
          <p:nvGrpSpPr>
            <p:cNvPr id="11" name="Group 66">
              <a:extLst>
                <a:ext uri="{FF2B5EF4-FFF2-40B4-BE49-F238E27FC236}">
                  <a16:creationId xmlns:a16="http://schemas.microsoft.com/office/drawing/2014/main" id="{75249843-8142-9BDD-3848-A7A103A46B07}"/>
                </a:ext>
              </a:extLst>
            </p:cNvPr>
            <p:cNvGrpSpPr>
              <a:grpSpLocks/>
            </p:cNvGrpSpPr>
            <p:nvPr/>
          </p:nvGrpSpPr>
          <p:grpSpPr bwMode="auto">
            <a:xfrm>
              <a:off x="1392414" y="1586678"/>
              <a:ext cx="989013" cy="1485848"/>
              <a:chOff x="2299" y="1296"/>
              <a:chExt cx="623" cy="681"/>
            </a:xfrm>
          </p:grpSpPr>
          <p:cxnSp>
            <p:nvCxnSpPr>
              <p:cNvPr id="12" name="Straight Connector 11">
                <a:extLst>
                  <a:ext uri="{FF2B5EF4-FFF2-40B4-BE49-F238E27FC236}">
                    <a16:creationId xmlns:a16="http://schemas.microsoft.com/office/drawing/2014/main" id="{0BC741D2-32F3-DD5C-3008-8D35B7CAA30D}"/>
                  </a:ext>
                </a:extLst>
              </p:cNvPr>
              <p:cNvCxnSpPr>
                <a:cxnSpLocks/>
              </p:cNvCxnSpPr>
              <p:nvPr/>
            </p:nvCxnSpPr>
            <p:spPr>
              <a:xfrm>
                <a:off x="2299" y="1537"/>
                <a:ext cx="623" cy="0"/>
              </a:xfrm>
              <a:prstGeom prst="line">
                <a:avLst/>
              </a:prstGeom>
              <a:noFill/>
              <a:ln w="38100" cap="flat" cmpd="sng" algn="ctr">
                <a:solidFill>
                  <a:srgbClr val="002060"/>
                </a:solidFill>
                <a:prstDash val="solid"/>
              </a:ln>
              <a:effectLst/>
            </p:spPr>
          </p:cxnSp>
          <p:cxnSp>
            <p:nvCxnSpPr>
              <p:cNvPr id="13" name="Straight Connector 12">
                <a:extLst>
                  <a:ext uri="{FF2B5EF4-FFF2-40B4-BE49-F238E27FC236}">
                    <a16:creationId xmlns:a16="http://schemas.microsoft.com/office/drawing/2014/main" id="{6C1087A5-E782-245E-3797-892AC33F8C8F}"/>
                  </a:ext>
                </a:extLst>
              </p:cNvPr>
              <p:cNvCxnSpPr>
                <a:cxnSpLocks/>
              </p:cNvCxnSpPr>
              <p:nvPr/>
            </p:nvCxnSpPr>
            <p:spPr>
              <a:xfrm>
                <a:off x="2304" y="1296"/>
                <a:ext cx="0" cy="681"/>
              </a:xfrm>
              <a:prstGeom prst="line">
                <a:avLst/>
              </a:prstGeom>
              <a:noFill/>
              <a:ln w="38100" cap="flat" cmpd="sng" algn="ctr">
                <a:solidFill>
                  <a:srgbClr val="002060"/>
                </a:solidFill>
                <a:prstDash val="solid"/>
              </a:ln>
              <a:effectLst/>
            </p:spPr>
          </p:cxnSp>
        </p:grpSp>
      </p:grpSp>
      <p:sp>
        <p:nvSpPr>
          <p:cNvPr id="14" name="TextBox 13">
            <a:extLst>
              <a:ext uri="{FF2B5EF4-FFF2-40B4-BE49-F238E27FC236}">
                <a16:creationId xmlns:a16="http://schemas.microsoft.com/office/drawing/2014/main" id="{48B8E13B-C48C-FDF0-0319-F7AAFA50E13B}"/>
              </a:ext>
            </a:extLst>
          </p:cNvPr>
          <p:cNvSpPr txBox="1"/>
          <p:nvPr/>
        </p:nvSpPr>
        <p:spPr>
          <a:xfrm>
            <a:off x="3913239" y="1661651"/>
            <a:ext cx="7846142" cy="1915909"/>
          </a:xfrm>
          <a:prstGeom prst="rect">
            <a:avLst/>
          </a:prstGeom>
          <a:noFill/>
        </p:spPr>
        <p:txBody>
          <a:bodyPr wrap="square" lIns="0" tIns="0" rIns="0" bIns="0" rtlCol="0">
            <a:spAutoFit/>
          </a:bodyPr>
          <a:lstStyle/>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 21 chia 12 được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2 bằng 2, viết 2.</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1 nhân 1 bằng 1, viết 1.</a:t>
            </a:r>
            <a:endParaRPr lang="en-US" sz="2800" b="1" i="0" u="none" strike="noStrike" dirty="0">
              <a:solidFill>
                <a:srgbClr val="002060"/>
              </a:solidFill>
              <a:effectLst/>
              <a:latin typeface="Calibri" panose="020F0502020204030204" pitchFamily="34" charset="0"/>
              <a:cs typeface="Calibri" panose="020F0502020204030204" pitchFamily="34" charset="0"/>
            </a:endParaRPr>
          </a:p>
          <a:p>
            <a:pPr rtl="0">
              <a:spcBef>
                <a:spcPts val="0"/>
              </a:spcBef>
              <a:spcAft>
                <a:spcPts val="500"/>
              </a:spcAft>
            </a:pPr>
            <a:r>
              <a:rPr lang="vi-VN" sz="2800" b="1" dirty="0">
                <a:solidFill>
                  <a:srgbClr val="002060"/>
                </a:solidFill>
                <a:effectLst/>
                <a:latin typeface="Calibri" panose="020F0502020204030204" pitchFamily="34" charset="0"/>
                <a:cs typeface="Calibri" panose="020F0502020204030204" pitchFamily="34" charset="0"/>
              </a:rPr>
              <a:t>21 trừ 12 bằng 9, viết 9.</a:t>
            </a:r>
          </a:p>
        </p:txBody>
      </p:sp>
      <p:sp>
        <p:nvSpPr>
          <p:cNvPr id="17" name="TextBox 16">
            <a:extLst>
              <a:ext uri="{FF2B5EF4-FFF2-40B4-BE49-F238E27FC236}">
                <a16:creationId xmlns:a16="http://schemas.microsoft.com/office/drawing/2014/main" id="{7333A535-F826-DDDE-DCA6-B142FFED493C}"/>
              </a:ext>
            </a:extLst>
          </p:cNvPr>
          <p:cNvSpPr txBox="1"/>
          <p:nvPr/>
        </p:nvSpPr>
        <p:spPr>
          <a:xfrm>
            <a:off x="2153265"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4A6A27F3-4D28-2E60-EEE2-874C8B7090D9}"/>
              </a:ext>
            </a:extLst>
          </p:cNvPr>
          <p:cNvSpPr txBox="1"/>
          <p:nvPr/>
        </p:nvSpPr>
        <p:spPr>
          <a:xfrm>
            <a:off x="1179872" y="2349909"/>
            <a:ext cx="737419"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12</a:t>
            </a:r>
          </a:p>
        </p:txBody>
      </p:sp>
      <p:cxnSp>
        <p:nvCxnSpPr>
          <p:cNvPr id="20" name="Straight Connector 19">
            <a:extLst>
              <a:ext uri="{FF2B5EF4-FFF2-40B4-BE49-F238E27FC236}">
                <a16:creationId xmlns:a16="http://schemas.microsoft.com/office/drawing/2014/main" id="{EFF05F8F-5218-968D-67BF-E098A88940EF}"/>
              </a:ext>
            </a:extLst>
          </p:cNvPr>
          <p:cNvCxnSpPr>
            <a:cxnSpLocks/>
          </p:cNvCxnSpPr>
          <p:nvPr/>
        </p:nvCxnSpPr>
        <p:spPr>
          <a:xfrm>
            <a:off x="1150375" y="2949677"/>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918D00E-C89C-7A92-22A2-90297A8B79D8}"/>
              </a:ext>
            </a:extLst>
          </p:cNvPr>
          <p:cNvSpPr txBox="1"/>
          <p:nvPr/>
        </p:nvSpPr>
        <p:spPr>
          <a:xfrm>
            <a:off x="1435510"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a:t>
            </a:r>
          </a:p>
        </p:txBody>
      </p:sp>
      <p:sp>
        <p:nvSpPr>
          <p:cNvPr id="22" name="TextBox 21">
            <a:extLst>
              <a:ext uri="{FF2B5EF4-FFF2-40B4-BE49-F238E27FC236}">
                <a16:creationId xmlns:a16="http://schemas.microsoft.com/office/drawing/2014/main" id="{8BF10515-DAAF-D72E-83F3-CABA2C101900}"/>
              </a:ext>
            </a:extLst>
          </p:cNvPr>
          <p:cNvSpPr txBox="1"/>
          <p:nvPr/>
        </p:nvSpPr>
        <p:spPr>
          <a:xfrm>
            <a:off x="3903406" y="3795251"/>
            <a:ext cx="7846142" cy="1915909"/>
          </a:xfrm>
          <a:prstGeom prst="rect">
            <a:avLst/>
          </a:prstGeom>
          <a:noFill/>
        </p:spPr>
        <p:txBody>
          <a:bodyPr wrap="square" lIns="0" tIns="0" rIns="0" bIns="0" rtlCol="0">
            <a:spAutoFit/>
          </a:bodyPr>
          <a:lstStyle/>
          <a:p>
            <a:pPr>
              <a:spcAft>
                <a:spcPts val="500"/>
              </a:spcAft>
            </a:pPr>
            <a:r>
              <a:rPr lang="vi-VN" sz="2800" b="1" dirty="0">
                <a:solidFill>
                  <a:srgbClr val="002060"/>
                </a:solidFill>
                <a:latin typeface="Calibri" panose="020F0502020204030204" pitchFamily="34" charset="0"/>
                <a:cs typeface="Calibri" panose="020F0502020204030204" pitchFamily="34" charset="0"/>
              </a:rPr>
              <a:t>• Hạ 6, được 96; 96 chia 12 được 8, viết 8.</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2 bằng 16, viết 6 nhớ 1.</a:t>
            </a:r>
          </a:p>
          <a:p>
            <a:pPr>
              <a:spcAft>
                <a:spcPts val="500"/>
              </a:spcAft>
            </a:pPr>
            <a:r>
              <a:rPr lang="vi-VN" sz="2800" b="1" dirty="0">
                <a:solidFill>
                  <a:srgbClr val="002060"/>
                </a:solidFill>
                <a:latin typeface="Calibri" panose="020F0502020204030204" pitchFamily="34" charset="0"/>
                <a:cs typeface="Calibri" panose="020F0502020204030204" pitchFamily="34" charset="0"/>
              </a:rPr>
              <a:t>8 nhân 1 bằng 8, thêm 1 bằng 9, viết 9.</a:t>
            </a:r>
            <a:endParaRPr lang="en-US" sz="2800" b="1" dirty="0">
              <a:solidFill>
                <a:srgbClr val="002060"/>
              </a:solidFill>
              <a:latin typeface="Calibri" panose="020F0502020204030204" pitchFamily="34" charset="0"/>
              <a:cs typeface="Calibri" panose="020F0502020204030204" pitchFamily="34" charset="0"/>
            </a:endParaRPr>
          </a:p>
          <a:p>
            <a:pPr>
              <a:spcAft>
                <a:spcPts val="500"/>
              </a:spcAft>
            </a:pPr>
            <a:r>
              <a:rPr lang="vi-VN" sz="2800" b="1" dirty="0">
                <a:solidFill>
                  <a:srgbClr val="002060"/>
                </a:solidFill>
                <a:latin typeface="Calibri" panose="020F0502020204030204" pitchFamily="34" charset="0"/>
                <a:cs typeface="Calibri" panose="020F0502020204030204" pitchFamily="34" charset="0"/>
              </a:rPr>
              <a:t>96 trừ 96 bằng 0, viết 0.</a:t>
            </a:r>
          </a:p>
        </p:txBody>
      </p:sp>
      <p:sp>
        <p:nvSpPr>
          <p:cNvPr id="24" name="TextBox 23">
            <a:extLst>
              <a:ext uri="{FF2B5EF4-FFF2-40B4-BE49-F238E27FC236}">
                <a16:creationId xmlns:a16="http://schemas.microsoft.com/office/drawing/2014/main" id="{ED66C7CA-A358-FF84-B569-45849B449355}"/>
              </a:ext>
            </a:extLst>
          </p:cNvPr>
          <p:cNvSpPr txBox="1"/>
          <p:nvPr/>
        </p:nvSpPr>
        <p:spPr>
          <a:xfrm>
            <a:off x="1681317" y="2949677"/>
            <a:ext cx="540775"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6</a:t>
            </a:r>
          </a:p>
        </p:txBody>
      </p:sp>
      <p:sp>
        <p:nvSpPr>
          <p:cNvPr id="26" name="TextBox 25">
            <a:extLst>
              <a:ext uri="{FF2B5EF4-FFF2-40B4-BE49-F238E27FC236}">
                <a16:creationId xmlns:a16="http://schemas.microsoft.com/office/drawing/2014/main" id="{2E270CCF-2AAF-3BE7-496F-92578BD5692A}"/>
              </a:ext>
            </a:extLst>
          </p:cNvPr>
          <p:cNvSpPr txBox="1"/>
          <p:nvPr/>
        </p:nvSpPr>
        <p:spPr>
          <a:xfrm>
            <a:off x="2428568" y="2507226"/>
            <a:ext cx="511277"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8</a:t>
            </a:r>
          </a:p>
        </p:txBody>
      </p:sp>
      <p:sp>
        <p:nvSpPr>
          <p:cNvPr id="27" name="TextBox 26">
            <a:extLst>
              <a:ext uri="{FF2B5EF4-FFF2-40B4-BE49-F238E27FC236}">
                <a16:creationId xmlns:a16="http://schemas.microsoft.com/office/drawing/2014/main" id="{55368A4A-0617-6ABD-C2EE-0E96E817AABB}"/>
              </a:ext>
            </a:extLst>
          </p:cNvPr>
          <p:cNvSpPr txBox="1"/>
          <p:nvPr/>
        </p:nvSpPr>
        <p:spPr>
          <a:xfrm>
            <a:off x="1425680" y="3382298"/>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96</a:t>
            </a:r>
          </a:p>
        </p:txBody>
      </p:sp>
      <p:cxnSp>
        <p:nvCxnSpPr>
          <p:cNvPr id="31" name="Straight Connector 30">
            <a:extLst>
              <a:ext uri="{FF2B5EF4-FFF2-40B4-BE49-F238E27FC236}">
                <a16:creationId xmlns:a16="http://schemas.microsoft.com/office/drawing/2014/main" id="{A5CBCC6E-6AFE-66FF-BD07-5F69574C37E0}"/>
              </a:ext>
            </a:extLst>
          </p:cNvPr>
          <p:cNvCxnSpPr>
            <a:cxnSpLocks/>
          </p:cNvCxnSpPr>
          <p:nvPr/>
        </p:nvCxnSpPr>
        <p:spPr>
          <a:xfrm>
            <a:off x="1189704" y="3932902"/>
            <a:ext cx="80624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C697D58-7D46-6083-3566-402AF87D0CC6}"/>
              </a:ext>
            </a:extLst>
          </p:cNvPr>
          <p:cNvSpPr txBox="1"/>
          <p:nvPr/>
        </p:nvSpPr>
        <p:spPr>
          <a:xfrm>
            <a:off x="1671486" y="3942736"/>
            <a:ext cx="717754" cy="615553"/>
          </a:xfrm>
          <a:prstGeom prst="rect">
            <a:avLst/>
          </a:prstGeom>
          <a:noFill/>
        </p:spPr>
        <p:txBody>
          <a:bodyPr wrap="square" lIns="0" tIns="0" rIns="0" bIns="0" rtlCol="0">
            <a:spAutoFit/>
          </a:bodyPr>
          <a:lstStyle/>
          <a:p>
            <a:pPr algn="l"/>
            <a:r>
              <a:rPr lang="en-US" sz="4000" b="1" dirty="0">
                <a:solidFill>
                  <a:srgbClr val="002060"/>
                </a:solidFill>
                <a:latin typeface="Calibri" panose="020F0502020204030204" pitchFamily="34" charset="0"/>
                <a:cs typeface="Calibri" panose="020F0502020204030204" pitchFamily="34" charset="0"/>
              </a:rPr>
              <a:t>0</a:t>
            </a:r>
          </a:p>
        </p:txBody>
      </p:sp>
      <p:sp>
        <p:nvSpPr>
          <p:cNvPr id="33" name="Rectangle: Rounded Corners 32">
            <a:extLst>
              <a:ext uri="{FF2B5EF4-FFF2-40B4-BE49-F238E27FC236}">
                <a16:creationId xmlns:a16="http://schemas.microsoft.com/office/drawing/2014/main" id="{8E637525-F01A-7131-9865-9D2FBDD1B96F}"/>
              </a:ext>
            </a:extLst>
          </p:cNvPr>
          <p:cNvSpPr/>
          <p:nvPr/>
        </p:nvSpPr>
        <p:spPr>
          <a:xfrm>
            <a:off x="4772025" y="5954048"/>
            <a:ext cx="3359252" cy="676275"/>
          </a:xfrm>
          <a:prstGeom prst="roundRect">
            <a:avLst/>
          </a:prstGeom>
          <a:ln w="57150">
            <a:solidFill>
              <a:srgbClr val="DA208A"/>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400" dirty="0">
                <a:latin typeface="Calibri" panose="020F0502020204030204" pitchFamily="34" charset="0"/>
                <a:cs typeface="Calibri" panose="020F0502020204030204" pitchFamily="34" charset="0"/>
              </a:rPr>
              <a:t>216 : 12 = 18</a:t>
            </a:r>
          </a:p>
        </p:txBody>
      </p:sp>
    </p:spTree>
    <p:extLst>
      <p:ext uri="{BB962C8B-B14F-4D97-AF65-F5344CB8AC3E}">
        <p14:creationId xmlns:p14="http://schemas.microsoft.com/office/powerpoint/2010/main" val="1589122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down)">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down)">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down)">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down)">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barn(inVertical)">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4" grpId="0"/>
      <p:bldP spid="17" grpId="0"/>
      <p:bldP spid="18" grpId="0"/>
      <p:bldP spid="21" grpId="0"/>
      <p:bldP spid="22" grpId="0"/>
      <p:bldP spid="24" grpId="0"/>
      <p:bldP spid="26" grpId="0"/>
      <p:bldP spid="27"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658</Words>
  <Application>Microsoft Office PowerPoint</Application>
  <PresentationFormat>Widescreen</PresentationFormat>
  <Paragraphs>140</Paragraphs>
  <Slides>20</Slides>
  <Notes>9</Notes>
  <HiddenSlides>0</HiddenSlides>
  <MMClips>0</MMClips>
  <ScaleCrop>false</ScaleCrop>
  <HeadingPairs>
    <vt:vector size="6" baseType="variant">
      <vt:variant>
        <vt:lpstr>Fonts Used</vt:lpstr>
      </vt:variant>
      <vt:variant>
        <vt:i4>13</vt:i4>
      </vt:variant>
      <vt:variant>
        <vt:lpstr>Theme</vt:lpstr>
      </vt:variant>
      <vt:variant>
        <vt:i4>6</vt:i4>
      </vt:variant>
      <vt:variant>
        <vt:lpstr>Slide Titles</vt:lpstr>
      </vt:variant>
      <vt:variant>
        <vt:i4>20</vt:i4>
      </vt:variant>
    </vt:vector>
  </HeadingPairs>
  <TitlesOfParts>
    <vt:vector size="39" baseType="lpstr">
      <vt:lpstr>等线</vt:lpstr>
      <vt:lpstr>#9Slide02 Noi dung dai</vt:lpstr>
      <vt:lpstr>Alef</vt:lpstr>
      <vt:lpstr>Arial</vt:lpstr>
      <vt:lpstr>Calibri</vt:lpstr>
      <vt:lpstr>Cambria</vt:lpstr>
      <vt:lpstr>Catamaran Black</vt:lpstr>
      <vt:lpstr>Catamaran ExtraBold</vt:lpstr>
      <vt:lpstr>Catamaran Medium</vt:lpstr>
      <vt:lpstr>Coiny</vt:lpstr>
      <vt:lpstr>Dosis</vt:lpstr>
      <vt:lpstr>Pacifico</vt:lpstr>
      <vt:lpstr>UTM Cookies</vt:lpstr>
      <vt:lpstr>千图网拥有20W+精美PPT模板 更多PPT模板下载至：www.58pic.com/office/ppt​​</vt:lpstr>
      <vt:lpstr>1_Office Theme</vt:lpstr>
      <vt:lpstr>Math Subject for Elementary - 3rd Grade: Practice Standards by Slidesgo</vt:lpstr>
      <vt:lpstr>2_Office Theme</vt:lpstr>
      <vt:lpstr>Custom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LAPTOP T&amp;T</cp:lastModifiedBy>
  <cp:revision>27</cp:revision>
  <dcterms:created xsi:type="dcterms:W3CDTF">2023-12-04T06:34:12Z</dcterms:created>
  <dcterms:modified xsi:type="dcterms:W3CDTF">2024-02-22T13:56:20Z</dcterms:modified>
</cp:coreProperties>
</file>