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27" r:id="rId3"/>
    <p:sldMasterId id="2147483764" r:id="rId4"/>
    <p:sldMasterId id="2147483781" r:id="rId5"/>
  </p:sldMasterIdLst>
  <p:notesMasterIdLst>
    <p:notesMasterId r:id="rId28"/>
  </p:notesMasterIdLst>
  <p:sldIdLst>
    <p:sldId id="280" r:id="rId6"/>
    <p:sldId id="345" r:id="rId7"/>
    <p:sldId id="308" r:id="rId8"/>
    <p:sldId id="346" r:id="rId9"/>
    <p:sldId id="347" r:id="rId10"/>
    <p:sldId id="310" r:id="rId11"/>
    <p:sldId id="348" r:id="rId12"/>
    <p:sldId id="260" r:id="rId13"/>
    <p:sldId id="261" r:id="rId14"/>
    <p:sldId id="272" r:id="rId15"/>
    <p:sldId id="281" r:id="rId16"/>
    <p:sldId id="282" r:id="rId17"/>
    <p:sldId id="284" r:id="rId18"/>
    <p:sldId id="285" r:id="rId19"/>
    <p:sldId id="286" r:id="rId20"/>
    <p:sldId id="273" r:id="rId21"/>
    <p:sldId id="287" r:id="rId22"/>
    <p:sldId id="593" r:id="rId23"/>
    <p:sldId id="592" r:id="rId24"/>
    <p:sldId id="570" r:id="rId25"/>
    <p:sldId id="279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93" d="100"/>
          <a:sy n="93" d="100"/>
        </p:scale>
        <p:origin x="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548BF-4D36-4011-AE06-88DE6A957A3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F17DC-2119-47CE-BB19-D49C51F6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8603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9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15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0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422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99486f31f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99486f31f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49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90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89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3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63367" y="6349493"/>
            <a:ext cx="11469600" cy="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05267" y="6349493"/>
            <a:ext cx="8727600" cy="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097055" y="6349493"/>
            <a:ext cx="2988000" cy="7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2158200" y="2553401"/>
            <a:ext cx="7875611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2270225" y="26406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51000" y="1434656"/>
            <a:ext cx="10290000" cy="12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13187" y="2539067"/>
            <a:ext cx="7165200" cy="6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74000" y="6349493"/>
            <a:ext cx="3058800" cy="7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990826" y="4157601"/>
            <a:ext cx="276108" cy="53471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514358" y="35704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10692623" y="11039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358661" y="3685367"/>
            <a:ext cx="3657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2038858" y="910596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10748257" y="55444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9159824" y="49787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47872" y="964034"/>
            <a:ext cx="268369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8048924" y="7193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563586" y="55564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255390" y="55611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830157" y="4412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306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1836513" y="2832667"/>
            <a:ext cx="40808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4341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9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2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2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4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871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55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629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088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6455767" y="2311000"/>
            <a:ext cx="45088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6455767" y="2032661"/>
            <a:ext cx="40420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2083752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2150358" y="217878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14"/>
          <p:cNvSpPr/>
          <p:nvPr/>
        </p:nvSpPr>
        <p:spPr>
          <a:xfrm>
            <a:off x="5427619" y="55488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4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4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4"/>
          <p:cNvSpPr/>
          <p:nvPr/>
        </p:nvSpPr>
        <p:spPr>
          <a:xfrm>
            <a:off x="824652" y="29577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2968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0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14763"/>
      </p:ext>
    </p:extLst>
  </p:cSld>
  <p:clrMapOvr>
    <a:masterClrMapping/>
  </p:clrMapOvr>
  <p:transition>
    <p:cut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4702916"/>
      </p:ext>
    </p:extLst>
  </p:cSld>
  <p:clrMapOvr>
    <a:masterClrMapping/>
  </p:clrMapOvr>
  <p:transition>
    <p:cut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626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4214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404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9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182184" y="3016531"/>
            <a:ext cx="4042000" cy="11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182200" y="2524184"/>
            <a:ext cx="4042000" cy="4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754744" y="3842149"/>
            <a:ext cx="206445" cy="190451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950956" y="5689109"/>
            <a:ext cx="829141" cy="7835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1625758" y="21031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1780091" y="63430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5001628" y="5968110"/>
            <a:ext cx="399217" cy="36588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/>
          <p:nvPr/>
        </p:nvSpPr>
        <p:spPr>
          <a:xfrm>
            <a:off x="3040852" y="5930815"/>
            <a:ext cx="208579" cy="37275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76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236936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493615" y="676471"/>
            <a:ext cx="11241036" cy="553205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6191569" y="1805700"/>
            <a:ext cx="4778000" cy="42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4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994133" y="2150100"/>
            <a:ext cx="5491200" cy="3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7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7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407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8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8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3029367" y="2308115"/>
            <a:ext cx="6303200" cy="43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3021052" y="1759004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3029367" y="3960248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3021052" y="3339999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3029367" y="5614839"/>
            <a:ext cx="6303200" cy="43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3021052" y="4994371"/>
            <a:ext cx="6150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867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8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8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8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8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8"/>
          <p:cNvSpPr/>
          <p:nvPr/>
        </p:nvSpPr>
        <p:spPr>
          <a:xfrm>
            <a:off x="415115" y="405315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8190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2822533" y="2023617"/>
            <a:ext cx="1776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326933" y="2540167"/>
            <a:ext cx="47672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2820533" y="4230317"/>
            <a:ext cx="1780000" cy="3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325133" y="4753751"/>
            <a:ext cx="47708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755496" y="4314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9"/>
          <p:cNvSpPr/>
          <p:nvPr/>
        </p:nvSpPr>
        <p:spPr>
          <a:xfrm>
            <a:off x="15417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9"/>
          <p:cNvSpPr/>
          <p:nvPr/>
        </p:nvSpPr>
        <p:spPr>
          <a:xfrm>
            <a:off x="707406" y="29642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9"/>
          <p:cNvSpPr/>
          <p:nvPr/>
        </p:nvSpPr>
        <p:spPr>
          <a:xfrm>
            <a:off x="1455990" y="64978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648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1372541" y="2086308"/>
            <a:ext cx="4650400" cy="12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5937697" y="4474708"/>
            <a:ext cx="4645200" cy="12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385224" y="4631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0"/>
          <p:cNvSpPr/>
          <p:nvPr/>
        </p:nvSpPr>
        <p:spPr>
          <a:xfrm>
            <a:off x="518858" y="17368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0"/>
          <p:cNvSpPr/>
          <p:nvPr/>
        </p:nvSpPr>
        <p:spPr>
          <a:xfrm>
            <a:off x="4438486" y="61114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0"/>
          <p:cNvSpPr/>
          <p:nvPr/>
        </p:nvSpPr>
        <p:spPr>
          <a:xfrm>
            <a:off x="4008958" y="358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0"/>
          <p:cNvSpPr/>
          <p:nvPr/>
        </p:nvSpPr>
        <p:spPr>
          <a:xfrm>
            <a:off x="660619" y="35152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0"/>
          <p:cNvSpPr/>
          <p:nvPr/>
        </p:nvSpPr>
        <p:spPr>
          <a:xfrm>
            <a:off x="452270" y="26065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0"/>
          <p:cNvSpPr/>
          <p:nvPr/>
        </p:nvSpPr>
        <p:spPr>
          <a:xfrm>
            <a:off x="6668652" y="636207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/>
          <p:nvPr/>
        </p:nvSpPr>
        <p:spPr>
          <a:xfrm>
            <a:off x="1681324" y="4351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0"/>
          <p:cNvSpPr/>
          <p:nvPr/>
        </p:nvSpPr>
        <p:spPr>
          <a:xfrm>
            <a:off x="1322519" y="1490811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0"/>
          <p:cNvSpPr/>
          <p:nvPr/>
        </p:nvSpPr>
        <p:spPr>
          <a:xfrm>
            <a:off x="1614719" y="623202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4476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325133" y="2239117"/>
            <a:ext cx="4650400" cy="8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325133" y="4235033"/>
            <a:ext cx="4736800" cy="10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1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2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21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1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21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1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1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1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238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2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2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318432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363032" y="3398151"/>
            <a:ext cx="2969600" cy="11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4560751" y="2924641"/>
            <a:ext cx="3058800" cy="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4602751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7803116" y="2925641"/>
            <a:ext cx="3058800" cy="3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7845116" y="3400551"/>
            <a:ext cx="2974800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493615" y="252034"/>
            <a:ext cx="9939303" cy="6371663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51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760567" y="2899767"/>
            <a:ext cx="3670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919200" y="3433241"/>
            <a:ext cx="33532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6669533" y="2899767"/>
            <a:ext cx="3669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6815133" y="3434841"/>
            <a:ext cx="3352800" cy="14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3411529" y="6428618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5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5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5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5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5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5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5"/>
          <p:cNvSpPr/>
          <p:nvPr/>
        </p:nvSpPr>
        <p:spPr>
          <a:xfrm>
            <a:off x="1833457" y="64124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5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5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0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61100" y="141961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3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3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3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3"/>
          <p:cNvSpPr/>
          <p:nvPr/>
        </p:nvSpPr>
        <p:spPr>
          <a:xfrm>
            <a:off x="1086568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3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409067" y="2414967"/>
            <a:ext cx="29712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4722504" y="2414167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409067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4722504" y="4636208"/>
            <a:ext cx="2967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3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3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3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3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3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3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3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3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3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3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3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3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750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4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4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4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24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24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2286628" y="2760845"/>
            <a:ext cx="3149600" cy="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6879525" y="276004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2222561" y="5172565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6879525" y="5170220"/>
            <a:ext cx="3145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7189325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7189325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2598428" y="2471381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2532361" y="4880803"/>
            <a:ext cx="2526000" cy="3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4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4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4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4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4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4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4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4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4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4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4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9105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5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5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25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25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5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4153068" y="2106000"/>
            <a:ext cx="3875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15070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6815617" y="3990319"/>
            <a:ext cx="38772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3853951" y="2813600"/>
            <a:ext cx="449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2022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6510817" y="4739933"/>
            <a:ext cx="4486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654357" y="49393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3" name="Google Shape;483;p25"/>
          <p:cNvSpPr/>
          <p:nvPr/>
        </p:nvSpPr>
        <p:spPr>
          <a:xfrm>
            <a:off x="863190" y="15363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25"/>
          <p:cNvSpPr/>
          <p:nvPr/>
        </p:nvSpPr>
        <p:spPr>
          <a:xfrm>
            <a:off x="509690" y="1125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25"/>
          <p:cNvSpPr/>
          <p:nvPr/>
        </p:nvSpPr>
        <p:spPr>
          <a:xfrm>
            <a:off x="810486" y="25129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25"/>
          <p:cNvSpPr/>
          <p:nvPr/>
        </p:nvSpPr>
        <p:spPr>
          <a:xfrm>
            <a:off x="1563790" y="64323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5"/>
          <p:cNvSpPr/>
          <p:nvPr/>
        </p:nvSpPr>
        <p:spPr>
          <a:xfrm>
            <a:off x="496539" y="5561067"/>
            <a:ext cx="238484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5"/>
          <p:cNvSpPr/>
          <p:nvPr/>
        </p:nvSpPr>
        <p:spPr>
          <a:xfrm>
            <a:off x="8103481" y="6118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227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26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26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26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7396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2099033" y="166210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2099033" y="2794964"/>
            <a:ext cx="8328400" cy="4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2099033" y="391524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2099033" y="5036180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2099033" y="2035137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2099033" y="3160949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2099033" y="427816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2099033" y="5402845"/>
            <a:ext cx="8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2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26"/>
          <p:cNvSpPr/>
          <p:nvPr/>
        </p:nvSpPr>
        <p:spPr>
          <a:xfrm>
            <a:off x="10287863" y="6527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26"/>
          <p:cNvSpPr/>
          <p:nvPr/>
        </p:nvSpPr>
        <p:spPr>
          <a:xfrm>
            <a:off x="3775524" y="652751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2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26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2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26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6"/>
          <p:cNvSpPr/>
          <p:nvPr/>
        </p:nvSpPr>
        <p:spPr>
          <a:xfrm>
            <a:off x="9698286" y="2836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26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2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26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6"/>
          <p:cNvSpPr/>
          <p:nvPr/>
        </p:nvSpPr>
        <p:spPr>
          <a:xfrm>
            <a:off x="2475986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6"/>
          <p:cNvSpPr/>
          <p:nvPr/>
        </p:nvSpPr>
        <p:spPr>
          <a:xfrm>
            <a:off x="3881864" y="2943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6"/>
          <p:cNvSpPr/>
          <p:nvPr/>
        </p:nvSpPr>
        <p:spPr>
          <a:xfrm>
            <a:off x="1977824" y="4803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26"/>
          <p:cNvSpPr/>
          <p:nvPr/>
        </p:nvSpPr>
        <p:spPr>
          <a:xfrm>
            <a:off x="7174156" y="63832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41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27"/>
          <p:cNvSpPr/>
          <p:nvPr/>
        </p:nvSpPr>
        <p:spPr>
          <a:xfrm>
            <a:off x="1405225" y="730433"/>
            <a:ext cx="9373600" cy="54144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27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27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3022641" y="693800"/>
            <a:ext cx="61504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1737160" y="1870800"/>
            <a:ext cx="87276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2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2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7"/>
          <p:cNvSpPr/>
          <p:nvPr/>
        </p:nvSpPr>
        <p:spPr>
          <a:xfrm>
            <a:off x="11000929" y="48001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7"/>
          <p:cNvSpPr/>
          <p:nvPr/>
        </p:nvSpPr>
        <p:spPr>
          <a:xfrm>
            <a:off x="11138991" y="5951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7"/>
          <p:cNvSpPr/>
          <p:nvPr/>
        </p:nvSpPr>
        <p:spPr>
          <a:xfrm>
            <a:off x="10876324" y="1974629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7"/>
          <p:cNvSpPr/>
          <p:nvPr/>
        </p:nvSpPr>
        <p:spPr>
          <a:xfrm>
            <a:off x="1165057" y="19584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7"/>
          <p:cNvSpPr/>
          <p:nvPr/>
        </p:nvSpPr>
        <p:spPr>
          <a:xfrm>
            <a:off x="10827853" y="30938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7"/>
          <p:cNvSpPr/>
          <p:nvPr/>
        </p:nvSpPr>
        <p:spPr>
          <a:xfrm>
            <a:off x="10617190" y="19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27"/>
          <p:cNvSpPr/>
          <p:nvPr/>
        </p:nvSpPr>
        <p:spPr>
          <a:xfrm>
            <a:off x="11474057" y="382033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2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27"/>
          <p:cNvSpPr/>
          <p:nvPr/>
        </p:nvSpPr>
        <p:spPr>
          <a:xfrm>
            <a:off x="11372873" y="4224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27"/>
          <p:cNvSpPr/>
          <p:nvPr/>
        </p:nvSpPr>
        <p:spPr>
          <a:xfrm>
            <a:off x="11215081" y="13032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7"/>
          <p:cNvSpPr/>
          <p:nvPr/>
        </p:nvSpPr>
        <p:spPr>
          <a:xfrm>
            <a:off x="506758" y="3652263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7"/>
          <p:cNvSpPr txBox="1"/>
          <p:nvPr/>
        </p:nvSpPr>
        <p:spPr>
          <a:xfrm>
            <a:off x="2951865" y="4539612"/>
            <a:ext cx="6289200" cy="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1333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1333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24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1699767" y="5210567"/>
            <a:ext cx="87276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7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8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8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2242800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6668784" y="4834468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2242800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6668784" y="2318332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2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2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8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8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8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8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8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1803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29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29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6859417" y="4005623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6859417" y="4891601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6859417" y="3119644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6859417" y="223366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9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9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9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29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29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29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29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9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9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9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9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1505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2256917" y="3901797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2256917" y="4683967"/>
            <a:ext cx="3645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2256917" y="3055880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2256917" y="2270745"/>
            <a:ext cx="36484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0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0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0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0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0"/>
          <p:cNvSpPr/>
          <p:nvPr/>
        </p:nvSpPr>
        <p:spPr>
          <a:xfrm>
            <a:off x="4791619" y="6284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0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0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0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0"/>
          <p:cNvSpPr/>
          <p:nvPr/>
        </p:nvSpPr>
        <p:spPr>
          <a:xfrm>
            <a:off x="2576281" y="63010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30"/>
          <p:cNvSpPr/>
          <p:nvPr/>
        </p:nvSpPr>
        <p:spPr>
          <a:xfrm>
            <a:off x="439864" y="3682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30"/>
          <p:cNvSpPr/>
          <p:nvPr/>
        </p:nvSpPr>
        <p:spPr>
          <a:xfrm>
            <a:off x="5810523" y="65009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2053733" y="7252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275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874465" y="2681125"/>
            <a:ext cx="3208000" cy="9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3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3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42238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7558115" y="2681525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84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419666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7558115" y="5078584"/>
            <a:ext cx="3206400" cy="9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3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3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3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3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322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>
            <a:off x="1085534" y="712504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>
            <a:off x="1454958" y="787252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2053733" y="712500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84696" y="2601667"/>
            <a:ext cx="27212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476117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2166239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28848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1347658" y="638604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2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2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2"/>
          <p:cNvSpPr/>
          <p:nvPr/>
        </p:nvSpPr>
        <p:spPr>
          <a:xfrm>
            <a:off x="935075" y="6130658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2"/>
          <p:cNvSpPr/>
          <p:nvPr/>
        </p:nvSpPr>
        <p:spPr>
          <a:xfrm>
            <a:off x="1977819" y="34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2"/>
          <p:cNvSpPr/>
          <p:nvPr/>
        </p:nvSpPr>
        <p:spPr>
          <a:xfrm>
            <a:off x="744323" y="3906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2"/>
          <p:cNvSpPr/>
          <p:nvPr/>
        </p:nvSpPr>
        <p:spPr>
          <a:xfrm>
            <a:off x="506757" y="2682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2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2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2"/>
          <p:cNvSpPr/>
          <p:nvPr/>
        </p:nvSpPr>
        <p:spPr>
          <a:xfrm>
            <a:off x="651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4780235" y="260166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7312473" y="4916517"/>
            <a:ext cx="27188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616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6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6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6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6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755490" y="65291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8047158" y="3968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0377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218767" y="1424725"/>
            <a:ext cx="4923200" cy="2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1218767" y="4558559"/>
            <a:ext cx="4923200" cy="8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5067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50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11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" name="Google Shape;101;p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5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6" name="Google Shape;126;p5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5"/>
          <p:cNvSpPr txBox="1">
            <a:spLocks noGrp="1"/>
          </p:cNvSpPr>
          <p:nvPr>
            <p:ph type="subTitle" idx="1"/>
          </p:nvPr>
        </p:nvSpPr>
        <p:spPr>
          <a:xfrm>
            <a:off x="12184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2"/>
          </p:nvPr>
        </p:nvSpPr>
        <p:spPr>
          <a:xfrm>
            <a:off x="1327667" y="3652133"/>
            <a:ext cx="36584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3"/>
          </p:nvPr>
        </p:nvSpPr>
        <p:spPr>
          <a:xfrm>
            <a:off x="7096751" y="2957001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subTitle" idx="4"/>
          </p:nvPr>
        </p:nvSpPr>
        <p:spPr>
          <a:xfrm>
            <a:off x="7206367" y="3652133"/>
            <a:ext cx="3657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5225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34" name="Google Shape;134;p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6"/>
          <p:cNvSpPr/>
          <p:nvPr/>
        </p:nvSpPr>
        <p:spPr>
          <a:xfrm>
            <a:off x="478734" y="402267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9" name="Google Shape;159;p6"/>
          <p:cNvSpPr/>
          <p:nvPr/>
        </p:nvSpPr>
        <p:spPr>
          <a:xfrm>
            <a:off x="670234" y="423567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18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63" name="Google Shape;163;p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" name="Google Shape;187;p7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218767" y="1205167"/>
            <a:ext cx="645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body" idx="1"/>
          </p:nvPr>
        </p:nvSpPr>
        <p:spPr>
          <a:xfrm>
            <a:off x="1218767" y="2423767"/>
            <a:ext cx="5096000" cy="2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828754" lvl="2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2438339" lvl="3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3047924" lvl="4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3657509" lvl="5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4267093" lvl="6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08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93" name="Google Shape;193;p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8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8" name="Google Shape;218;p8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8"/>
          <p:cNvSpPr txBox="1">
            <a:spLocks noGrp="1"/>
          </p:cNvSpPr>
          <p:nvPr>
            <p:ph type="title"/>
          </p:nvPr>
        </p:nvSpPr>
        <p:spPr>
          <a:xfrm>
            <a:off x="3388000" y="1598425"/>
            <a:ext cx="5416000" cy="3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2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01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22" name="Google Shape;222;p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9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9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Google Shape;248;p9"/>
          <p:cNvSpPr txBox="1">
            <a:spLocks noGrp="1"/>
          </p:cNvSpPr>
          <p:nvPr>
            <p:ph type="subTitle" idx="1"/>
          </p:nvPr>
        </p:nvSpPr>
        <p:spPr>
          <a:xfrm>
            <a:off x="5659633" y="3534867"/>
            <a:ext cx="5572400" cy="14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5017200" y="2410900"/>
            <a:ext cx="621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6281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953467" y="713400"/>
            <a:ext cx="4426000" cy="5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2580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55" name="Google Shape;255;p1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82" name="Google Shape;282;p11"/>
          <p:cNvSpPr txBox="1">
            <a:spLocks noGrp="1"/>
          </p:cNvSpPr>
          <p:nvPr>
            <p:ph type="subTitle" idx="1"/>
          </p:nvPr>
        </p:nvSpPr>
        <p:spPr>
          <a:xfrm>
            <a:off x="1712000" y="4214268"/>
            <a:ext cx="87680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12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7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7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2054767" y="725721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6371793" y="2832667"/>
            <a:ext cx="4097600" cy="1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4971796" y="6261501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>
            <a:off x="9879391" y="6537980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961857" y="17552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7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7"/>
          <p:cNvSpPr/>
          <p:nvPr/>
        </p:nvSpPr>
        <p:spPr>
          <a:xfrm>
            <a:off x="1060290" y="59195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7"/>
          <p:cNvSpPr/>
          <p:nvPr/>
        </p:nvSpPr>
        <p:spPr>
          <a:xfrm>
            <a:off x="2559757" y="65379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7"/>
          <p:cNvSpPr/>
          <p:nvPr/>
        </p:nvSpPr>
        <p:spPr>
          <a:xfrm>
            <a:off x="8614790" y="63619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7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7"/>
          <p:cNvSpPr/>
          <p:nvPr/>
        </p:nvSpPr>
        <p:spPr>
          <a:xfrm>
            <a:off x="6496301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7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287431" y="16253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7"/>
          <p:cNvSpPr/>
          <p:nvPr/>
        </p:nvSpPr>
        <p:spPr>
          <a:xfrm>
            <a:off x="2677329" y="252034"/>
            <a:ext cx="288848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984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286" name="Google Shape;286;p1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" name="Google Shape;310;p13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1" name="Google Shape;311;p13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376467" y="20740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1116467" y="2401824"/>
            <a:ext cx="1158400" cy="9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2376467" y="28561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960000" y="7167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/>
          </p:nvPr>
        </p:nvSpPr>
        <p:spPr>
          <a:xfrm>
            <a:off x="7783533" y="2074059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5" hasCustomPrompt="1"/>
          </p:nvPr>
        </p:nvSpPr>
        <p:spPr>
          <a:xfrm>
            <a:off x="6523529" y="2407025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6"/>
          </p:nvPr>
        </p:nvSpPr>
        <p:spPr>
          <a:xfrm>
            <a:off x="7783533" y="2856092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/>
          </p:nvPr>
        </p:nvSpPr>
        <p:spPr>
          <a:xfrm>
            <a:off x="2376467" y="4181467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8" hasCustomPrompt="1"/>
          </p:nvPr>
        </p:nvSpPr>
        <p:spPr>
          <a:xfrm>
            <a:off x="1116467" y="4519219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9"/>
          </p:nvPr>
        </p:nvSpPr>
        <p:spPr>
          <a:xfrm>
            <a:off x="2376467" y="4963500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/>
          </p:nvPr>
        </p:nvSpPr>
        <p:spPr>
          <a:xfrm>
            <a:off x="7783533" y="4181441"/>
            <a:ext cx="2926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523529" y="4519192"/>
            <a:ext cx="11584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5"/>
          </p:nvPr>
        </p:nvSpPr>
        <p:spPr>
          <a:xfrm>
            <a:off x="7783533" y="4963467"/>
            <a:ext cx="3292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43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27" name="Google Shape;327;p1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" name="Google Shape;351;p14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14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Google Shape;353;p14"/>
          <p:cNvSpPr txBox="1">
            <a:spLocks noGrp="1"/>
          </p:cNvSpPr>
          <p:nvPr>
            <p:ph type="title"/>
          </p:nvPr>
        </p:nvSpPr>
        <p:spPr>
          <a:xfrm>
            <a:off x="4201633" y="2505067"/>
            <a:ext cx="41108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4" name="Google Shape;354;p14"/>
          <p:cNvSpPr txBox="1">
            <a:spLocks noGrp="1"/>
          </p:cNvSpPr>
          <p:nvPr>
            <p:ph type="title" idx="2" hasCustomPrompt="1"/>
          </p:nvPr>
        </p:nvSpPr>
        <p:spPr>
          <a:xfrm>
            <a:off x="83125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4201633" y="3759733"/>
            <a:ext cx="41108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982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58" name="Google Shape;358;p1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2" name="Google Shape;382;p15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83" name="Google Shape;383;p15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Google Shape;384;p15"/>
          <p:cNvSpPr txBox="1">
            <a:spLocks noGrp="1"/>
          </p:cNvSpPr>
          <p:nvPr>
            <p:ph type="title"/>
          </p:nvPr>
        </p:nvSpPr>
        <p:spPr>
          <a:xfrm>
            <a:off x="3879467" y="2505067"/>
            <a:ext cx="509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title" idx="2" hasCustomPrompt="1"/>
          </p:nvPr>
        </p:nvSpPr>
        <p:spPr>
          <a:xfrm>
            <a:off x="95348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6" name="Google Shape;386;p15"/>
          <p:cNvSpPr txBox="1">
            <a:spLocks noGrp="1"/>
          </p:cNvSpPr>
          <p:nvPr>
            <p:ph type="subTitle" idx="1"/>
          </p:nvPr>
        </p:nvSpPr>
        <p:spPr>
          <a:xfrm>
            <a:off x="3879467" y="3757933"/>
            <a:ext cx="387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336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1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389" name="Google Shape;389;p1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6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Google Shape;415;p16"/>
          <p:cNvSpPr txBox="1">
            <a:spLocks noGrp="1"/>
          </p:cNvSpPr>
          <p:nvPr>
            <p:ph type="title"/>
          </p:nvPr>
        </p:nvSpPr>
        <p:spPr>
          <a:xfrm>
            <a:off x="4402333" y="2505067"/>
            <a:ext cx="3479600" cy="1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title" idx="2" hasCustomPrompt="1"/>
          </p:nvPr>
        </p:nvSpPr>
        <p:spPr>
          <a:xfrm>
            <a:off x="7881933" y="1888600"/>
            <a:ext cx="2926000" cy="30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1"/>
          </p:nvPr>
        </p:nvSpPr>
        <p:spPr>
          <a:xfrm>
            <a:off x="4402133" y="3759733"/>
            <a:ext cx="3479600" cy="6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82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1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20" name="Google Shape;420;p1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4" name="Google Shape;444;p17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45" name="Google Shape;445;p17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6" name="Google Shape;446;p17"/>
          <p:cNvSpPr txBox="1">
            <a:spLocks noGrp="1"/>
          </p:cNvSpPr>
          <p:nvPr>
            <p:ph type="subTitle" idx="1"/>
          </p:nvPr>
        </p:nvSpPr>
        <p:spPr>
          <a:xfrm>
            <a:off x="960033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7" name="Google Shape;447;p17"/>
          <p:cNvSpPr txBox="1">
            <a:spLocks noGrp="1"/>
          </p:cNvSpPr>
          <p:nvPr>
            <p:ph type="subTitle" idx="2"/>
          </p:nvPr>
        </p:nvSpPr>
        <p:spPr>
          <a:xfrm>
            <a:off x="960033" y="2900368"/>
            <a:ext cx="4831200" cy="2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1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7"/>
          <p:cNvSpPr txBox="1">
            <a:spLocks noGrp="1"/>
          </p:cNvSpPr>
          <p:nvPr>
            <p:ph type="subTitle" idx="3"/>
          </p:nvPr>
        </p:nvSpPr>
        <p:spPr>
          <a:xfrm>
            <a:off x="7096751" y="2291563"/>
            <a:ext cx="38768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solidFill>
                  <a:schemeClr val="accen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subTitle" idx="4"/>
          </p:nvPr>
        </p:nvSpPr>
        <p:spPr>
          <a:xfrm>
            <a:off x="6121400" y="2900367"/>
            <a:ext cx="5110400" cy="3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451" name="Google Shape;451;p17"/>
          <p:cNvSpPr txBox="1">
            <a:spLocks noGrp="1"/>
          </p:cNvSpPr>
          <p:nvPr>
            <p:ph type="subTitle" idx="5"/>
          </p:nvPr>
        </p:nvSpPr>
        <p:spPr>
          <a:xfrm>
            <a:off x="960033" y="1565884"/>
            <a:ext cx="102720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338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1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54" name="Google Shape;454;p1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8" name="Google Shape;478;p18"/>
          <p:cNvSpPr/>
          <p:nvPr/>
        </p:nvSpPr>
        <p:spPr>
          <a:xfrm>
            <a:off x="476134" y="521901"/>
            <a:ext cx="11307900" cy="5905767"/>
          </a:xfrm>
          <a:custGeom>
            <a:avLst/>
            <a:gdLst/>
            <a:ahLst/>
            <a:cxnLst/>
            <a:rect l="l" t="t" r="r" b="b"/>
            <a:pathLst>
              <a:path w="339237" h="177173" extrusionOk="0">
                <a:moveTo>
                  <a:pt x="549" y="0"/>
                </a:moveTo>
                <a:lnTo>
                  <a:pt x="339237" y="275"/>
                </a:lnTo>
                <a:lnTo>
                  <a:pt x="339237" y="177173"/>
                </a:lnTo>
                <a:lnTo>
                  <a:pt x="0" y="17607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79" name="Google Shape;479;p18"/>
          <p:cNvSpPr/>
          <p:nvPr/>
        </p:nvSpPr>
        <p:spPr>
          <a:xfrm>
            <a:off x="558533" y="476134"/>
            <a:ext cx="11106467" cy="5859967"/>
          </a:xfrm>
          <a:custGeom>
            <a:avLst/>
            <a:gdLst/>
            <a:ahLst/>
            <a:cxnLst/>
            <a:rect l="l" t="t" r="r" b="b"/>
            <a:pathLst>
              <a:path w="333194" h="175799" extrusionOk="0">
                <a:moveTo>
                  <a:pt x="0" y="0"/>
                </a:moveTo>
                <a:lnTo>
                  <a:pt x="1099" y="175799"/>
                </a:lnTo>
                <a:lnTo>
                  <a:pt x="333194" y="174975"/>
                </a:lnTo>
                <a:lnTo>
                  <a:pt x="333194" y="494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18"/>
          <p:cNvSpPr txBox="1">
            <a:spLocks noGrp="1"/>
          </p:cNvSpPr>
          <p:nvPr>
            <p:ph type="title"/>
          </p:nvPr>
        </p:nvSpPr>
        <p:spPr>
          <a:xfrm>
            <a:off x="6338867" y="4264200"/>
            <a:ext cx="3909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1" name="Google Shape;481;p18"/>
          <p:cNvSpPr txBox="1">
            <a:spLocks noGrp="1"/>
          </p:cNvSpPr>
          <p:nvPr>
            <p:ph type="subTitle" idx="1"/>
          </p:nvPr>
        </p:nvSpPr>
        <p:spPr>
          <a:xfrm>
            <a:off x="1944200" y="1884597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917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484" name="Google Shape;484;p1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09" name="Google Shape;509;p19"/>
          <p:cNvSpPr/>
          <p:nvPr/>
        </p:nvSpPr>
        <p:spPr>
          <a:xfrm>
            <a:off x="6702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049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13" name="Google Shape;513;p2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" name="Google Shape;537;p20"/>
          <p:cNvSpPr/>
          <p:nvPr/>
        </p:nvSpPr>
        <p:spPr>
          <a:xfrm flipH="1">
            <a:off x="478734" y="4787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38" name="Google Shape;538;p20"/>
          <p:cNvSpPr/>
          <p:nvPr/>
        </p:nvSpPr>
        <p:spPr>
          <a:xfrm flipH="1">
            <a:off x="563834" y="5000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739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42" name="Google Shape;542;p2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1"/>
          <p:cNvSpPr/>
          <p:nvPr/>
        </p:nvSpPr>
        <p:spPr>
          <a:xfrm rot="10800000">
            <a:off x="478734" y="500034"/>
            <a:ext cx="11191967" cy="6032167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67" name="Google Shape;567;p21"/>
          <p:cNvSpPr/>
          <p:nvPr/>
        </p:nvSpPr>
        <p:spPr>
          <a:xfrm rot="10800000">
            <a:off x="563834" y="478734"/>
            <a:ext cx="10915367" cy="6032167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8" name="Google Shape;568;p2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502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571" name="Google Shape;571;p2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5" name="Google Shape;595;p22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96" name="Google Shape;596;p22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7" name="Google Shape;597;p2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63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8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8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8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2054767" y="709841"/>
            <a:ext cx="8632800" cy="6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815090" y="46417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8"/>
          <p:cNvSpPr/>
          <p:nvPr/>
        </p:nvSpPr>
        <p:spPr>
          <a:xfrm>
            <a:off x="1000823" y="1661937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8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8"/>
          <p:cNvSpPr/>
          <p:nvPr/>
        </p:nvSpPr>
        <p:spPr>
          <a:xfrm>
            <a:off x="737157" y="61018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8"/>
          <p:cNvSpPr/>
          <p:nvPr/>
        </p:nvSpPr>
        <p:spPr>
          <a:xfrm>
            <a:off x="592490" y="372150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8"/>
          <p:cNvSpPr/>
          <p:nvPr/>
        </p:nvSpPr>
        <p:spPr>
          <a:xfrm>
            <a:off x="434681" y="2396834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8"/>
          <p:cNvSpPr/>
          <p:nvPr/>
        </p:nvSpPr>
        <p:spPr>
          <a:xfrm>
            <a:off x="1833467" y="435171"/>
            <a:ext cx="85724" cy="85724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8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8"/>
          <p:cNvSpPr/>
          <p:nvPr/>
        </p:nvSpPr>
        <p:spPr>
          <a:xfrm>
            <a:off x="493248" y="14276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621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2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00" name="Google Shape;600;p2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4" name="Google Shape;624;p2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25" name="Google Shape;625;p23"/>
          <p:cNvSpPr/>
          <p:nvPr/>
        </p:nvSpPr>
        <p:spPr>
          <a:xfrm>
            <a:off x="7598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3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262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29" name="Google Shape;629;p2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4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05901" y="641400"/>
            <a:ext cx="10587967" cy="5683733"/>
          </a:xfrm>
          <a:custGeom>
            <a:avLst/>
            <a:gdLst/>
            <a:ahLst/>
            <a:cxnLst/>
            <a:rect l="l" t="t" r="r" b="b"/>
            <a:pathLst>
              <a:path w="317639" h="170512" extrusionOk="0">
                <a:moveTo>
                  <a:pt x="592" y="170512"/>
                </a:moveTo>
                <a:lnTo>
                  <a:pt x="0" y="1480"/>
                </a:lnTo>
                <a:lnTo>
                  <a:pt x="317343" y="0"/>
                </a:lnTo>
                <a:lnTo>
                  <a:pt x="317639" y="169624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Google Shape;655;p2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0019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2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688" name="Google Shape;688;p2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2" name="Google Shape;712;p26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13" name="Google Shape;713;p26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4" name="Google Shape;714;p26"/>
          <p:cNvSpPr txBox="1">
            <a:spLocks noGrp="1"/>
          </p:cNvSpPr>
          <p:nvPr>
            <p:ph type="subTitle" idx="1"/>
          </p:nvPr>
        </p:nvSpPr>
        <p:spPr>
          <a:xfrm>
            <a:off x="1281333" y="4514267"/>
            <a:ext cx="5091200" cy="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/>
          </p:nvPr>
        </p:nvSpPr>
        <p:spPr>
          <a:xfrm>
            <a:off x="1281333" y="1350933"/>
            <a:ext cx="5567600" cy="32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8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2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18" name="Google Shape;718;p2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27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43" name="Google Shape;743;p27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4" name="Google Shape;744;p27"/>
          <p:cNvSpPr txBox="1">
            <a:spLocks noGrp="1"/>
          </p:cNvSpPr>
          <p:nvPr>
            <p:ph type="subTitle" idx="1"/>
          </p:nvPr>
        </p:nvSpPr>
        <p:spPr>
          <a:xfrm>
            <a:off x="5997600" y="2316568"/>
            <a:ext cx="5057600" cy="3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2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48" name="Google Shape;748;p2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2" name="Google Shape;772;p28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73" name="Google Shape;773;p28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4" name="Google Shape;774;p28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75" name="Google Shape;775;p28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132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2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778" name="Google Shape;778;p2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2" name="Google Shape;802;p29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03" name="Google Shape;803;p29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4" name="Google Shape;804;p29"/>
          <p:cNvSpPr txBox="1">
            <a:spLocks noGrp="1"/>
          </p:cNvSpPr>
          <p:nvPr>
            <p:ph type="subTitle" idx="1"/>
          </p:nvPr>
        </p:nvSpPr>
        <p:spPr>
          <a:xfrm>
            <a:off x="1039192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29"/>
          <p:cNvSpPr txBox="1">
            <a:spLocks noGrp="1"/>
          </p:cNvSpPr>
          <p:nvPr>
            <p:ph type="title"/>
          </p:nvPr>
        </p:nvSpPr>
        <p:spPr>
          <a:xfrm>
            <a:off x="1039192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1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30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08" name="Google Shape;808;p30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2" name="Google Shape;832;p30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33" name="Google Shape;833;p30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4" name="Google Shape;834;p30"/>
          <p:cNvSpPr txBox="1">
            <a:spLocks noGrp="1"/>
          </p:cNvSpPr>
          <p:nvPr>
            <p:ph type="subTitle" idx="1"/>
          </p:nvPr>
        </p:nvSpPr>
        <p:spPr>
          <a:xfrm>
            <a:off x="5506133" y="3333917"/>
            <a:ext cx="5656800" cy="10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30"/>
          <p:cNvSpPr txBox="1">
            <a:spLocks noGrp="1"/>
          </p:cNvSpPr>
          <p:nvPr>
            <p:ph type="title"/>
          </p:nvPr>
        </p:nvSpPr>
        <p:spPr>
          <a:xfrm>
            <a:off x="5506133" y="2428884"/>
            <a:ext cx="565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6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1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38" name="Google Shape;838;p31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1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1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1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1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1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1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1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1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1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1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1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1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1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1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1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1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1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1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31"/>
          <p:cNvSpPr/>
          <p:nvPr/>
        </p:nvSpPr>
        <p:spPr>
          <a:xfrm rot="10800000" flipH="1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3" name="Google Shape;863;p31"/>
          <p:cNvSpPr/>
          <p:nvPr/>
        </p:nvSpPr>
        <p:spPr>
          <a:xfrm rot="10800000" flipH="1">
            <a:off x="528400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4" name="Google Shape;864;p31"/>
          <p:cNvSpPr txBox="1">
            <a:spLocks noGrp="1"/>
          </p:cNvSpPr>
          <p:nvPr>
            <p:ph type="subTitle" idx="1"/>
          </p:nvPr>
        </p:nvSpPr>
        <p:spPr>
          <a:xfrm>
            <a:off x="960000" y="1608567"/>
            <a:ext cx="10272000" cy="4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865" name="Google Shape;865;p31"/>
          <p:cNvSpPr txBox="1">
            <a:spLocks noGrp="1"/>
          </p:cNvSpPr>
          <p:nvPr>
            <p:ph type="title"/>
          </p:nvPr>
        </p:nvSpPr>
        <p:spPr>
          <a:xfrm>
            <a:off x="960000" y="71334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849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2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868" name="Google Shape;868;p3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2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93" name="Google Shape;893;p32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4" name="Google Shape;894;p32"/>
          <p:cNvSpPr txBox="1">
            <a:spLocks noGrp="1"/>
          </p:cNvSpPr>
          <p:nvPr>
            <p:ph type="title"/>
          </p:nvPr>
        </p:nvSpPr>
        <p:spPr>
          <a:xfrm>
            <a:off x="9600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32"/>
          <p:cNvSpPr txBox="1">
            <a:spLocks noGrp="1"/>
          </p:cNvSpPr>
          <p:nvPr>
            <p:ph type="subTitle" idx="1"/>
          </p:nvPr>
        </p:nvSpPr>
        <p:spPr>
          <a:xfrm>
            <a:off x="9600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32"/>
          <p:cNvSpPr txBox="1">
            <a:spLocks noGrp="1"/>
          </p:cNvSpPr>
          <p:nvPr>
            <p:ph type="title" idx="2"/>
          </p:nvPr>
        </p:nvSpPr>
        <p:spPr>
          <a:xfrm>
            <a:off x="45384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32"/>
          <p:cNvSpPr txBox="1">
            <a:spLocks noGrp="1"/>
          </p:cNvSpPr>
          <p:nvPr>
            <p:ph type="subTitle" idx="3"/>
          </p:nvPr>
        </p:nvSpPr>
        <p:spPr>
          <a:xfrm>
            <a:off x="45384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32"/>
          <p:cNvSpPr txBox="1">
            <a:spLocks noGrp="1"/>
          </p:cNvSpPr>
          <p:nvPr>
            <p:ph type="title" idx="4"/>
          </p:nvPr>
        </p:nvSpPr>
        <p:spPr>
          <a:xfrm>
            <a:off x="8116800" y="4375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9" name="Google Shape;899;p32"/>
          <p:cNvSpPr txBox="1">
            <a:spLocks noGrp="1"/>
          </p:cNvSpPr>
          <p:nvPr>
            <p:ph type="subTitle" idx="5"/>
          </p:nvPr>
        </p:nvSpPr>
        <p:spPr>
          <a:xfrm>
            <a:off x="8116800" y="5157684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32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4805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03" name="Google Shape;903;p33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3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3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3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3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3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3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3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3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3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3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3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3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3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3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3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3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3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3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33"/>
          <p:cNvSpPr/>
          <p:nvPr/>
        </p:nvSpPr>
        <p:spPr>
          <a:xfrm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28" name="Google Shape;928;p33"/>
          <p:cNvSpPr/>
          <p:nvPr/>
        </p:nvSpPr>
        <p:spPr>
          <a:xfrm>
            <a:off x="8486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9" name="Google Shape;929;p33"/>
          <p:cNvSpPr txBox="1">
            <a:spLocks noGrp="1"/>
          </p:cNvSpPr>
          <p:nvPr>
            <p:ph type="title"/>
          </p:nvPr>
        </p:nvSpPr>
        <p:spPr>
          <a:xfrm>
            <a:off x="2119900" y="177706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641300" y="2423300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2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title" idx="3"/>
          </p:nvPr>
        </p:nvSpPr>
        <p:spPr>
          <a:xfrm>
            <a:off x="2119900" y="3259617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subTitle" idx="4"/>
          </p:nvPr>
        </p:nvSpPr>
        <p:spPr>
          <a:xfrm>
            <a:off x="1641300" y="3904643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title" idx="5"/>
          </p:nvPr>
        </p:nvSpPr>
        <p:spPr>
          <a:xfrm>
            <a:off x="2119900" y="4742200"/>
            <a:ext cx="2158000" cy="4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5" name="Google Shape;935;p33"/>
          <p:cNvSpPr txBox="1">
            <a:spLocks noGrp="1"/>
          </p:cNvSpPr>
          <p:nvPr>
            <p:ph type="subTitle" idx="6"/>
          </p:nvPr>
        </p:nvSpPr>
        <p:spPr>
          <a:xfrm>
            <a:off x="1641300" y="5381296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05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358467" y="737267"/>
            <a:ext cx="9345600" cy="184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9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9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2054767" y="719333"/>
            <a:ext cx="86492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1699767" y="1704233"/>
            <a:ext cx="8727600" cy="5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679486" y="45496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9"/>
          <p:cNvSpPr/>
          <p:nvPr/>
        </p:nvSpPr>
        <p:spPr>
          <a:xfrm>
            <a:off x="436024" y="414199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9"/>
          <p:cNvSpPr/>
          <p:nvPr/>
        </p:nvSpPr>
        <p:spPr>
          <a:xfrm>
            <a:off x="3587636" y="62379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9"/>
          <p:cNvSpPr/>
          <p:nvPr/>
        </p:nvSpPr>
        <p:spPr>
          <a:xfrm>
            <a:off x="643524" y="6455564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9"/>
          <p:cNvSpPr/>
          <p:nvPr/>
        </p:nvSpPr>
        <p:spPr>
          <a:xfrm>
            <a:off x="2123486" y="63222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9"/>
          <p:cNvSpPr/>
          <p:nvPr/>
        </p:nvSpPr>
        <p:spPr>
          <a:xfrm>
            <a:off x="989552" y="5440595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9"/>
          <p:cNvSpPr/>
          <p:nvPr/>
        </p:nvSpPr>
        <p:spPr>
          <a:xfrm>
            <a:off x="576158" y="182843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1256986" y="3167328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52293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34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38" name="Google Shape;938;p3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2" name="Google Shape;962;p34"/>
          <p:cNvSpPr/>
          <p:nvPr/>
        </p:nvSpPr>
        <p:spPr>
          <a:xfrm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3" name="Google Shape;963;p34"/>
          <p:cNvSpPr/>
          <p:nvPr/>
        </p:nvSpPr>
        <p:spPr>
          <a:xfrm>
            <a:off x="528400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4" name="Google Shape;964;p34"/>
          <p:cNvSpPr txBox="1">
            <a:spLocks noGrp="1"/>
          </p:cNvSpPr>
          <p:nvPr>
            <p:ph type="title"/>
          </p:nvPr>
        </p:nvSpPr>
        <p:spPr>
          <a:xfrm>
            <a:off x="1588608" y="2550500"/>
            <a:ext cx="3822800" cy="4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5" name="Google Shape;965;p34"/>
          <p:cNvSpPr txBox="1">
            <a:spLocks noGrp="1"/>
          </p:cNvSpPr>
          <p:nvPr>
            <p:ph type="subTitle" idx="1"/>
          </p:nvPr>
        </p:nvSpPr>
        <p:spPr>
          <a:xfrm>
            <a:off x="1550808" y="3019816"/>
            <a:ext cx="389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34"/>
          <p:cNvSpPr txBox="1">
            <a:spLocks noGrp="1"/>
          </p:cNvSpPr>
          <p:nvPr>
            <p:ph type="title" idx="2"/>
          </p:nvPr>
        </p:nvSpPr>
        <p:spPr>
          <a:xfrm>
            <a:off x="6776192" y="2549695"/>
            <a:ext cx="38284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7" name="Google Shape;967;p34"/>
          <p:cNvSpPr txBox="1">
            <a:spLocks noGrp="1"/>
          </p:cNvSpPr>
          <p:nvPr>
            <p:ph type="subTitle" idx="3"/>
          </p:nvPr>
        </p:nvSpPr>
        <p:spPr>
          <a:xfrm>
            <a:off x="6739592" y="3020023"/>
            <a:ext cx="3901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34"/>
          <p:cNvSpPr txBox="1">
            <a:spLocks noGrp="1"/>
          </p:cNvSpPr>
          <p:nvPr>
            <p:ph type="title" idx="4"/>
          </p:nvPr>
        </p:nvSpPr>
        <p:spPr>
          <a:xfrm>
            <a:off x="1591436" y="4672533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9" name="Google Shape;969;p34"/>
          <p:cNvSpPr txBox="1">
            <a:spLocks noGrp="1"/>
          </p:cNvSpPr>
          <p:nvPr>
            <p:ph type="subTitle" idx="5"/>
          </p:nvPr>
        </p:nvSpPr>
        <p:spPr>
          <a:xfrm>
            <a:off x="1553636" y="5152532"/>
            <a:ext cx="3898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34"/>
          <p:cNvSpPr txBox="1">
            <a:spLocks noGrp="1"/>
          </p:cNvSpPr>
          <p:nvPr>
            <p:ph type="title" idx="6"/>
          </p:nvPr>
        </p:nvSpPr>
        <p:spPr>
          <a:xfrm>
            <a:off x="6778845" y="4680784"/>
            <a:ext cx="38228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1" name="Google Shape;971;p34"/>
          <p:cNvSpPr txBox="1">
            <a:spLocks noGrp="1"/>
          </p:cNvSpPr>
          <p:nvPr>
            <p:ph type="subTitle" idx="7"/>
          </p:nvPr>
        </p:nvSpPr>
        <p:spPr>
          <a:xfrm>
            <a:off x="6742445" y="5152532"/>
            <a:ext cx="38956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title" idx="8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100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35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975" name="Google Shape;975;p35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5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5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5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5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5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5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5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5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5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5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5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5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5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5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5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5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35"/>
          <p:cNvSpPr/>
          <p:nvPr/>
        </p:nvSpPr>
        <p:spPr>
          <a:xfrm rot="10800000">
            <a:off x="382659" y="4258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00" name="Google Shape;1000;p35"/>
          <p:cNvSpPr/>
          <p:nvPr/>
        </p:nvSpPr>
        <p:spPr>
          <a:xfrm rot="10800000">
            <a:off x="489517" y="435620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1" name="Google Shape;1001;p35"/>
          <p:cNvSpPr txBox="1">
            <a:spLocks noGrp="1"/>
          </p:cNvSpPr>
          <p:nvPr>
            <p:ph type="title"/>
          </p:nvPr>
        </p:nvSpPr>
        <p:spPr>
          <a:xfrm>
            <a:off x="901800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2" name="Google Shape;1002;p35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35"/>
          <p:cNvSpPr txBox="1">
            <a:spLocks noGrp="1"/>
          </p:cNvSpPr>
          <p:nvPr>
            <p:ph type="title" idx="2"/>
          </p:nvPr>
        </p:nvSpPr>
        <p:spPr>
          <a:xfrm>
            <a:off x="4374731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4" name="Google Shape;1004;p35"/>
          <p:cNvSpPr txBox="1">
            <a:spLocks noGrp="1"/>
          </p:cNvSpPr>
          <p:nvPr>
            <p:ph type="subTitle" idx="3"/>
          </p:nvPr>
        </p:nvSpPr>
        <p:spPr>
          <a:xfrm>
            <a:off x="4432931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5"/>
          <p:cNvSpPr txBox="1">
            <a:spLocks noGrp="1"/>
          </p:cNvSpPr>
          <p:nvPr>
            <p:ph type="title" idx="4"/>
          </p:nvPr>
        </p:nvSpPr>
        <p:spPr>
          <a:xfrm>
            <a:off x="901800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6" name="Google Shape;1006;p35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35"/>
          <p:cNvSpPr txBox="1">
            <a:spLocks noGrp="1"/>
          </p:cNvSpPr>
          <p:nvPr>
            <p:ph type="title" idx="6"/>
          </p:nvPr>
        </p:nvSpPr>
        <p:spPr>
          <a:xfrm>
            <a:off x="4374731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8" name="Google Shape;1008;p35"/>
          <p:cNvSpPr txBox="1">
            <a:spLocks noGrp="1"/>
          </p:cNvSpPr>
          <p:nvPr>
            <p:ph type="subTitle" idx="7"/>
          </p:nvPr>
        </p:nvSpPr>
        <p:spPr>
          <a:xfrm>
            <a:off x="4432931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35"/>
          <p:cNvSpPr txBox="1">
            <a:spLocks noGrp="1"/>
          </p:cNvSpPr>
          <p:nvPr>
            <p:ph type="title" idx="8"/>
          </p:nvPr>
        </p:nvSpPr>
        <p:spPr>
          <a:xfrm>
            <a:off x="8041879" y="22438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0" name="Google Shape;1010;p35"/>
          <p:cNvSpPr txBox="1">
            <a:spLocks noGrp="1"/>
          </p:cNvSpPr>
          <p:nvPr>
            <p:ph type="subTitle" idx="9"/>
          </p:nvPr>
        </p:nvSpPr>
        <p:spPr>
          <a:xfrm>
            <a:off x="8100079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title" idx="13"/>
          </p:nvPr>
        </p:nvSpPr>
        <p:spPr>
          <a:xfrm>
            <a:off x="8041879" y="4155000"/>
            <a:ext cx="319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14"/>
          </p:nvPr>
        </p:nvSpPr>
        <p:spPr>
          <a:xfrm>
            <a:off x="8100079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079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5" name="Google Shape;1015;p36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16" name="Google Shape;1016;p36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6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6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6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6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6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6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6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6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6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6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6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6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6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6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6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0" name="Google Shape;1040;p36"/>
          <p:cNvSpPr/>
          <p:nvPr/>
        </p:nvSpPr>
        <p:spPr>
          <a:xfrm flipH="1">
            <a:off x="382659" y="484358"/>
            <a:ext cx="11426683" cy="5947785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41" name="Google Shape;1041;p36"/>
          <p:cNvSpPr/>
          <p:nvPr/>
        </p:nvSpPr>
        <p:spPr>
          <a:xfrm flipH="1">
            <a:off x="489517" y="425857"/>
            <a:ext cx="11174083" cy="5996523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2" name="Google Shape;1042;p36"/>
          <p:cNvSpPr txBox="1">
            <a:spLocks noGrp="1"/>
          </p:cNvSpPr>
          <p:nvPr>
            <p:ph type="title" hasCustomPrompt="1"/>
          </p:nvPr>
        </p:nvSpPr>
        <p:spPr>
          <a:xfrm>
            <a:off x="1258267" y="1120025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3" name="Google Shape;1043;p36"/>
          <p:cNvSpPr txBox="1">
            <a:spLocks noGrp="1"/>
          </p:cNvSpPr>
          <p:nvPr>
            <p:ph type="subTitle" idx="1"/>
          </p:nvPr>
        </p:nvSpPr>
        <p:spPr>
          <a:xfrm>
            <a:off x="1258267" y="1955612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36"/>
          <p:cNvSpPr txBox="1">
            <a:spLocks noGrp="1"/>
          </p:cNvSpPr>
          <p:nvPr>
            <p:ph type="title" idx="2" hasCustomPrompt="1"/>
          </p:nvPr>
        </p:nvSpPr>
        <p:spPr>
          <a:xfrm>
            <a:off x="1258267" y="2819397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5" name="Google Shape;1045;p36"/>
          <p:cNvSpPr txBox="1">
            <a:spLocks noGrp="1"/>
          </p:cNvSpPr>
          <p:nvPr>
            <p:ph type="subTitle" idx="3"/>
          </p:nvPr>
        </p:nvSpPr>
        <p:spPr>
          <a:xfrm>
            <a:off x="1258267" y="3655003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 idx="4" hasCustomPrompt="1"/>
          </p:nvPr>
        </p:nvSpPr>
        <p:spPr>
          <a:xfrm>
            <a:off x="1258267" y="4518768"/>
            <a:ext cx="4802400" cy="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7" name="Google Shape;1047;p36"/>
          <p:cNvSpPr txBox="1">
            <a:spLocks noGrp="1"/>
          </p:cNvSpPr>
          <p:nvPr>
            <p:ph type="subTitle" idx="5"/>
          </p:nvPr>
        </p:nvSpPr>
        <p:spPr>
          <a:xfrm>
            <a:off x="1258267" y="5354375"/>
            <a:ext cx="4802400" cy="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37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50" name="Google Shape;1050;p37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7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7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7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7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7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7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7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7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7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7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7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7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7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7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7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7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7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7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4" name="Google Shape;1074;p37"/>
          <p:cNvSpPr/>
          <p:nvPr/>
        </p:nvSpPr>
        <p:spPr>
          <a:xfrm>
            <a:off x="461046" y="423591"/>
            <a:ext cx="11156975" cy="5895997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75" name="Google Shape;1075;p37"/>
          <p:cNvSpPr/>
          <p:nvPr/>
        </p:nvSpPr>
        <p:spPr>
          <a:xfrm>
            <a:off x="587321" y="562787"/>
            <a:ext cx="11143636" cy="5871624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6" name="Google Shape;1076;p37"/>
          <p:cNvSpPr txBox="1">
            <a:spLocks noGrp="1"/>
          </p:cNvSpPr>
          <p:nvPr>
            <p:ph type="ctrTitle"/>
          </p:nvPr>
        </p:nvSpPr>
        <p:spPr>
          <a:xfrm>
            <a:off x="6851733" y="893100"/>
            <a:ext cx="438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7" name="Google Shape;1077;p37"/>
          <p:cNvSpPr txBox="1">
            <a:spLocks noGrp="1"/>
          </p:cNvSpPr>
          <p:nvPr>
            <p:ph type="subTitle" idx="1"/>
          </p:nvPr>
        </p:nvSpPr>
        <p:spPr>
          <a:xfrm>
            <a:off x="7484533" y="2410100"/>
            <a:ext cx="3754000" cy="11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78" name="Google Shape;1078;p37"/>
          <p:cNvSpPr txBox="1"/>
          <p:nvPr/>
        </p:nvSpPr>
        <p:spPr>
          <a:xfrm>
            <a:off x="6286500" y="4047767"/>
            <a:ext cx="4952400" cy="1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CREDITS: This presentation template was created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including icons by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rPr>
              <a:t>, infographics &amp; images by</a:t>
            </a:r>
            <a:r>
              <a:rPr lang="en" sz="1733">
                <a:solidFill>
                  <a:schemeClr val="accent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733">
                <a:solidFill>
                  <a:schemeClr val="dk1"/>
                </a:solidFill>
                <a:uFill>
                  <a:noFill/>
                </a:uFill>
                <a:latin typeface="Wellfleet"/>
                <a:ea typeface="Wellfleet"/>
                <a:cs typeface="Wellfleet"/>
                <a:sym typeface="Wellflee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>
              <a:solidFill>
                <a:schemeClr val="accent1"/>
              </a:solidFill>
              <a:latin typeface="Wellfleet"/>
              <a:ea typeface="Wellfleet"/>
              <a:cs typeface="Wellfleet"/>
              <a:sym typeface="Wellfleet"/>
            </a:endParaRPr>
          </a:p>
        </p:txBody>
      </p:sp>
    </p:spTree>
    <p:extLst>
      <p:ext uri="{BB962C8B-B14F-4D97-AF65-F5344CB8AC3E}">
        <p14:creationId xmlns:p14="http://schemas.microsoft.com/office/powerpoint/2010/main" val="506026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382651" y="606801"/>
            <a:ext cx="11426683" cy="5825468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383073" y="584192"/>
            <a:ext cx="11280432" cy="5825339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5864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110666" y="-336268"/>
            <a:ext cx="12473167" cy="7496533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489367" y="521301"/>
            <a:ext cx="11074933" cy="5978967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617101" y="503234"/>
            <a:ext cx="10587967" cy="5821900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708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067" y="4930401"/>
            <a:ext cx="12256125" cy="2014919"/>
          </a:xfrm>
          <a:custGeom>
            <a:avLst/>
            <a:gdLst/>
            <a:ahLst/>
            <a:cxnLst/>
            <a:rect l="l" t="t" r="r" b="b"/>
            <a:pathLst>
              <a:path w="62952" h="9953" extrusionOk="0">
                <a:moveTo>
                  <a:pt x="1" y="1"/>
                </a:moveTo>
                <a:lnTo>
                  <a:pt x="1" y="9952"/>
                </a:lnTo>
                <a:lnTo>
                  <a:pt x="62951" y="9952"/>
                </a:lnTo>
                <a:lnTo>
                  <a:pt x="629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898233" y="-1735167"/>
            <a:ext cx="15564013" cy="8307715"/>
          </a:xfrm>
          <a:custGeom>
            <a:avLst/>
            <a:gdLst/>
            <a:ahLst/>
            <a:cxnLst/>
            <a:rect l="l" t="t" r="r" b="b"/>
            <a:pathLst>
              <a:path w="420649" h="236912" extrusionOk="0">
                <a:moveTo>
                  <a:pt x="278042" y="226338"/>
                </a:moveTo>
                <a:cubicBezTo>
                  <a:pt x="299823" y="218363"/>
                  <a:pt x="292584" y="198779"/>
                  <a:pt x="304712" y="189000"/>
                </a:cubicBezTo>
                <a:cubicBezTo>
                  <a:pt x="316841" y="179221"/>
                  <a:pt x="341288" y="177507"/>
                  <a:pt x="350813" y="167664"/>
                </a:cubicBezTo>
                <a:cubicBezTo>
                  <a:pt x="360338" y="157822"/>
                  <a:pt x="352337" y="142010"/>
                  <a:pt x="361862" y="129945"/>
                </a:cubicBezTo>
                <a:cubicBezTo>
                  <a:pt x="371387" y="117880"/>
                  <a:pt x="399391" y="107174"/>
                  <a:pt x="407963" y="95274"/>
                </a:cubicBezTo>
                <a:cubicBezTo>
                  <a:pt x="416536" y="83374"/>
                  <a:pt x="417361" y="74141"/>
                  <a:pt x="413297" y="58545"/>
                </a:cubicBezTo>
                <a:cubicBezTo>
                  <a:pt x="409233" y="42949"/>
                  <a:pt x="446635" y="7872"/>
                  <a:pt x="383579" y="1700"/>
                </a:cubicBezTo>
                <a:cubicBezTo>
                  <a:pt x="320524" y="-4472"/>
                  <a:pt x="96178" y="7085"/>
                  <a:pt x="34964" y="21512"/>
                </a:cubicBezTo>
                <a:cubicBezTo>
                  <a:pt x="-26250" y="35939"/>
                  <a:pt x="10263" y="72058"/>
                  <a:pt x="16295" y="88263"/>
                </a:cubicBezTo>
                <a:cubicBezTo>
                  <a:pt x="22328" y="104468"/>
                  <a:pt x="59729" y="105027"/>
                  <a:pt x="71159" y="118743"/>
                </a:cubicBezTo>
                <a:cubicBezTo>
                  <a:pt x="82589" y="132459"/>
                  <a:pt x="74588" y="157834"/>
                  <a:pt x="84875" y="170559"/>
                </a:cubicBezTo>
                <a:cubicBezTo>
                  <a:pt x="95162" y="183285"/>
                  <a:pt x="122721" y="186333"/>
                  <a:pt x="132881" y="195096"/>
                </a:cubicBezTo>
                <a:cubicBezTo>
                  <a:pt x="143041" y="203859"/>
                  <a:pt x="138977" y="216178"/>
                  <a:pt x="145835" y="223137"/>
                </a:cubicBezTo>
                <a:cubicBezTo>
                  <a:pt x="152693" y="230097"/>
                  <a:pt x="151995" y="236320"/>
                  <a:pt x="174029" y="236853"/>
                </a:cubicBezTo>
                <a:cubicBezTo>
                  <a:pt x="196064" y="237387"/>
                  <a:pt x="256262" y="234314"/>
                  <a:pt x="278042" y="22633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328844" y="-1887953"/>
            <a:ext cx="13300733" cy="7972133"/>
          </a:xfrm>
          <a:custGeom>
            <a:avLst/>
            <a:gdLst/>
            <a:ahLst/>
            <a:cxnLst/>
            <a:rect l="l" t="t" r="r" b="b"/>
            <a:pathLst>
              <a:path w="399022" h="239164" extrusionOk="0">
                <a:moveTo>
                  <a:pt x="248752" y="234490"/>
                </a:moveTo>
                <a:cubicBezTo>
                  <a:pt x="268882" y="226527"/>
                  <a:pt x="260873" y="199886"/>
                  <a:pt x="270850" y="188389"/>
                </a:cubicBezTo>
                <a:cubicBezTo>
                  <a:pt x="280828" y="176892"/>
                  <a:pt x="298902" y="177448"/>
                  <a:pt x="308617" y="165510"/>
                </a:cubicBezTo>
                <a:cubicBezTo>
                  <a:pt x="318333" y="153572"/>
                  <a:pt x="315880" y="130969"/>
                  <a:pt x="329143" y="116761"/>
                </a:cubicBezTo>
                <a:cubicBezTo>
                  <a:pt x="342407" y="102553"/>
                  <a:pt x="376959" y="90612"/>
                  <a:pt x="388198" y="80261"/>
                </a:cubicBezTo>
                <a:cubicBezTo>
                  <a:pt x="399438" y="69911"/>
                  <a:pt x="401343" y="67866"/>
                  <a:pt x="396580" y="54658"/>
                </a:cubicBezTo>
                <a:cubicBezTo>
                  <a:pt x="391818" y="41450"/>
                  <a:pt x="416900" y="6106"/>
                  <a:pt x="359623" y="1013"/>
                </a:cubicBezTo>
                <a:cubicBezTo>
                  <a:pt x="302346" y="-4080"/>
                  <a:pt x="112608" y="11034"/>
                  <a:pt x="52918" y="24102"/>
                </a:cubicBezTo>
                <a:cubicBezTo>
                  <a:pt x="-6772" y="37170"/>
                  <a:pt x="-1184" y="63853"/>
                  <a:pt x="1483" y="79423"/>
                </a:cubicBezTo>
                <a:cubicBezTo>
                  <a:pt x="4150" y="94993"/>
                  <a:pt x="56022" y="102818"/>
                  <a:pt x="68920" y="117523"/>
                </a:cubicBezTo>
                <a:cubicBezTo>
                  <a:pt x="81819" y="132228"/>
                  <a:pt x="70492" y="155550"/>
                  <a:pt x="78874" y="167653"/>
                </a:cubicBezTo>
                <a:cubicBezTo>
                  <a:pt x="87256" y="179756"/>
                  <a:pt x="110140" y="181123"/>
                  <a:pt x="119212" y="190141"/>
                </a:cubicBezTo>
                <a:cubicBezTo>
                  <a:pt x="128285" y="199160"/>
                  <a:pt x="128166" y="214093"/>
                  <a:pt x="133309" y="221764"/>
                </a:cubicBezTo>
                <a:cubicBezTo>
                  <a:pt x="138453" y="229435"/>
                  <a:pt x="130833" y="234045"/>
                  <a:pt x="150073" y="236166"/>
                </a:cubicBezTo>
                <a:cubicBezTo>
                  <a:pt x="169314" y="238287"/>
                  <a:pt x="228623" y="242453"/>
                  <a:pt x="248752" y="23449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75400" y="376667"/>
            <a:ext cx="7441200" cy="30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76800" y="33708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674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rot="10596697">
            <a:off x="1439681" y="4849559"/>
            <a:ext cx="11538899" cy="286241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flipH="1">
            <a:off x="5894089" y="-102167"/>
            <a:ext cx="7001544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508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4068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462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rot="10522629">
            <a:off x="6287477" y="5629187"/>
            <a:ext cx="5612332" cy="1329405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4391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flipH="1">
            <a:off x="6213447" y="-344566"/>
            <a:ext cx="7323787" cy="164277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709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6699523" y="4823669"/>
            <a:ext cx="5951911" cy="228207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/>
          <p:nvPr/>
        </p:nvSpPr>
        <p:spPr>
          <a:xfrm rot="5400000">
            <a:off x="-1534353" y="1313238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2090667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3"/>
          </p:nvPr>
        </p:nvSpPr>
        <p:spPr>
          <a:xfrm>
            <a:off x="6444532" y="3347900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6444533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2090667" y="3998067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79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0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0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0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282952" y="2588900"/>
            <a:ext cx="5145200" cy="14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385224" y="23818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2038858" y="48133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3153019" y="14608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8048924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9138758" y="3817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4167258" y="6375217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255919" y="41177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3645503" y="54891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6668652" y="637647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1681324" y="6149101"/>
            <a:ext cx="553525" cy="53448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814519" y="6016914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1614719" y="767696"/>
            <a:ext cx="66605" cy="66589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3370819" y="4283769"/>
            <a:ext cx="28176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15893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928813" y="-4436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6"/>
          <p:cNvSpPr/>
          <p:nvPr/>
        </p:nvSpPr>
        <p:spPr>
          <a:xfrm rot="10800000" flipH="1">
            <a:off x="-2369420" y="552463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6"/>
          <p:cNvSpPr/>
          <p:nvPr/>
        </p:nvSpPr>
        <p:spPr>
          <a:xfrm rot="-5400000" flipH="1">
            <a:off x="-1659223" y="1226187"/>
            <a:ext cx="4355249" cy="1292135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8022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rot="10800000">
            <a:off x="5414317" y="4947521"/>
            <a:ext cx="8725647" cy="2057876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7"/>
          <p:cNvSpPr/>
          <p:nvPr/>
        </p:nvSpPr>
        <p:spPr>
          <a:xfrm flipH="1">
            <a:off x="4939154" y="-67868"/>
            <a:ext cx="8725647" cy="157045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50800" y="2457500"/>
            <a:ext cx="4898800" cy="3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950800" y="911667"/>
            <a:ext cx="48988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 rot="5107444">
            <a:off x="8947404" y="4631072"/>
            <a:ext cx="1380393" cy="3550235"/>
          </a:xfrm>
          <a:custGeom>
            <a:avLst/>
            <a:gdLst/>
            <a:ahLst/>
            <a:cxnLst/>
            <a:rect l="l" t="t" r="r" b="b"/>
            <a:pathLst>
              <a:path w="41411" h="106505" extrusionOk="0">
                <a:moveTo>
                  <a:pt x="17151" y="0"/>
                </a:moveTo>
                <a:cubicBezTo>
                  <a:pt x="14371" y="3351"/>
                  <a:pt x="-2668" y="15469"/>
                  <a:pt x="469" y="20103"/>
                </a:cubicBezTo>
                <a:cubicBezTo>
                  <a:pt x="3606" y="24737"/>
                  <a:pt x="29769" y="23026"/>
                  <a:pt x="35971" y="27802"/>
                </a:cubicBezTo>
                <a:cubicBezTo>
                  <a:pt x="42173" y="32578"/>
                  <a:pt x="43243" y="42416"/>
                  <a:pt x="37682" y="48761"/>
                </a:cubicBezTo>
                <a:cubicBezTo>
                  <a:pt x="32122" y="55106"/>
                  <a:pt x="7741" y="57530"/>
                  <a:pt x="2608" y="65871"/>
                </a:cubicBezTo>
                <a:cubicBezTo>
                  <a:pt x="-2525" y="74212"/>
                  <a:pt x="6743" y="92034"/>
                  <a:pt x="6885" y="98806"/>
                </a:cubicBezTo>
                <a:cubicBezTo>
                  <a:pt x="7028" y="105578"/>
                  <a:pt x="4033" y="105222"/>
                  <a:pt x="3463" y="1065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59336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-1210515" y="-2391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8"/>
          <p:cNvSpPr/>
          <p:nvPr/>
        </p:nvSpPr>
        <p:spPr>
          <a:xfrm rot="5400000" flipH="1">
            <a:off x="76989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2743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 rot="10800000">
            <a:off x="3458989" y="4992975"/>
            <a:ext cx="8949612" cy="1908992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-1318067" y="-80833"/>
            <a:ext cx="8840515" cy="217321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338000" y="2371967"/>
            <a:ext cx="551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338167" y="3494367"/>
            <a:ext cx="5516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741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1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943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-747340" y="4840501"/>
            <a:ext cx="13384567" cy="2556467"/>
          </a:xfrm>
          <a:custGeom>
            <a:avLst/>
            <a:gdLst/>
            <a:ahLst/>
            <a:cxnLst/>
            <a:rect l="l" t="t" r="r" b="b"/>
            <a:pathLst>
              <a:path w="401537" h="76694" extrusionOk="0">
                <a:moveTo>
                  <a:pt x="399322" y="48682"/>
                </a:moveTo>
                <a:cubicBezTo>
                  <a:pt x="401038" y="40560"/>
                  <a:pt x="404364" y="31725"/>
                  <a:pt x="396728" y="23613"/>
                </a:cubicBezTo>
                <a:cubicBezTo>
                  <a:pt x="389092" y="15502"/>
                  <a:pt x="387796" y="-520"/>
                  <a:pt x="353506" y="13"/>
                </a:cubicBezTo>
                <a:cubicBezTo>
                  <a:pt x="319216" y="546"/>
                  <a:pt x="236876" y="26235"/>
                  <a:pt x="190988" y="26811"/>
                </a:cubicBezTo>
                <a:cubicBezTo>
                  <a:pt x="145100" y="27387"/>
                  <a:pt x="109081" y="4768"/>
                  <a:pt x="78177" y="3471"/>
                </a:cubicBezTo>
                <a:cubicBezTo>
                  <a:pt x="47273" y="2174"/>
                  <a:pt x="17593" y="10963"/>
                  <a:pt x="5563" y="19031"/>
                </a:cubicBezTo>
                <a:cubicBezTo>
                  <a:pt x="-6467" y="27099"/>
                  <a:pt x="4541" y="42851"/>
                  <a:pt x="5995" y="51880"/>
                </a:cubicBezTo>
                <a:cubicBezTo>
                  <a:pt x="7449" y="60909"/>
                  <a:pt x="3467" y="69076"/>
                  <a:pt x="14285" y="73207"/>
                </a:cubicBezTo>
                <a:cubicBezTo>
                  <a:pt x="25104" y="77338"/>
                  <a:pt x="40722" y="76636"/>
                  <a:pt x="70906" y="76665"/>
                </a:cubicBezTo>
                <a:cubicBezTo>
                  <a:pt x="101090" y="76694"/>
                  <a:pt x="161530" y="73452"/>
                  <a:pt x="195388" y="73380"/>
                </a:cubicBezTo>
                <a:cubicBezTo>
                  <a:pt x="229246" y="73308"/>
                  <a:pt x="242212" y="76406"/>
                  <a:pt x="274053" y="76233"/>
                </a:cubicBezTo>
                <a:cubicBezTo>
                  <a:pt x="305894" y="76060"/>
                  <a:pt x="365554" y="76935"/>
                  <a:pt x="386432" y="72343"/>
                </a:cubicBezTo>
                <a:cubicBezTo>
                  <a:pt x="407310" y="67751"/>
                  <a:pt x="397606" y="56804"/>
                  <a:pt x="399322" y="486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" name="Google Shape;58;p11"/>
          <p:cNvSpPr/>
          <p:nvPr/>
        </p:nvSpPr>
        <p:spPr>
          <a:xfrm>
            <a:off x="-711076" y="-559019"/>
            <a:ext cx="13329400" cy="2896333"/>
          </a:xfrm>
          <a:custGeom>
            <a:avLst/>
            <a:gdLst/>
            <a:ahLst/>
            <a:cxnLst/>
            <a:rect l="l" t="t" r="r" b="b"/>
            <a:pathLst>
              <a:path w="399882" h="86890" extrusionOk="0">
                <a:moveTo>
                  <a:pt x="1127" y="28012"/>
                </a:moveTo>
                <a:cubicBezTo>
                  <a:pt x="-589" y="36134"/>
                  <a:pt x="-789" y="43271"/>
                  <a:pt x="3721" y="53081"/>
                </a:cubicBezTo>
                <a:cubicBezTo>
                  <a:pt x="8232" y="62892"/>
                  <a:pt x="-4844" y="87593"/>
                  <a:pt x="28190" y="86875"/>
                </a:cubicBezTo>
                <a:cubicBezTo>
                  <a:pt x="61224" y="86157"/>
                  <a:pt x="151634" y="50934"/>
                  <a:pt x="201926" y="48775"/>
                </a:cubicBezTo>
                <a:cubicBezTo>
                  <a:pt x="252218" y="46616"/>
                  <a:pt x="297782" y="72440"/>
                  <a:pt x="329942" y="73921"/>
                </a:cubicBezTo>
                <a:cubicBezTo>
                  <a:pt x="362102" y="75402"/>
                  <a:pt x="384134" y="65848"/>
                  <a:pt x="394886" y="57663"/>
                </a:cubicBezTo>
                <a:cubicBezTo>
                  <a:pt x="405638" y="49479"/>
                  <a:pt x="395908" y="33843"/>
                  <a:pt x="394454" y="24814"/>
                </a:cubicBezTo>
                <a:cubicBezTo>
                  <a:pt x="393000" y="15785"/>
                  <a:pt x="396983" y="7618"/>
                  <a:pt x="386164" y="3487"/>
                </a:cubicBezTo>
                <a:cubicBezTo>
                  <a:pt x="375346" y="-644"/>
                  <a:pt x="359727" y="58"/>
                  <a:pt x="329543" y="29"/>
                </a:cubicBezTo>
                <a:cubicBezTo>
                  <a:pt x="299359" y="0"/>
                  <a:pt x="238919" y="3242"/>
                  <a:pt x="205061" y="3314"/>
                </a:cubicBezTo>
                <a:cubicBezTo>
                  <a:pt x="171203" y="3386"/>
                  <a:pt x="158237" y="288"/>
                  <a:pt x="126396" y="461"/>
                </a:cubicBezTo>
                <a:cubicBezTo>
                  <a:pt x="94555" y="634"/>
                  <a:pt x="34895" y="-241"/>
                  <a:pt x="14017" y="4351"/>
                </a:cubicBezTo>
                <a:cubicBezTo>
                  <a:pt x="-6861" y="8943"/>
                  <a:pt x="2843" y="19890"/>
                  <a:pt x="1127" y="280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96600" y="2006200"/>
            <a:ext cx="6998800" cy="22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96600" y="4189000"/>
            <a:ext cx="69988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66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1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 rot="10800000" flipH="1">
            <a:off x="-101588" y="5770446"/>
            <a:ext cx="9757115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/>
          <p:nvPr/>
        </p:nvSpPr>
        <p:spPr>
          <a:xfrm flipH="1">
            <a:off x="5673447" y="-305365"/>
            <a:ext cx="7323787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2658933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658933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6558867" y="2369700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6558867" y="2948533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5"/>
          </p:nvPr>
        </p:nvSpPr>
        <p:spPr>
          <a:xfrm>
            <a:off x="2648033" y="4070079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6"/>
          </p:nvPr>
        </p:nvSpPr>
        <p:spPr>
          <a:xfrm>
            <a:off x="2648033" y="46489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6547967" y="4062367"/>
            <a:ext cx="299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547967" y="4641216"/>
            <a:ext cx="2996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1655133" y="2760733"/>
            <a:ext cx="6472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 hasCustomPrompt="1"/>
          </p:nvPr>
        </p:nvSpPr>
        <p:spPr>
          <a:xfrm>
            <a:off x="1655733" y="4478005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4" hasCustomPrompt="1"/>
          </p:nvPr>
        </p:nvSpPr>
        <p:spPr>
          <a:xfrm>
            <a:off x="9890267" y="2760933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9890267" y="4478000"/>
            <a:ext cx="646000" cy="6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9447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 flipH="1">
            <a:off x="5239785" y="-423233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4"/>
          <p:cNvSpPr/>
          <p:nvPr/>
        </p:nvSpPr>
        <p:spPr>
          <a:xfrm rot="10800000" flipH="1">
            <a:off x="-1348519" y="5431182"/>
            <a:ext cx="8244716" cy="185182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89000" y="1808367"/>
            <a:ext cx="6014000" cy="21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3089000" y="3981633"/>
            <a:ext cx="6014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27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-339801" y="-174865"/>
            <a:ext cx="8887039" cy="22810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5"/>
          <p:cNvSpPr/>
          <p:nvPr/>
        </p:nvSpPr>
        <p:spPr>
          <a:xfrm rot="10800000" flipH="1">
            <a:off x="-443766" y="5866556"/>
            <a:ext cx="8683991" cy="123427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913703" y="4285067"/>
            <a:ext cx="542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4913703" y="2313867"/>
            <a:ext cx="5424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14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361100" y="148794"/>
            <a:ext cx="11469779" cy="657408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643533" y="334367"/>
            <a:ext cx="100800" cy="100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807567" y="334367"/>
            <a:ext cx="100800" cy="100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971600" y="334367"/>
            <a:ext cx="100800" cy="100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1417767" y="1824667"/>
            <a:ext cx="8785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3659467" y="4754667"/>
            <a:ext cx="4873200" cy="9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651423" y="4853519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765065" y="1856870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506757" y="10398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55490" y="6122786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549597" y="21250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493615" y="5475185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638472" y="1523701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1711090" y="6367053"/>
            <a:ext cx="85743" cy="8574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737164" y="3321918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1309739" y="894267"/>
            <a:ext cx="401363" cy="5343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086568" y="719338"/>
            <a:ext cx="9909865" cy="667671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5991" y="794085"/>
            <a:ext cx="522868" cy="51816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2053733" y="725200"/>
            <a:ext cx="69016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073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 rot="-5400000" flipH="1">
            <a:off x="-3031869" y="-1119621"/>
            <a:ext cx="8715548" cy="288079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-503502" y="5049628"/>
            <a:ext cx="10617635" cy="201510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flipH="1">
            <a:off x="4637444" y="-119495"/>
            <a:ext cx="10045457" cy="2539941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66692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2" hasCustomPrompt="1"/>
          </p:nvPr>
        </p:nvSpPr>
        <p:spPr>
          <a:xfrm>
            <a:off x="8125200" y="1883167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72646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089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-888482" y="-537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7"/>
          <p:cNvSpPr/>
          <p:nvPr/>
        </p:nvSpPr>
        <p:spPr>
          <a:xfrm rot="10800000" flipH="1">
            <a:off x="-888466" y="4989823"/>
            <a:ext cx="8683991" cy="1918344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7"/>
          <p:cNvSpPr/>
          <p:nvPr/>
        </p:nvSpPr>
        <p:spPr>
          <a:xfrm rot="5400000" flipH="1">
            <a:off x="7758465" y="2418698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810000" y="3353567"/>
            <a:ext cx="45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2" hasCustomPrompt="1"/>
          </p:nvPr>
        </p:nvSpPr>
        <p:spPr>
          <a:xfrm>
            <a:off x="5266000" y="1902533"/>
            <a:ext cx="1660000" cy="1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405400" y="4357200"/>
            <a:ext cx="3381200" cy="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-280266" y="5479821"/>
            <a:ext cx="3416167" cy="1095633"/>
          </a:xfrm>
          <a:custGeom>
            <a:avLst/>
            <a:gdLst/>
            <a:ahLst/>
            <a:cxnLst/>
            <a:rect l="l" t="t" r="r" b="b"/>
            <a:pathLst>
              <a:path w="102485" h="32869" extrusionOk="0">
                <a:moveTo>
                  <a:pt x="0" y="18228"/>
                </a:moveTo>
                <a:cubicBezTo>
                  <a:pt x="4624" y="15210"/>
                  <a:pt x="18237" y="1083"/>
                  <a:pt x="27741" y="120"/>
                </a:cubicBezTo>
                <a:cubicBezTo>
                  <a:pt x="37245" y="-843"/>
                  <a:pt x="45977" y="9688"/>
                  <a:pt x="57022" y="12449"/>
                </a:cubicBezTo>
                <a:cubicBezTo>
                  <a:pt x="68067" y="15210"/>
                  <a:pt x="86432" y="13284"/>
                  <a:pt x="94009" y="16687"/>
                </a:cubicBezTo>
                <a:cubicBezTo>
                  <a:pt x="101586" y="20090"/>
                  <a:pt x="101072" y="30172"/>
                  <a:pt x="102485" y="3286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0251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 flipH="1">
            <a:off x="7112575" y="-57633"/>
            <a:ext cx="7801292" cy="194303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flipH="1">
            <a:off x="8435404" y="4519263"/>
            <a:ext cx="5752549" cy="245093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50800" y="1149651"/>
            <a:ext cx="3832400" cy="30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950800" y="4368751"/>
            <a:ext cx="3832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177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-3061199" y="-1664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5400000" flipH="1">
            <a:off x="7091703" y="3332071"/>
            <a:ext cx="8763335" cy="254212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9"/>
          <p:cNvSpPr/>
          <p:nvPr/>
        </p:nvSpPr>
        <p:spPr>
          <a:xfrm rot="10800000" flipH="1">
            <a:off x="-2156599" y="5319967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69268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69268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1009800" y="46619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66358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1781600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781600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/>
          <p:nvPr/>
        </p:nvSpPr>
        <p:spPr>
          <a:xfrm rot="10800000" flipH="1">
            <a:off x="-1617133" y="4986321"/>
            <a:ext cx="8023996" cy="197314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 rot="5400000">
            <a:off x="7566237" y="101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/>
          <p:nvPr/>
        </p:nvSpPr>
        <p:spPr>
          <a:xfrm>
            <a:off x="-3518399" y="-174049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2375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1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782633" y="2499400"/>
            <a:ext cx="431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5782633" y="3263000"/>
            <a:ext cx="43144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/>
          <p:nvPr/>
        </p:nvSpPr>
        <p:spPr>
          <a:xfrm rot="5400000" flipH="1">
            <a:off x="8553067" y="3893423"/>
            <a:ext cx="5582803" cy="864552"/>
          </a:xfrm>
          <a:custGeom>
            <a:avLst/>
            <a:gdLst/>
            <a:ahLst/>
            <a:cxnLst/>
            <a:rect l="l" t="t" r="r" b="b"/>
            <a:pathLst>
              <a:path w="225416" h="39884" extrusionOk="0">
                <a:moveTo>
                  <a:pt x="0" y="39884"/>
                </a:moveTo>
                <a:cubicBezTo>
                  <a:pt x="6986" y="34038"/>
                  <a:pt x="28516" y="8517"/>
                  <a:pt x="41918" y="4810"/>
                </a:cubicBezTo>
                <a:cubicBezTo>
                  <a:pt x="55320" y="1103"/>
                  <a:pt x="66940" y="15147"/>
                  <a:pt x="80414" y="17642"/>
                </a:cubicBezTo>
                <a:cubicBezTo>
                  <a:pt x="93888" y="20137"/>
                  <a:pt x="107219" y="22632"/>
                  <a:pt x="122760" y="19780"/>
                </a:cubicBezTo>
                <a:cubicBezTo>
                  <a:pt x="138301" y="16928"/>
                  <a:pt x="156551" y="2885"/>
                  <a:pt x="173660" y="532"/>
                </a:cubicBezTo>
                <a:cubicBezTo>
                  <a:pt x="190769" y="-1820"/>
                  <a:pt x="216790" y="4810"/>
                  <a:pt x="225416" y="566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796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/>
          <p:nvPr/>
        </p:nvSpPr>
        <p:spPr>
          <a:xfrm>
            <a:off x="-2131515" y="-437916"/>
            <a:ext cx="8023996" cy="2059560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2"/>
          <p:cNvSpPr/>
          <p:nvPr/>
        </p:nvSpPr>
        <p:spPr>
          <a:xfrm rot="5400000" flipH="1">
            <a:off x="7758465" y="3191632"/>
            <a:ext cx="6965479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771000" y="1942067"/>
            <a:ext cx="6650000" cy="39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963817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14869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3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 idx="2"/>
          </p:nvPr>
        </p:nvSpPr>
        <p:spPr>
          <a:xfrm>
            <a:off x="1250267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1250267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3"/>
          </p:nvPr>
        </p:nvSpPr>
        <p:spPr>
          <a:xfrm>
            <a:off x="4645892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subTitle" idx="4"/>
          </p:nvPr>
        </p:nvSpPr>
        <p:spPr>
          <a:xfrm>
            <a:off x="4645895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5"/>
          </p:nvPr>
        </p:nvSpPr>
        <p:spPr>
          <a:xfrm>
            <a:off x="8041528" y="335230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6"/>
          </p:nvPr>
        </p:nvSpPr>
        <p:spPr>
          <a:xfrm>
            <a:off x="8041532" y="400247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60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 rot="10800000">
            <a:off x="7351970" y="51999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-4661397" y="-10536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4"/>
          <p:cNvSpPr/>
          <p:nvPr/>
        </p:nvSpPr>
        <p:spPr>
          <a:xfrm rot="-5400000">
            <a:off x="-2724164" y="57124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2"/>
          </p:nvPr>
        </p:nvSpPr>
        <p:spPr>
          <a:xfrm>
            <a:off x="1250267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1250267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3"/>
          </p:nvPr>
        </p:nvSpPr>
        <p:spPr>
          <a:xfrm>
            <a:off x="4645892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4"/>
          </p:nvPr>
        </p:nvSpPr>
        <p:spPr>
          <a:xfrm>
            <a:off x="4645896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5"/>
          </p:nvPr>
        </p:nvSpPr>
        <p:spPr>
          <a:xfrm>
            <a:off x="8041528" y="4181600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6"/>
          </p:nvPr>
        </p:nvSpPr>
        <p:spPr>
          <a:xfrm>
            <a:off x="8041533" y="4730167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5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5" name="Google Shape;155;p24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618433"/>
            <a:ext cx="1395600" cy="9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667" b="0">
                <a:solidFill>
                  <a:schemeClr val="accent6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6" name="Google Shape;156;p24"/>
          <p:cNvSpPr/>
          <p:nvPr/>
        </p:nvSpPr>
        <p:spPr>
          <a:xfrm rot="-1096204">
            <a:off x="8661360" y="5762889"/>
            <a:ext cx="3478939" cy="88920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7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/>
          <p:nvPr/>
        </p:nvSpPr>
        <p:spPr>
          <a:xfrm rot="5400000">
            <a:off x="-1707253" y="939005"/>
            <a:ext cx="5037524" cy="2122913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5"/>
          <p:cNvSpPr/>
          <p:nvPr/>
        </p:nvSpPr>
        <p:spPr>
          <a:xfrm rot="-5400000" flipH="1">
            <a:off x="8824047" y="1016103"/>
            <a:ext cx="5037524" cy="2083984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title" idx="2"/>
          </p:nvPr>
        </p:nvSpPr>
        <p:spPr>
          <a:xfrm>
            <a:off x="2277933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subTitle" idx="1"/>
          </p:nvPr>
        </p:nvSpPr>
        <p:spPr>
          <a:xfrm>
            <a:off x="2452933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title" idx="3"/>
          </p:nvPr>
        </p:nvSpPr>
        <p:spPr>
          <a:xfrm>
            <a:off x="6926867" y="24624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4"/>
          </p:nvPr>
        </p:nvSpPr>
        <p:spPr>
          <a:xfrm>
            <a:off x="7101867" y="30110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title" idx="5"/>
          </p:nvPr>
        </p:nvSpPr>
        <p:spPr>
          <a:xfrm>
            <a:off x="2277933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6"/>
          </p:nvPr>
        </p:nvSpPr>
        <p:spPr>
          <a:xfrm>
            <a:off x="2452933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7"/>
          </p:nvPr>
        </p:nvSpPr>
        <p:spPr>
          <a:xfrm>
            <a:off x="6926867" y="4780067"/>
            <a:ext cx="298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8"/>
          </p:nvPr>
        </p:nvSpPr>
        <p:spPr>
          <a:xfrm>
            <a:off x="7101867" y="53286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-293100" y="1000600"/>
            <a:ext cx="1502600" cy="2414400"/>
          </a:xfrm>
          <a:custGeom>
            <a:avLst/>
            <a:gdLst/>
            <a:ahLst/>
            <a:cxnLst/>
            <a:rect l="l" t="t" r="r" b="b"/>
            <a:pathLst>
              <a:path w="45078" h="72432" extrusionOk="0">
                <a:moveTo>
                  <a:pt x="45078" y="0"/>
                </a:moveTo>
                <a:cubicBezTo>
                  <a:pt x="39491" y="2825"/>
                  <a:pt x="16952" y="9375"/>
                  <a:pt x="11558" y="16952"/>
                </a:cubicBezTo>
                <a:cubicBezTo>
                  <a:pt x="6164" y="24529"/>
                  <a:pt x="14640" y="36216"/>
                  <a:pt x="12714" y="45463"/>
                </a:cubicBezTo>
                <a:cubicBezTo>
                  <a:pt x="10788" y="54710"/>
                  <a:pt x="2119" y="67937"/>
                  <a:pt x="0" y="72432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394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704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>
            <a:off x="8017783" y="52345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 rot="5400000">
            <a:off x="-2692784" y="5859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 idx="2"/>
          </p:nvPr>
        </p:nvSpPr>
        <p:spPr>
          <a:xfrm>
            <a:off x="991500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12650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title" idx="3"/>
          </p:nvPr>
        </p:nvSpPr>
        <p:spPr>
          <a:xfrm>
            <a:off x="4498239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subTitle" idx="4"/>
          </p:nvPr>
        </p:nvSpPr>
        <p:spPr>
          <a:xfrm>
            <a:off x="47719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title" idx="5"/>
          </p:nvPr>
        </p:nvSpPr>
        <p:spPr>
          <a:xfrm>
            <a:off x="991500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6"/>
          </p:nvPr>
        </p:nvSpPr>
        <p:spPr>
          <a:xfrm>
            <a:off x="1265033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 idx="7"/>
          </p:nvPr>
        </p:nvSpPr>
        <p:spPr>
          <a:xfrm>
            <a:off x="4498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8"/>
          </p:nvPr>
        </p:nvSpPr>
        <p:spPr>
          <a:xfrm>
            <a:off x="4771996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title" idx="9"/>
          </p:nvPr>
        </p:nvSpPr>
        <p:spPr>
          <a:xfrm>
            <a:off x="8005233" y="24624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3"/>
          </p:nvPr>
        </p:nvSpPr>
        <p:spPr>
          <a:xfrm>
            <a:off x="8278833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title" idx="14"/>
          </p:nvPr>
        </p:nvSpPr>
        <p:spPr>
          <a:xfrm>
            <a:off x="8005233" y="4780067"/>
            <a:ext cx="319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15"/>
          </p:nvPr>
        </p:nvSpPr>
        <p:spPr>
          <a:xfrm>
            <a:off x="8278967" y="53286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7"/>
          <p:cNvSpPr/>
          <p:nvPr/>
        </p:nvSpPr>
        <p:spPr>
          <a:xfrm rot="-6271858">
            <a:off x="10019171" y="2039994"/>
            <a:ext cx="3478856" cy="889189"/>
          </a:xfrm>
          <a:custGeom>
            <a:avLst/>
            <a:gdLst/>
            <a:ahLst/>
            <a:cxnLst/>
            <a:rect l="l" t="t" r="r" b="b"/>
            <a:pathLst>
              <a:path w="104367" h="26676" extrusionOk="0">
                <a:moveTo>
                  <a:pt x="0" y="21484"/>
                </a:moveTo>
                <a:cubicBezTo>
                  <a:pt x="6131" y="17920"/>
                  <a:pt x="23810" y="-686"/>
                  <a:pt x="36785" y="98"/>
                </a:cubicBezTo>
                <a:cubicBezTo>
                  <a:pt x="49760" y="882"/>
                  <a:pt x="66584" y="23410"/>
                  <a:pt x="77848" y="26190"/>
                </a:cubicBezTo>
                <a:cubicBezTo>
                  <a:pt x="89112" y="28970"/>
                  <a:pt x="99947" y="18348"/>
                  <a:pt x="104367" y="16779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8140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 rot="-5400000">
            <a:off x="8017850" y="4153134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title" idx="2"/>
          </p:nvPr>
        </p:nvSpPr>
        <p:spPr>
          <a:xfrm>
            <a:off x="747667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"/>
          </p:nvPr>
        </p:nvSpPr>
        <p:spPr>
          <a:xfrm>
            <a:off x="7476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title" idx="3"/>
          </p:nvPr>
        </p:nvSpPr>
        <p:spPr>
          <a:xfrm>
            <a:off x="4771933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subTitle" idx="4"/>
          </p:nvPr>
        </p:nvSpPr>
        <p:spPr>
          <a:xfrm>
            <a:off x="47719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 idx="5"/>
          </p:nvPr>
        </p:nvSpPr>
        <p:spPr>
          <a:xfrm>
            <a:off x="2759800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6"/>
          </p:nvPr>
        </p:nvSpPr>
        <p:spPr>
          <a:xfrm>
            <a:off x="27597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8"/>
          <p:cNvSpPr txBox="1">
            <a:spLocks noGrp="1"/>
          </p:cNvSpPr>
          <p:nvPr>
            <p:ph type="title" idx="7"/>
          </p:nvPr>
        </p:nvSpPr>
        <p:spPr>
          <a:xfrm>
            <a:off x="8796200" y="2564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subTitle" idx="8"/>
          </p:nvPr>
        </p:nvSpPr>
        <p:spPr>
          <a:xfrm>
            <a:off x="8796200" y="3011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 idx="9"/>
          </p:nvPr>
        </p:nvSpPr>
        <p:spPr>
          <a:xfrm>
            <a:off x="6784067" y="47800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3"/>
          </p:nvPr>
        </p:nvSpPr>
        <p:spPr>
          <a:xfrm>
            <a:off x="6784051" y="52270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/>
          <p:nvPr/>
        </p:nvSpPr>
        <p:spPr>
          <a:xfrm rot="-5400000">
            <a:off x="-3033597" y="30956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13667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/>
          <p:nvPr/>
        </p:nvSpPr>
        <p:spPr>
          <a:xfrm rot="5400000">
            <a:off x="7566237" y="858238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9"/>
          <p:cNvSpPr/>
          <p:nvPr/>
        </p:nvSpPr>
        <p:spPr>
          <a:xfrm rot="-5400000">
            <a:off x="-3149397" y="2968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 idx="2"/>
          </p:nvPr>
        </p:nvSpPr>
        <p:spPr>
          <a:xfrm>
            <a:off x="2339884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subTitle" idx="1"/>
          </p:nvPr>
        </p:nvSpPr>
        <p:spPr>
          <a:xfrm>
            <a:off x="2339884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3"/>
          </p:nvPr>
        </p:nvSpPr>
        <p:spPr>
          <a:xfrm>
            <a:off x="7204085" y="46014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ubTitle" idx="4"/>
          </p:nvPr>
        </p:nvSpPr>
        <p:spPr>
          <a:xfrm>
            <a:off x="7204085" y="5150000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 idx="5"/>
          </p:nvPr>
        </p:nvSpPr>
        <p:spPr>
          <a:xfrm>
            <a:off x="2339884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title" idx="6"/>
          </p:nvPr>
        </p:nvSpPr>
        <p:spPr>
          <a:xfrm>
            <a:off x="7204085" y="1779833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364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30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30"/>
          <p:cNvSpPr txBox="1">
            <a:spLocks noGrp="1"/>
          </p:cNvSpPr>
          <p:nvPr>
            <p:ph type="title" hasCustomPrompt="1"/>
          </p:nvPr>
        </p:nvSpPr>
        <p:spPr>
          <a:xfrm>
            <a:off x="3497600" y="116406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3497600" y="1941936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41063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0"/>
          <p:cNvSpPr txBox="1">
            <a:spLocks noGrp="1"/>
          </p:cNvSpPr>
          <p:nvPr>
            <p:ph type="subTitle" idx="3"/>
          </p:nvPr>
        </p:nvSpPr>
        <p:spPr>
          <a:xfrm>
            <a:off x="3497600" y="4906817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31" name="Google Shape;231;p30"/>
          <p:cNvSpPr/>
          <p:nvPr/>
        </p:nvSpPr>
        <p:spPr>
          <a:xfrm>
            <a:off x="10644354" y="336307"/>
            <a:ext cx="1777333" cy="5847967"/>
          </a:xfrm>
          <a:custGeom>
            <a:avLst/>
            <a:gdLst/>
            <a:ahLst/>
            <a:cxnLst/>
            <a:rect l="l" t="t" r="r" b="b"/>
            <a:pathLst>
              <a:path w="53320" h="175439" extrusionOk="0">
                <a:moveTo>
                  <a:pt x="15916" y="175439"/>
                </a:moveTo>
                <a:cubicBezTo>
                  <a:pt x="13283" y="169146"/>
                  <a:pt x="-843" y="151937"/>
                  <a:pt x="120" y="137682"/>
                </a:cubicBezTo>
                <a:cubicBezTo>
                  <a:pt x="1083" y="123427"/>
                  <a:pt x="20476" y="104612"/>
                  <a:pt x="21696" y="89907"/>
                </a:cubicBezTo>
                <a:cubicBezTo>
                  <a:pt x="22916" y="75202"/>
                  <a:pt x="4229" y="59084"/>
                  <a:pt x="7440" y="49452"/>
                </a:cubicBezTo>
                <a:cubicBezTo>
                  <a:pt x="10651" y="39820"/>
                  <a:pt x="33383" y="39243"/>
                  <a:pt x="40960" y="32115"/>
                </a:cubicBezTo>
                <a:cubicBezTo>
                  <a:pt x="48537" y="24987"/>
                  <a:pt x="55022" y="11952"/>
                  <a:pt x="52903" y="6686"/>
                </a:cubicBezTo>
                <a:cubicBezTo>
                  <a:pt x="50784" y="1421"/>
                  <a:pt x="32804" y="-1019"/>
                  <a:pt x="28245" y="522"/>
                </a:cubicBezTo>
                <a:cubicBezTo>
                  <a:pt x="23686" y="2063"/>
                  <a:pt x="25998" y="13365"/>
                  <a:pt x="25549" y="1593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61274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/>
          <p:nvPr/>
        </p:nvSpPr>
        <p:spPr>
          <a:xfrm flipH="1">
            <a:off x="7153998" y="5341702"/>
            <a:ext cx="5395836" cy="2068817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31"/>
          <p:cNvSpPr/>
          <p:nvPr/>
        </p:nvSpPr>
        <p:spPr>
          <a:xfrm rot="5400000">
            <a:off x="-1574297" y="778774"/>
            <a:ext cx="4293135" cy="1809189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38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/>
          <p:nvPr/>
        </p:nvSpPr>
        <p:spPr>
          <a:xfrm rot="5400000" flipH="1">
            <a:off x="8179696" y="27065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32"/>
          <p:cNvSpPr/>
          <p:nvPr/>
        </p:nvSpPr>
        <p:spPr>
          <a:xfrm rot="-5400000" flipH="1">
            <a:off x="-3862603" y="18247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8265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960000" y="4544800"/>
            <a:ext cx="4753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950800" y="13211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subTitle" idx="1"/>
          </p:nvPr>
        </p:nvSpPr>
        <p:spPr>
          <a:xfrm>
            <a:off x="960000" y="25312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3"/>
          <p:cNvSpPr/>
          <p:nvPr/>
        </p:nvSpPr>
        <p:spPr>
          <a:xfrm rot="5400000">
            <a:off x="7566237" y="3050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3"/>
          <p:cNvSpPr/>
          <p:nvPr/>
        </p:nvSpPr>
        <p:spPr>
          <a:xfrm flipH="1">
            <a:off x="5539609" y="5234534"/>
            <a:ext cx="6876473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2498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/>
          <p:nvPr/>
        </p:nvSpPr>
        <p:spPr>
          <a:xfrm flipH="1">
            <a:off x="7523584" y="5161668"/>
            <a:ext cx="5752549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4"/>
          <p:cNvSpPr/>
          <p:nvPr/>
        </p:nvSpPr>
        <p:spPr>
          <a:xfrm>
            <a:off x="-1138217" y="5049468"/>
            <a:ext cx="6853215" cy="1808545"/>
          </a:xfrm>
          <a:custGeom>
            <a:avLst/>
            <a:gdLst/>
            <a:ahLst/>
            <a:cxnLst/>
            <a:rect l="l" t="t" r="r" b="b"/>
            <a:pathLst>
              <a:path w="21804" h="9660" extrusionOk="0">
                <a:moveTo>
                  <a:pt x="3897" y="1"/>
                </a:moveTo>
                <a:cubicBezTo>
                  <a:pt x="2538" y="1"/>
                  <a:pt x="1201" y="409"/>
                  <a:pt x="0" y="1292"/>
                </a:cubicBezTo>
                <a:lnTo>
                  <a:pt x="0" y="9660"/>
                </a:lnTo>
                <a:lnTo>
                  <a:pt x="21803" y="9660"/>
                </a:lnTo>
                <a:cubicBezTo>
                  <a:pt x="21607" y="7974"/>
                  <a:pt x="20447" y="6457"/>
                  <a:pt x="18770" y="6029"/>
                </a:cubicBezTo>
                <a:cubicBezTo>
                  <a:pt x="18017" y="5838"/>
                  <a:pt x="17244" y="5830"/>
                  <a:pt x="16468" y="5830"/>
                </a:cubicBezTo>
                <a:cubicBezTo>
                  <a:pt x="16396" y="5830"/>
                  <a:pt x="16324" y="5830"/>
                  <a:pt x="16252" y="5830"/>
                </a:cubicBezTo>
                <a:cubicBezTo>
                  <a:pt x="15214" y="5830"/>
                  <a:pt x="14177" y="5816"/>
                  <a:pt x="13185" y="5369"/>
                </a:cubicBezTo>
                <a:cubicBezTo>
                  <a:pt x="12079" y="4869"/>
                  <a:pt x="11348" y="3781"/>
                  <a:pt x="10464" y="2987"/>
                </a:cubicBezTo>
                <a:cubicBezTo>
                  <a:pt x="9492" y="2131"/>
                  <a:pt x="8422" y="1355"/>
                  <a:pt x="7253" y="801"/>
                </a:cubicBezTo>
                <a:cubicBezTo>
                  <a:pt x="6162" y="280"/>
                  <a:pt x="5022" y="1"/>
                  <a:pt x="3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9329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/>
        </p:nvSpPr>
        <p:spPr>
          <a:xfrm rot="10800000">
            <a:off x="7139170" y="5043372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35"/>
          <p:cNvSpPr/>
          <p:nvPr/>
        </p:nvSpPr>
        <p:spPr>
          <a:xfrm>
            <a:off x="-3916697" y="-233029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35"/>
          <p:cNvSpPr/>
          <p:nvPr/>
        </p:nvSpPr>
        <p:spPr>
          <a:xfrm rot="-5400000">
            <a:off x="-2724164" y="3925105"/>
            <a:ext cx="7349935" cy="202059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604566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/>
          <p:nvPr/>
        </p:nvSpPr>
        <p:spPr>
          <a:xfrm rot="5400000" flipH="1">
            <a:off x="7336296" y="2046929"/>
            <a:ext cx="8091979" cy="1987363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36"/>
          <p:cNvSpPr/>
          <p:nvPr/>
        </p:nvSpPr>
        <p:spPr>
          <a:xfrm rot="-5400000" flipH="1">
            <a:off x="-3064670" y="2556172"/>
            <a:ext cx="7888931" cy="2050457"/>
          </a:xfrm>
          <a:custGeom>
            <a:avLst/>
            <a:gdLst/>
            <a:ahLst/>
            <a:cxnLst/>
            <a:rect l="l" t="t" r="r" b="b"/>
            <a:pathLst>
              <a:path w="54098" h="18704" extrusionOk="0">
                <a:moveTo>
                  <a:pt x="1" y="0"/>
                </a:moveTo>
                <a:lnTo>
                  <a:pt x="1" y="9831"/>
                </a:lnTo>
                <a:cubicBezTo>
                  <a:pt x="1357" y="13257"/>
                  <a:pt x="4122" y="16112"/>
                  <a:pt x="7503" y="17575"/>
                </a:cubicBezTo>
                <a:cubicBezTo>
                  <a:pt x="9256" y="18335"/>
                  <a:pt x="11151" y="18703"/>
                  <a:pt x="13049" y="18703"/>
                </a:cubicBezTo>
                <a:cubicBezTo>
                  <a:pt x="15159" y="18703"/>
                  <a:pt x="17273" y="18248"/>
                  <a:pt x="19199" y="17369"/>
                </a:cubicBezTo>
                <a:cubicBezTo>
                  <a:pt x="23160" y="15567"/>
                  <a:pt x="25372" y="11678"/>
                  <a:pt x="29056" y="9528"/>
                </a:cubicBezTo>
                <a:cubicBezTo>
                  <a:pt x="30876" y="8468"/>
                  <a:pt x="32886" y="8069"/>
                  <a:pt x="34925" y="8069"/>
                </a:cubicBezTo>
                <a:cubicBezTo>
                  <a:pt x="36714" y="8069"/>
                  <a:pt x="38526" y="8376"/>
                  <a:pt x="40252" y="8814"/>
                </a:cubicBezTo>
                <a:cubicBezTo>
                  <a:pt x="42203" y="9315"/>
                  <a:pt x="44180" y="9885"/>
                  <a:pt x="46191" y="9885"/>
                </a:cubicBezTo>
                <a:cubicBezTo>
                  <a:pt x="46221" y="9885"/>
                  <a:pt x="46252" y="9885"/>
                  <a:pt x="46283" y="9885"/>
                </a:cubicBezTo>
                <a:cubicBezTo>
                  <a:pt x="52019" y="9840"/>
                  <a:pt x="53562" y="4809"/>
                  <a:pt x="54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08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9167" y="593367"/>
            <a:ext cx="10957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5800" y="1536633"/>
            <a:ext cx="1110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9E42A25-BA7B-7EFC-467D-C7F437B41A2E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725" y="106326"/>
            <a:ext cx="1605516" cy="1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95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262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Patrick Hand SC"/>
              <a:buNone/>
              <a:defRPr sz="3500" b="1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Patrick Hand SC"/>
              <a:buNone/>
              <a:defRPr sz="3500" b="1">
                <a:solidFill>
                  <a:schemeClr val="dk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9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0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19" Type="http://schemas.microsoft.com/office/2007/relationships/hdphoto" Target="../media/hdphoto5.wdp"/><Relationship Id="rId4" Type="http://schemas.openxmlformats.org/officeDocument/2006/relationships/notesSlide" Target="../notesSlides/notesSlide3.xml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8.xml"/><Relationship Id="rId11" Type="http://schemas.openxmlformats.org/officeDocument/2006/relationships/image" Target="../media/image31.png"/><Relationship Id="rId5" Type="http://schemas.openxmlformats.org/officeDocument/2006/relationships/image" Target="../media/image26.sv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A2C56-26E1-98F5-6240-4EE584E62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73" y="912668"/>
            <a:ext cx="752311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0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46E5-9E55-FB33-F240-CB8A06ADC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199" y="1135952"/>
            <a:ext cx="7169517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3476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5C054-66F5-895B-11F0-6A9C44A1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02" y="1972637"/>
            <a:ext cx="9833954" cy="19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3565B-3583-0B78-6A55-A7E0682FB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3" y="0"/>
            <a:ext cx="2151418" cy="10757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4A16CB-B159-4E32-5726-0F22D6695AF1}"/>
              </a:ext>
            </a:extLst>
          </p:cNvPr>
          <p:cNvSpPr/>
          <p:nvPr/>
        </p:nvSpPr>
        <p:spPr>
          <a:xfrm>
            <a:off x="1613043" y="1089061"/>
            <a:ext cx="2537717" cy="883577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36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xếp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đều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vào</a:t>
            </a:r>
            <a:r>
              <a:rPr lang="en-US" sz="2000" dirty="0">
                <a:solidFill>
                  <a:srgbClr val="002060"/>
                </a:solidFill>
              </a:rPr>
              <a:t> 6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FEB6328-BD42-2166-EF4E-A6CCB00FCB0C}"/>
              </a:ext>
            </a:extLst>
          </p:cNvPr>
          <p:cNvSpPr/>
          <p:nvPr/>
        </p:nvSpPr>
        <p:spPr>
          <a:xfrm>
            <a:off x="5198725" y="780836"/>
            <a:ext cx="2537716" cy="1099335"/>
          </a:xfrm>
          <a:prstGeom prst="wedgeRoundRectCallout">
            <a:avLst>
              <a:gd name="adj1" fmla="val -31452"/>
              <a:gd name="adj2" fmla="val 7296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như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vậy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bao </a:t>
            </a:r>
            <a:r>
              <a:rPr lang="en-US" sz="2000" dirty="0" err="1">
                <a:solidFill>
                  <a:srgbClr val="002060"/>
                </a:solidFill>
              </a:rPr>
              <a:t>nhiêu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cái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nhỉ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DB254AB-5BEC-B993-0DF4-155B2C4B5E5A}"/>
              </a:ext>
            </a:extLst>
          </p:cNvPr>
          <p:cNvSpPr/>
          <p:nvPr/>
        </p:nvSpPr>
        <p:spPr>
          <a:xfrm>
            <a:off x="8322068" y="729466"/>
            <a:ext cx="2938410" cy="1099335"/>
          </a:xfrm>
          <a:prstGeom prst="wedgeRoundRectCallout">
            <a:avLst>
              <a:gd name="adj1" fmla="val -23789"/>
              <a:gd name="adj2" fmla="val 8511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tiên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tìm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bánh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4 </a:t>
            </a:r>
            <a:r>
              <a:rPr lang="en-US" sz="2000" dirty="0" err="1">
                <a:solidFill>
                  <a:srgbClr val="002060"/>
                </a:solidFill>
              </a:rPr>
              <a:t>hộp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nhé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99A579-D292-7475-F7F3-AA1CEABD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1325741" y="4154979"/>
            <a:ext cx="1828426" cy="1820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6228-F7ED-9251-024E-C69E730DB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2794945" y="4206350"/>
            <a:ext cx="1828426" cy="1820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22514-2627-6723-0CEE-FA069575C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4325794" y="4298817"/>
            <a:ext cx="1828426" cy="1820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91EED5-A810-6D5F-4840-3DD6198E7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5825819" y="4329640"/>
            <a:ext cx="1828426" cy="182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02F934-530B-FFFD-8475-5A1ABA7A0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7366942" y="4339914"/>
            <a:ext cx="1828426" cy="1820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6071E0-6AD3-FF2E-6854-C009E04611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735">
            <a:off x="9031355" y="4339914"/>
            <a:ext cx="1828426" cy="1820300"/>
          </a:xfrm>
          <a:prstGeom prst="rect">
            <a:avLst/>
          </a:prstGeom>
        </p:spPr>
      </p:pic>
      <p:sp>
        <p:nvSpPr>
          <p:cNvPr id="24" name="Left Brace 23">
            <a:extLst>
              <a:ext uri="{FF2B5EF4-FFF2-40B4-BE49-F238E27FC236}">
                <a16:creationId xmlns:a16="http://schemas.microsoft.com/office/drawing/2014/main" id="{25D372FE-139D-4E86-F07E-7A5858CB3B80}"/>
              </a:ext>
            </a:extLst>
          </p:cNvPr>
          <p:cNvSpPr/>
          <p:nvPr/>
        </p:nvSpPr>
        <p:spPr>
          <a:xfrm rot="5400000">
            <a:off x="6025794" y="529120"/>
            <a:ext cx="539392" cy="7464177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1241-CF30-CB54-B32E-3165BA490273}"/>
              </a:ext>
            </a:extLst>
          </p:cNvPr>
          <p:cNvSpPr txBox="1"/>
          <p:nvPr/>
        </p:nvSpPr>
        <p:spPr>
          <a:xfrm>
            <a:off x="5363110" y="3524037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76B40474-75EA-E4F1-B809-74E9113C17D3}"/>
              </a:ext>
            </a:extLst>
          </p:cNvPr>
          <p:cNvSpPr/>
          <p:nvPr/>
        </p:nvSpPr>
        <p:spPr>
          <a:xfrm rot="16200000">
            <a:off x="4032609" y="3549723"/>
            <a:ext cx="539392" cy="4751801"/>
          </a:xfrm>
          <a:prstGeom prst="leftBrace">
            <a:avLst>
              <a:gd name="adj1" fmla="val 32557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57074F-45FF-968F-17FE-F989F07FD151}"/>
              </a:ext>
            </a:extLst>
          </p:cNvPr>
          <p:cNvSpPr txBox="1"/>
          <p:nvPr/>
        </p:nvSpPr>
        <p:spPr>
          <a:xfrm>
            <a:off x="3821986" y="6072029"/>
            <a:ext cx="2917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4" grpId="0" animBg="1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78641-2B62-8F55-ABA8-54A118655E76}"/>
              </a:ext>
            </a:extLst>
          </p:cNvPr>
          <p:cNvSpPr txBox="1"/>
          <p:nvPr/>
        </p:nvSpPr>
        <p:spPr>
          <a:xfrm>
            <a:off x="667820" y="698643"/>
            <a:ext cx="5034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002060"/>
                </a:solidFill>
              </a:rPr>
              <a:t>Tóm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tắt</a:t>
            </a:r>
            <a:r>
              <a:rPr lang="en-US" sz="4000" i="1" dirty="0">
                <a:solidFill>
                  <a:srgbClr val="002060"/>
                </a:solidFill>
              </a:rPr>
              <a:t>:</a:t>
            </a:r>
          </a:p>
          <a:p>
            <a:r>
              <a:rPr lang="en-US" sz="4000" dirty="0">
                <a:solidFill>
                  <a:srgbClr val="002060"/>
                </a:solidFill>
              </a:rPr>
              <a:t>6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 36 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</a:t>
            </a:r>
          </a:p>
          <a:p>
            <a:r>
              <a:rPr lang="en-US" sz="4000" dirty="0">
                <a:solidFill>
                  <a:srgbClr val="002060"/>
                </a:solidFill>
              </a:rPr>
              <a:t>4 </a:t>
            </a:r>
            <a:r>
              <a:rPr lang="en-US" sz="4000" dirty="0" err="1">
                <a:solidFill>
                  <a:srgbClr val="002060"/>
                </a:solidFill>
              </a:rPr>
              <a:t>hộp</a:t>
            </a:r>
            <a:r>
              <a:rPr lang="en-US" sz="4000" dirty="0">
                <a:solidFill>
                  <a:srgbClr val="002060"/>
                </a:solidFill>
              </a:rPr>
              <a:t>:…</a:t>
            </a:r>
            <a:r>
              <a:rPr lang="en-US" sz="4000" dirty="0" err="1">
                <a:solidFill>
                  <a:srgbClr val="002060"/>
                </a:solidFill>
              </a:rPr>
              <a:t>cái</a:t>
            </a:r>
            <a:r>
              <a:rPr lang="en-US" sz="4000" dirty="0">
                <a:solidFill>
                  <a:srgbClr val="002060"/>
                </a:solidFill>
              </a:rPr>
              <a:t> bánh?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356F56-052B-6BB5-BC21-5C9AFCC21C1D}"/>
              </a:ext>
            </a:extLst>
          </p:cNvPr>
          <p:cNvSpPr/>
          <p:nvPr/>
        </p:nvSpPr>
        <p:spPr>
          <a:xfrm>
            <a:off x="4633645" y="2671280"/>
            <a:ext cx="6852863" cy="3215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B4DD-1658-F694-EED9-8EBC55F20F01}"/>
              </a:ext>
            </a:extLst>
          </p:cNvPr>
          <p:cNvSpPr txBox="1"/>
          <p:nvPr/>
        </p:nvSpPr>
        <p:spPr>
          <a:xfrm>
            <a:off x="4859676" y="2712378"/>
            <a:ext cx="6246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Bài giải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 bánh trong mỗi hộp là: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36 : 6 = 6 (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4 = 24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BC2302E-D779-7553-03B9-E1D2B62E3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1" y="3136605"/>
            <a:ext cx="2935660" cy="3493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F25E0-79E5-1EC1-5821-8F8D724B51DC}"/>
              </a:ext>
            </a:extLst>
          </p:cNvPr>
          <p:cNvSpPr txBox="1"/>
          <p:nvPr/>
        </p:nvSpPr>
        <p:spPr>
          <a:xfrm>
            <a:off x="3147236" y="1020726"/>
            <a:ext cx="8399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Hay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7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446566" y="233916"/>
            <a:ext cx="11323673" cy="6528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66A5E6-C90A-75A7-92A4-DA3D40675104}"/>
              </a:ext>
            </a:extLst>
          </p:cNvPr>
          <p:cNvSpPr/>
          <p:nvPr/>
        </p:nvSpPr>
        <p:spPr>
          <a:xfrm>
            <a:off x="6124352" y="400932"/>
            <a:ext cx="4735432" cy="1058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đề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B2204EAA-A6E2-6068-00B8-5029C73A1DFC}"/>
              </a:ext>
            </a:extLst>
          </p:cNvPr>
          <p:cNvSpPr/>
          <p:nvPr/>
        </p:nvSpPr>
        <p:spPr>
          <a:xfrm>
            <a:off x="482885" y="2551544"/>
            <a:ext cx="3945278" cy="171223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  <a:gd name="connsiteX0" fmla="*/ 0 w 3945278"/>
                      <a:gd name="connsiteY0" fmla="*/ 856116 h 1712232"/>
                      <a:gd name="connsiteX1" fmla="*/ 287407 w 3945278"/>
                      <a:gd name="connsiteY1" fmla="*/ 0 h 1712232"/>
                      <a:gd name="connsiteX2" fmla="*/ 3657867 w 3945278"/>
                      <a:gd name="connsiteY2" fmla="*/ 0 h 1712232"/>
                      <a:gd name="connsiteX3" fmla="*/ 3945278 w 3945278"/>
                      <a:gd name="connsiteY3" fmla="*/ 856116 h 1712232"/>
                      <a:gd name="connsiteX4" fmla="*/ 3945275 w 3945278"/>
                      <a:gd name="connsiteY4" fmla="*/ 856116 h 1712232"/>
                      <a:gd name="connsiteX5" fmla="*/ 3657867 w 3945278"/>
                      <a:gd name="connsiteY5" fmla="*/ 1712232 h 1712232"/>
                      <a:gd name="connsiteX6" fmla="*/ 287407 w 3945278"/>
                      <a:gd name="connsiteY6" fmla="*/ 1712232 h 1712232"/>
                      <a:gd name="connsiteX7" fmla="*/ 0 w 3945278"/>
                      <a:gd name="connsiteY7" fmla="*/ 856112 h 1712232"/>
                      <a:gd name="connsiteX8" fmla="*/ 0 w 3945278"/>
                      <a:gd name="connsiteY8" fmla="*/ 856116 h 1712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5278" h="1712232" fill="none" extrusionOk="0">
                        <a:moveTo>
                          <a:pt x="0" y="856116"/>
                        </a:moveTo>
                        <a:cubicBezTo>
                          <a:pt x="66314" y="478909"/>
                          <a:pt x="48401" y="-130232"/>
                          <a:pt x="287407" y="0"/>
                        </a:cubicBezTo>
                        <a:cubicBezTo>
                          <a:pt x="1507009" y="-373767"/>
                          <a:pt x="3102119" y="86769"/>
                          <a:pt x="3657867" y="0"/>
                        </a:cubicBezTo>
                        <a:cubicBezTo>
                          <a:pt x="3921479" y="-153360"/>
                          <a:pt x="3804805" y="368498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4655" y="1280637"/>
                          <a:pt x="3758572" y="1674955"/>
                          <a:pt x="3657867" y="1712232"/>
                        </a:cubicBezTo>
                        <a:cubicBezTo>
                          <a:pt x="2379811" y="1601570"/>
                          <a:pt x="2104494" y="1393844"/>
                          <a:pt x="287407" y="1712232"/>
                        </a:cubicBezTo>
                        <a:cubicBezTo>
                          <a:pt x="245363" y="1730468"/>
                          <a:pt x="8914" y="149854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stroke="0" extrusionOk="0">
                        <a:moveTo>
                          <a:pt x="0" y="856116"/>
                        </a:moveTo>
                        <a:cubicBezTo>
                          <a:pt x="-3811" y="377870"/>
                          <a:pt x="149301" y="-71537"/>
                          <a:pt x="287407" y="0"/>
                        </a:cubicBezTo>
                        <a:cubicBezTo>
                          <a:pt x="1477210" y="-12248"/>
                          <a:pt x="2797032" y="51856"/>
                          <a:pt x="3657867" y="0"/>
                        </a:cubicBezTo>
                        <a:cubicBezTo>
                          <a:pt x="3814490" y="111287"/>
                          <a:pt x="4038575" y="508871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895657" y="1408473"/>
                          <a:pt x="3821813" y="1717121"/>
                          <a:pt x="3657867" y="1712232"/>
                        </a:cubicBezTo>
                        <a:cubicBezTo>
                          <a:pt x="2204295" y="1511033"/>
                          <a:pt x="1261357" y="1897467"/>
                          <a:pt x="287407" y="1712232"/>
                        </a:cubicBezTo>
                        <a:cubicBezTo>
                          <a:pt x="98239" y="1592544"/>
                          <a:pt x="-24293" y="1263454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-2604" y="426373"/>
                          <a:pt x="64953" y="-48815"/>
                          <a:pt x="287407" y="0"/>
                        </a:cubicBezTo>
                        <a:cubicBezTo>
                          <a:pt x="1567985" y="-66440"/>
                          <a:pt x="2905432" y="17540"/>
                          <a:pt x="3657867" y="0"/>
                        </a:cubicBezTo>
                        <a:cubicBezTo>
                          <a:pt x="3712915" y="6997"/>
                          <a:pt x="3892082" y="386042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52444" y="1307937"/>
                          <a:pt x="3763043" y="1671206"/>
                          <a:pt x="3657867" y="1712232"/>
                        </a:cubicBezTo>
                        <a:cubicBezTo>
                          <a:pt x="2434246" y="1570163"/>
                          <a:pt x="2041028" y="1404512"/>
                          <a:pt x="287407" y="1712232"/>
                        </a:cubicBezTo>
                        <a:cubicBezTo>
                          <a:pt x="168268" y="1626135"/>
                          <a:pt x="64765" y="1501297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73187" y="450509"/>
                          <a:pt x="103215" y="-83470"/>
                          <a:pt x="287407" y="0"/>
                        </a:cubicBezTo>
                        <a:cubicBezTo>
                          <a:pt x="1610173" y="-361288"/>
                          <a:pt x="2984299" y="134393"/>
                          <a:pt x="3657867" y="0"/>
                        </a:cubicBezTo>
                        <a:cubicBezTo>
                          <a:pt x="3779886" y="70738"/>
                          <a:pt x="3876835" y="39027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046" y="1308808"/>
                          <a:pt x="3771821" y="1670849"/>
                          <a:pt x="3657867" y="1712232"/>
                        </a:cubicBezTo>
                        <a:cubicBezTo>
                          <a:pt x="2441100" y="1629717"/>
                          <a:pt x="2046656" y="1496504"/>
                          <a:pt x="287407" y="1712232"/>
                        </a:cubicBezTo>
                        <a:cubicBezTo>
                          <a:pt x="195852" y="1698645"/>
                          <a:pt x="12761" y="1461442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  <a:path w="3945278" h="1712232" fill="none" stroke="0" extrusionOk="0">
                        <a:moveTo>
                          <a:pt x="0" y="856116"/>
                        </a:moveTo>
                        <a:cubicBezTo>
                          <a:pt x="82284" y="465518"/>
                          <a:pt x="49678" y="-134316"/>
                          <a:pt x="287407" y="0"/>
                        </a:cubicBezTo>
                        <a:cubicBezTo>
                          <a:pt x="1519323" y="-297432"/>
                          <a:pt x="3036144" y="103246"/>
                          <a:pt x="3657867" y="0"/>
                        </a:cubicBezTo>
                        <a:cubicBezTo>
                          <a:pt x="3843552" y="-18093"/>
                          <a:pt x="3918419" y="420397"/>
                          <a:pt x="3945278" y="856116"/>
                        </a:cubicBezTo>
                        <a:lnTo>
                          <a:pt x="3945275" y="856116"/>
                        </a:lnTo>
                        <a:cubicBezTo>
                          <a:pt x="3940491" y="1311333"/>
                          <a:pt x="3750357" y="1681239"/>
                          <a:pt x="3657867" y="1712232"/>
                        </a:cubicBezTo>
                        <a:cubicBezTo>
                          <a:pt x="2381066" y="1611468"/>
                          <a:pt x="2054899" y="1431334"/>
                          <a:pt x="287407" y="1712232"/>
                        </a:cubicBezTo>
                        <a:cubicBezTo>
                          <a:pt x="243470" y="1701716"/>
                          <a:pt x="71522" y="1484771"/>
                          <a:pt x="0" y="856112"/>
                        </a:cubicBezTo>
                        <a:lnTo>
                          <a:pt x="0" y="85611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0F2F5E-3E83-E256-64D3-E3A90B111998}"/>
              </a:ext>
            </a:extLst>
          </p:cNvPr>
          <p:cNvCxnSpPr>
            <a:cxnSpLocks/>
            <a:stCxn id="2" idx="3"/>
            <a:endCxn id="10" idx="1"/>
          </p:cNvCxnSpPr>
          <p:nvPr/>
        </p:nvCxnSpPr>
        <p:spPr>
          <a:xfrm flipV="1">
            <a:off x="4428163" y="929932"/>
            <a:ext cx="1696189" cy="24777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7B9944-95A5-5910-4CCE-BEBB24660B2F}"/>
              </a:ext>
            </a:extLst>
          </p:cNvPr>
          <p:cNvSpPr/>
          <p:nvPr/>
        </p:nvSpPr>
        <p:spPr>
          <a:xfrm>
            <a:off x="6042158" y="1674688"/>
            <a:ext cx="5732026" cy="3236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giá trị một đơn vị (giá trị một phần trong các phần bằng nhau). Thực hiện phép chia.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-Tìm giá trị của nhiều đơn vị cùng loại (giá trị của nhiều phần bằng nhau). Thực hiện phép nhân.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0D6E9-E51F-5F31-D5D0-07EB616705E0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4428163" y="3292867"/>
            <a:ext cx="1613995" cy="114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04174D-A933-4AF8-5BC5-71FC49284342}"/>
              </a:ext>
            </a:extLst>
          </p:cNvPr>
          <p:cNvSpPr/>
          <p:nvPr/>
        </p:nvSpPr>
        <p:spPr>
          <a:xfrm>
            <a:off x="6381206" y="5250334"/>
            <a:ext cx="5485674" cy="1333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tính thích hợp và viết lời giải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679091-0BF8-9A7D-B2E8-D5F80A85386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4470400" y="3444240"/>
            <a:ext cx="1910806" cy="247276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83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198D73-6B1C-C552-89C7-BF8929DDC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3789" y="1317668"/>
            <a:ext cx="6882981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7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51759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57865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05658" y="222642"/>
            <a:ext cx="1093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EA4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20 kg đường chia đều vào 10 túi. Hỏi 3 túi như vậy có bao nhiêu ki-lô-gam đường?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B9959-5A9D-22FB-2DD5-A50725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581"/>
            <a:ext cx="866775" cy="8858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800531" y="2551544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627" y="2539798"/>
            <a:ext cx="11556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63" y="3382070"/>
            <a:ext cx="113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060" y="3363167"/>
            <a:ext cx="2082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kg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61" y="4120198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740" y="4126562"/>
            <a:ext cx="21531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….kg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272862" y="2612320"/>
            <a:ext cx="6376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Số ki-lô-gam đường trong một túi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20: 10 = 2 (kg)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     3 túi có số ki-lô-gam đường là: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2 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x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3 = 6 (kg)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6 kg đường</a:t>
            </a:r>
          </a:p>
        </p:txBody>
      </p:sp>
    </p:spTree>
    <p:extLst>
      <p:ext uri="{BB962C8B-B14F-4D97-AF65-F5344CB8AC3E}">
        <p14:creationId xmlns:p14="http://schemas.microsoft.com/office/powerpoint/2010/main" val="263799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2" y="270568"/>
            <a:ext cx="11750951" cy="1802198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0" y="138383"/>
            <a:ext cx="11897001" cy="1802198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đều 60 quả trứng vào 6 khay. Hỏi 4 khay trứng như vậy có bao nhiêu quả?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F37A9-F2E1-D644-7F49-DC700D5D3FA1}"/>
              </a:ext>
            </a:extLst>
          </p:cNvPr>
          <p:cNvSpPr/>
          <p:nvPr/>
        </p:nvSpPr>
        <p:spPr>
          <a:xfrm>
            <a:off x="5019300" y="2288581"/>
            <a:ext cx="6851023" cy="456941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C6682166-6D88-C288-DDF9-F00FF0762E61}"/>
              </a:ext>
            </a:extLst>
          </p:cNvPr>
          <p:cNvSpPr/>
          <p:nvPr/>
        </p:nvSpPr>
        <p:spPr>
          <a:xfrm>
            <a:off x="67774" y="3066801"/>
            <a:ext cx="4886997" cy="2111255"/>
          </a:xfrm>
          <a:custGeom>
            <a:avLst/>
            <a:gdLst>
              <a:gd name="connsiteX0" fmla="*/ 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0 w 4673600"/>
              <a:gd name="connsiteY4" fmla="*/ 0 h 2763392"/>
              <a:gd name="connsiteX0" fmla="*/ 292100 w 4673600"/>
              <a:gd name="connsiteY0" fmla="*/ 0 h 2763392"/>
              <a:gd name="connsiteX1" fmla="*/ 4673600 w 4673600"/>
              <a:gd name="connsiteY1" fmla="*/ 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292100 w 4673600"/>
              <a:gd name="connsiteY0" fmla="*/ 0 h 2763392"/>
              <a:gd name="connsiteX1" fmla="*/ 4330700 w 4673600"/>
              <a:gd name="connsiteY1" fmla="*/ 25400 h 2763392"/>
              <a:gd name="connsiteX2" fmla="*/ 4673600 w 4673600"/>
              <a:gd name="connsiteY2" fmla="*/ 2763392 h 2763392"/>
              <a:gd name="connsiteX3" fmla="*/ 0 w 4673600"/>
              <a:gd name="connsiteY3" fmla="*/ 2763392 h 2763392"/>
              <a:gd name="connsiteX4" fmla="*/ 292100 w 4673600"/>
              <a:gd name="connsiteY4" fmla="*/ 0 h 2763392"/>
              <a:gd name="connsiteX0" fmla="*/ 330200 w 4673600"/>
              <a:gd name="connsiteY0" fmla="*/ 50800 h 2737992"/>
              <a:gd name="connsiteX1" fmla="*/ 4330700 w 4673600"/>
              <a:gd name="connsiteY1" fmla="*/ 0 h 2737992"/>
              <a:gd name="connsiteX2" fmla="*/ 4673600 w 4673600"/>
              <a:gd name="connsiteY2" fmla="*/ 2737992 h 2737992"/>
              <a:gd name="connsiteX3" fmla="*/ 0 w 4673600"/>
              <a:gd name="connsiteY3" fmla="*/ 2737992 h 2737992"/>
              <a:gd name="connsiteX4" fmla="*/ 330200 w 4673600"/>
              <a:gd name="connsiteY4" fmla="*/ 50800 h 273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3600" h="2737992">
                <a:moveTo>
                  <a:pt x="330200" y="50800"/>
                </a:moveTo>
                <a:lnTo>
                  <a:pt x="4330700" y="0"/>
                </a:lnTo>
                <a:lnTo>
                  <a:pt x="4673600" y="2737992"/>
                </a:lnTo>
                <a:lnTo>
                  <a:pt x="0" y="2737992"/>
                </a:lnTo>
                <a:lnTo>
                  <a:pt x="330200" y="50800"/>
                </a:lnTo>
                <a:close/>
              </a:path>
            </a:pathLst>
          </a:cu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305CF9CA-14F6-743B-8A51-C109DE7DF210}"/>
              </a:ext>
            </a:extLst>
          </p:cNvPr>
          <p:cNvSpPr/>
          <p:nvPr/>
        </p:nvSpPr>
        <p:spPr>
          <a:xfrm>
            <a:off x="1564640" y="2551544"/>
            <a:ext cx="1667177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FB65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  <a:gd name="connsiteX0" fmla="*/ 0 w 1667177"/>
                      <a:gd name="connsiteY0" fmla="*/ 275171 h 550342"/>
                      <a:gd name="connsiteX1" fmla="*/ 121451 w 1667177"/>
                      <a:gd name="connsiteY1" fmla="*/ 0 h 550342"/>
                      <a:gd name="connsiteX2" fmla="*/ 1545724 w 1667177"/>
                      <a:gd name="connsiteY2" fmla="*/ 0 h 550342"/>
                      <a:gd name="connsiteX3" fmla="*/ 1667177 w 1667177"/>
                      <a:gd name="connsiteY3" fmla="*/ 275171 h 550342"/>
                      <a:gd name="connsiteX4" fmla="*/ 1667175 w 1667177"/>
                      <a:gd name="connsiteY4" fmla="*/ 275171 h 550342"/>
                      <a:gd name="connsiteX5" fmla="*/ 1545724 w 1667177"/>
                      <a:gd name="connsiteY5" fmla="*/ 550342 h 550342"/>
                      <a:gd name="connsiteX6" fmla="*/ 121451 w 1667177"/>
                      <a:gd name="connsiteY6" fmla="*/ 550342 h 550342"/>
                      <a:gd name="connsiteX7" fmla="*/ 0 w 1667177"/>
                      <a:gd name="connsiteY7" fmla="*/ 275170 h 550342"/>
                      <a:gd name="connsiteX8" fmla="*/ 0 w 1667177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7177" h="550342" fill="none" extrusionOk="0">
                        <a:moveTo>
                          <a:pt x="0" y="275171"/>
                        </a:moveTo>
                        <a:cubicBezTo>
                          <a:pt x="21108" y="149218"/>
                          <a:pt x="24943" y="-39116"/>
                          <a:pt x="121451" y="0"/>
                        </a:cubicBezTo>
                        <a:cubicBezTo>
                          <a:pt x="638866" y="-125222"/>
                          <a:pt x="1323199" y="47620"/>
                          <a:pt x="1545724" y="0"/>
                        </a:cubicBezTo>
                        <a:cubicBezTo>
                          <a:pt x="1642701" y="-38247"/>
                          <a:pt x="1605718" y="11796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919" y="410792"/>
                          <a:pt x="1591860" y="539159"/>
                          <a:pt x="1545724" y="550342"/>
                        </a:cubicBezTo>
                        <a:cubicBezTo>
                          <a:pt x="1011406" y="514010"/>
                          <a:pt x="886723" y="445948"/>
                          <a:pt x="121451" y="550342"/>
                        </a:cubicBezTo>
                        <a:cubicBezTo>
                          <a:pt x="112468" y="557627"/>
                          <a:pt x="4474" y="49222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stroke="0" extrusionOk="0">
                        <a:moveTo>
                          <a:pt x="0" y="275171"/>
                        </a:moveTo>
                        <a:cubicBezTo>
                          <a:pt x="-1004" y="121467"/>
                          <a:pt x="61474" y="-22379"/>
                          <a:pt x="121451" y="0"/>
                        </a:cubicBezTo>
                        <a:cubicBezTo>
                          <a:pt x="646174" y="21976"/>
                          <a:pt x="1227348" y="-1697"/>
                          <a:pt x="1545724" y="0"/>
                        </a:cubicBezTo>
                        <a:cubicBezTo>
                          <a:pt x="1612084" y="27476"/>
                          <a:pt x="1715700" y="173666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48090" y="452839"/>
                          <a:pt x="1606845" y="553522"/>
                          <a:pt x="1545724" y="550342"/>
                        </a:cubicBezTo>
                        <a:cubicBezTo>
                          <a:pt x="933201" y="468935"/>
                          <a:pt x="544449" y="641502"/>
                          <a:pt x="121451" y="550342"/>
                        </a:cubicBezTo>
                        <a:cubicBezTo>
                          <a:pt x="32569" y="500794"/>
                          <a:pt x="-13121" y="398342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5542" y="137537"/>
                          <a:pt x="30665" y="-16100"/>
                          <a:pt x="121451" y="0"/>
                        </a:cubicBezTo>
                        <a:cubicBezTo>
                          <a:pt x="658245" y="4645"/>
                          <a:pt x="1237615" y="25984"/>
                          <a:pt x="1545724" y="0"/>
                        </a:cubicBezTo>
                        <a:cubicBezTo>
                          <a:pt x="1581068" y="2078"/>
                          <a:pt x="1648227" y="123785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70487" y="419218"/>
                          <a:pt x="1593056" y="538394"/>
                          <a:pt x="1545724" y="550342"/>
                        </a:cubicBezTo>
                        <a:cubicBezTo>
                          <a:pt x="1030708" y="489216"/>
                          <a:pt x="853422" y="467769"/>
                          <a:pt x="121451" y="550342"/>
                        </a:cubicBezTo>
                        <a:cubicBezTo>
                          <a:pt x="69963" y="512666"/>
                          <a:pt x="26872" y="47779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41799" y="144559"/>
                          <a:pt x="47261" y="-23809"/>
                          <a:pt x="121451" y="0"/>
                        </a:cubicBezTo>
                        <a:cubicBezTo>
                          <a:pt x="646627" y="-98109"/>
                          <a:pt x="1249109" y="23860"/>
                          <a:pt x="1545724" y="0"/>
                        </a:cubicBezTo>
                        <a:cubicBezTo>
                          <a:pt x="1609055" y="12587"/>
                          <a:pt x="1643710" y="12580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4970" y="419313"/>
                          <a:pt x="1592397" y="538368"/>
                          <a:pt x="1545724" y="550342"/>
                        </a:cubicBezTo>
                        <a:cubicBezTo>
                          <a:pt x="1050763" y="521478"/>
                          <a:pt x="866896" y="482695"/>
                          <a:pt x="121451" y="550342"/>
                        </a:cubicBezTo>
                        <a:cubicBezTo>
                          <a:pt x="81983" y="546752"/>
                          <a:pt x="4785" y="460350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667177" h="550342" fill="none" stroke="0" extrusionOk="0">
                        <a:moveTo>
                          <a:pt x="0" y="275171"/>
                        </a:moveTo>
                        <a:cubicBezTo>
                          <a:pt x="37973" y="150422"/>
                          <a:pt x="16391" y="-51610"/>
                          <a:pt x="121451" y="0"/>
                        </a:cubicBezTo>
                        <a:cubicBezTo>
                          <a:pt x="636615" y="-94402"/>
                          <a:pt x="1282231" y="43225"/>
                          <a:pt x="1545724" y="0"/>
                        </a:cubicBezTo>
                        <a:cubicBezTo>
                          <a:pt x="1625692" y="-3379"/>
                          <a:pt x="1647671" y="134517"/>
                          <a:pt x="1667177" y="275171"/>
                        </a:cubicBezTo>
                        <a:lnTo>
                          <a:pt x="1667175" y="275171"/>
                        </a:lnTo>
                        <a:cubicBezTo>
                          <a:pt x="1666750" y="416319"/>
                          <a:pt x="1591033" y="539654"/>
                          <a:pt x="1545724" y="550342"/>
                        </a:cubicBezTo>
                        <a:cubicBezTo>
                          <a:pt x="1016462" y="519252"/>
                          <a:pt x="889790" y="465235"/>
                          <a:pt x="121451" y="550342"/>
                        </a:cubicBezTo>
                        <a:cubicBezTo>
                          <a:pt x="105255" y="541508"/>
                          <a:pt x="21401" y="477014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1225065-D22E-ACBA-9721-FBFB135F7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67" y="2499158"/>
            <a:ext cx="14798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 tắt</a:t>
            </a: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D9666C77-5C9B-AFA1-3C09-D5A3A5341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" y="3382069"/>
            <a:ext cx="1556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altLang="en-US" sz="3600" b="1" dirty="0" err="1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altLang="en-US" sz="3600" b="1" dirty="0">
                <a:solidFill>
                  <a:srgbClr val="9C61A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B15CED4-C9A0-E45A-E74C-F9A11F09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668" y="3383487"/>
            <a:ext cx="26757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9C61A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C61A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29">
            <a:extLst>
              <a:ext uri="{FF2B5EF4-FFF2-40B4-BE49-F238E27FC236}">
                <a16:creationId xmlns:a16="http://schemas.microsoft.com/office/drawing/2014/main" id="{A97F030C-9BF3-68FE-393A-10722783B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39" y="4098933"/>
            <a:ext cx="35018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khay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67072804-ED9A-C72A-3D27-2F5EE0CE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8780" y="4085922"/>
            <a:ext cx="27687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….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">
            <a:extLst>
              <a:ext uri="{FF2B5EF4-FFF2-40B4-BE49-F238E27FC236}">
                <a16:creationId xmlns:a16="http://schemas.microsoft.com/office/drawing/2014/main" id="{FF0AD308-4581-9AB5-6F5F-9AE5BD8E434D}"/>
              </a:ext>
            </a:extLst>
          </p:cNvPr>
          <p:cNvSpPr/>
          <p:nvPr/>
        </p:nvSpPr>
        <p:spPr>
          <a:xfrm>
            <a:off x="7667575" y="1887902"/>
            <a:ext cx="1431286" cy="550342"/>
          </a:xfrm>
          <a:custGeom>
            <a:avLst/>
            <a:gdLst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  <a:gd name="connsiteX0" fmla="*/ 0 w 1431286"/>
              <a:gd name="connsiteY0" fmla="*/ 275171 h 550342"/>
              <a:gd name="connsiteX1" fmla="*/ 104267 w 1431286"/>
              <a:gd name="connsiteY1" fmla="*/ 0 h 550342"/>
              <a:gd name="connsiteX2" fmla="*/ 1327018 w 1431286"/>
              <a:gd name="connsiteY2" fmla="*/ 0 h 550342"/>
              <a:gd name="connsiteX3" fmla="*/ 1431286 w 1431286"/>
              <a:gd name="connsiteY3" fmla="*/ 275171 h 550342"/>
              <a:gd name="connsiteX4" fmla="*/ 1431285 w 1431286"/>
              <a:gd name="connsiteY4" fmla="*/ 275171 h 550342"/>
              <a:gd name="connsiteX5" fmla="*/ 1327018 w 1431286"/>
              <a:gd name="connsiteY5" fmla="*/ 550342 h 550342"/>
              <a:gd name="connsiteX6" fmla="*/ 104267 w 1431286"/>
              <a:gd name="connsiteY6" fmla="*/ 550342 h 550342"/>
              <a:gd name="connsiteX7" fmla="*/ 0 w 1431286"/>
              <a:gd name="connsiteY7" fmla="*/ 275170 h 550342"/>
              <a:gd name="connsiteX8" fmla="*/ 0 w 1431286"/>
              <a:gd name="connsiteY8" fmla="*/ 275171 h 55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1286" h="550342" fill="none" extrusionOk="0">
                <a:moveTo>
                  <a:pt x="0" y="275171"/>
                </a:moveTo>
                <a:cubicBezTo>
                  <a:pt x="17286" y="148304"/>
                  <a:pt x="24013" y="-36031"/>
                  <a:pt x="104267" y="0"/>
                </a:cubicBezTo>
                <a:cubicBezTo>
                  <a:pt x="572609" y="-97596"/>
                  <a:pt x="1108331" y="10419"/>
                  <a:pt x="1327018" y="0"/>
                </a:cubicBezTo>
                <a:cubicBezTo>
                  <a:pt x="1402784" y="-27393"/>
                  <a:pt x="1395498" y="119450"/>
                  <a:pt x="1431286" y="275171"/>
                </a:cubicBezTo>
                <a:lnTo>
                  <a:pt x="1431285" y="275171"/>
                </a:lnTo>
                <a:cubicBezTo>
                  <a:pt x="1431131" y="415218"/>
                  <a:pt x="1367264" y="539392"/>
                  <a:pt x="1327018" y="550342"/>
                </a:cubicBezTo>
                <a:cubicBezTo>
                  <a:pt x="889129" y="526982"/>
                  <a:pt x="741096" y="459168"/>
                  <a:pt x="104267" y="550342"/>
                </a:cubicBezTo>
                <a:cubicBezTo>
                  <a:pt x="80543" y="555245"/>
                  <a:pt x="2641" y="475298"/>
                  <a:pt x="0" y="275170"/>
                </a:cubicBezTo>
                <a:lnTo>
                  <a:pt x="0" y="275171"/>
                </a:lnTo>
                <a:close/>
              </a:path>
              <a:path w="1431286" h="550342" stroke="0" extrusionOk="0">
                <a:moveTo>
                  <a:pt x="0" y="275171"/>
                </a:moveTo>
                <a:cubicBezTo>
                  <a:pt x="691" y="122239"/>
                  <a:pt x="51941" y="-21779"/>
                  <a:pt x="104267" y="0"/>
                </a:cubicBezTo>
                <a:cubicBezTo>
                  <a:pt x="513421" y="-22237"/>
                  <a:pt x="1007554" y="19128"/>
                  <a:pt x="1327018" y="0"/>
                </a:cubicBezTo>
                <a:cubicBezTo>
                  <a:pt x="1384019" y="25182"/>
                  <a:pt x="1463178" y="161745"/>
                  <a:pt x="1431286" y="275171"/>
                </a:cubicBezTo>
                <a:lnTo>
                  <a:pt x="1431285" y="275171"/>
                </a:lnTo>
                <a:cubicBezTo>
                  <a:pt x="1420500" y="446299"/>
                  <a:pt x="1378038" y="553991"/>
                  <a:pt x="1327018" y="550342"/>
                </a:cubicBezTo>
                <a:cubicBezTo>
                  <a:pt x="794054" y="511051"/>
                  <a:pt x="447350" y="589781"/>
                  <a:pt x="104267" y="550342"/>
                </a:cubicBezTo>
                <a:cubicBezTo>
                  <a:pt x="37158" y="513463"/>
                  <a:pt x="-3745" y="414255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5644" y="137643"/>
                  <a:pt x="32181" y="-19524"/>
                  <a:pt x="104267" y="0"/>
                </a:cubicBezTo>
                <a:cubicBezTo>
                  <a:pt x="571294" y="-32588"/>
                  <a:pt x="1033347" y="-18245"/>
                  <a:pt x="1327018" y="0"/>
                </a:cubicBezTo>
                <a:cubicBezTo>
                  <a:pt x="1367674" y="1751"/>
                  <a:pt x="1429819" y="127319"/>
                  <a:pt x="1431286" y="275171"/>
                </a:cubicBezTo>
                <a:lnTo>
                  <a:pt x="1431285" y="275171"/>
                </a:lnTo>
                <a:cubicBezTo>
                  <a:pt x="1432083" y="422790"/>
                  <a:pt x="1369460" y="539935"/>
                  <a:pt x="1327018" y="550342"/>
                </a:cubicBezTo>
                <a:cubicBezTo>
                  <a:pt x="880631" y="517031"/>
                  <a:pt x="731865" y="470065"/>
                  <a:pt x="104267" y="550342"/>
                </a:cubicBezTo>
                <a:cubicBezTo>
                  <a:pt x="61272" y="524335"/>
                  <a:pt x="22704" y="470393"/>
                  <a:pt x="0" y="275170"/>
                </a:cubicBezTo>
                <a:lnTo>
                  <a:pt x="0" y="275171"/>
                </a:lnTo>
                <a:close/>
              </a:path>
              <a:path w="1431286" h="550342" fill="none" stroke="0" extrusionOk="0">
                <a:moveTo>
                  <a:pt x="0" y="275171"/>
                </a:moveTo>
                <a:cubicBezTo>
                  <a:pt x="24461" y="144841"/>
                  <a:pt x="29958" y="-30323"/>
                  <a:pt x="104267" y="0"/>
                </a:cubicBezTo>
                <a:cubicBezTo>
                  <a:pt x="545284" y="-89103"/>
                  <a:pt x="1066522" y="6255"/>
                  <a:pt x="1327018" y="0"/>
                </a:cubicBezTo>
                <a:cubicBezTo>
                  <a:pt x="1386451" y="4647"/>
                  <a:pt x="1415743" y="126489"/>
                  <a:pt x="1431286" y="275171"/>
                </a:cubicBezTo>
                <a:lnTo>
                  <a:pt x="1431285" y="275171"/>
                </a:lnTo>
                <a:cubicBezTo>
                  <a:pt x="1429276" y="424450"/>
                  <a:pt x="1366010" y="540385"/>
                  <a:pt x="1327018" y="550342"/>
                </a:cubicBezTo>
                <a:cubicBezTo>
                  <a:pt x="880465" y="524336"/>
                  <a:pt x="734113" y="478126"/>
                  <a:pt x="104267" y="550342"/>
                </a:cubicBezTo>
                <a:cubicBezTo>
                  <a:pt x="77110" y="544284"/>
                  <a:pt x="3957" y="456411"/>
                  <a:pt x="0" y="275170"/>
                </a:cubicBezTo>
                <a:lnTo>
                  <a:pt x="0" y="275171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FBBC05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  <a:gd name="connsiteX0" fmla="*/ 0 w 1431286"/>
                      <a:gd name="connsiteY0" fmla="*/ 275171 h 550342"/>
                      <a:gd name="connsiteX1" fmla="*/ 104267 w 1431286"/>
                      <a:gd name="connsiteY1" fmla="*/ 0 h 550342"/>
                      <a:gd name="connsiteX2" fmla="*/ 1327018 w 1431286"/>
                      <a:gd name="connsiteY2" fmla="*/ 0 h 550342"/>
                      <a:gd name="connsiteX3" fmla="*/ 1431286 w 1431286"/>
                      <a:gd name="connsiteY3" fmla="*/ 275171 h 550342"/>
                      <a:gd name="connsiteX4" fmla="*/ 1431285 w 1431286"/>
                      <a:gd name="connsiteY4" fmla="*/ 275171 h 550342"/>
                      <a:gd name="connsiteX5" fmla="*/ 1327018 w 1431286"/>
                      <a:gd name="connsiteY5" fmla="*/ 550342 h 550342"/>
                      <a:gd name="connsiteX6" fmla="*/ 104267 w 1431286"/>
                      <a:gd name="connsiteY6" fmla="*/ 550342 h 550342"/>
                      <a:gd name="connsiteX7" fmla="*/ 0 w 1431286"/>
                      <a:gd name="connsiteY7" fmla="*/ 275170 h 550342"/>
                      <a:gd name="connsiteX8" fmla="*/ 0 w 1431286"/>
                      <a:gd name="connsiteY8" fmla="*/ 275171 h 550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31286" h="550342" fill="none" extrusionOk="0">
                        <a:moveTo>
                          <a:pt x="0" y="275171"/>
                        </a:moveTo>
                        <a:cubicBezTo>
                          <a:pt x="12017" y="143363"/>
                          <a:pt x="31032" y="-28878"/>
                          <a:pt x="104267" y="0"/>
                        </a:cubicBezTo>
                        <a:cubicBezTo>
                          <a:pt x="577774" y="-92521"/>
                          <a:pt x="1075531" y="-27471"/>
                          <a:pt x="1327018" y="0"/>
                        </a:cubicBezTo>
                        <a:cubicBezTo>
                          <a:pt x="1393535" y="-15887"/>
                          <a:pt x="1406606" y="120283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1146" y="416084"/>
                          <a:pt x="1368895" y="539904"/>
                          <a:pt x="1327018" y="550342"/>
                        </a:cubicBezTo>
                        <a:cubicBezTo>
                          <a:pt x="895497" y="530387"/>
                          <a:pt x="715123" y="473787"/>
                          <a:pt x="104267" y="550342"/>
                        </a:cubicBezTo>
                        <a:cubicBezTo>
                          <a:pt x="69190" y="553795"/>
                          <a:pt x="1058" y="456139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stroke="0" extrusionOk="0">
                        <a:moveTo>
                          <a:pt x="0" y="275171"/>
                        </a:moveTo>
                        <a:cubicBezTo>
                          <a:pt x="2872" y="123170"/>
                          <a:pt x="44507" y="-17197"/>
                          <a:pt x="104267" y="0"/>
                        </a:cubicBezTo>
                        <a:cubicBezTo>
                          <a:pt x="508744" y="-26533"/>
                          <a:pt x="1002184" y="21209"/>
                          <a:pt x="1327018" y="0"/>
                        </a:cubicBezTo>
                        <a:cubicBezTo>
                          <a:pt x="1384247" y="10129"/>
                          <a:pt x="1448795" y="146671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25256" y="441531"/>
                          <a:pt x="1374215" y="555051"/>
                          <a:pt x="1327018" y="550342"/>
                        </a:cubicBezTo>
                        <a:cubicBezTo>
                          <a:pt x="784720" y="558537"/>
                          <a:pt x="423081" y="536074"/>
                          <a:pt x="104267" y="550342"/>
                        </a:cubicBezTo>
                        <a:cubicBezTo>
                          <a:pt x="39842" y="516637"/>
                          <a:pt x="1007" y="422888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  <a:path w="1431286" h="550342" fill="none" stroke="0" extrusionOk="0">
                        <a:moveTo>
                          <a:pt x="0" y="275171"/>
                        </a:moveTo>
                        <a:cubicBezTo>
                          <a:pt x="14258" y="138527"/>
                          <a:pt x="37804" y="-22348"/>
                          <a:pt x="104267" y="0"/>
                        </a:cubicBezTo>
                        <a:cubicBezTo>
                          <a:pt x="576188" y="-57882"/>
                          <a:pt x="1030591" y="-21834"/>
                          <a:pt x="1327018" y="0"/>
                        </a:cubicBezTo>
                        <a:cubicBezTo>
                          <a:pt x="1383839" y="1312"/>
                          <a:pt x="1431825" y="127730"/>
                          <a:pt x="1431286" y="275171"/>
                        </a:cubicBezTo>
                        <a:lnTo>
                          <a:pt x="1431285" y="275171"/>
                        </a:lnTo>
                        <a:cubicBezTo>
                          <a:pt x="1430677" y="424898"/>
                          <a:pt x="1371988" y="541785"/>
                          <a:pt x="1327018" y="550342"/>
                        </a:cubicBezTo>
                        <a:cubicBezTo>
                          <a:pt x="879278" y="524647"/>
                          <a:pt x="722501" y="492992"/>
                          <a:pt x="104267" y="550342"/>
                        </a:cubicBezTo>
                        <a:cubicBezTo>
                          <a:pt x="62614" y="535463"/>
                          <a:pt x="21826" y="455181"/>
                          <a:pt x="0" y="275170"/>
                        </a:cubicBezTo>
                        <a:lnTo>
                          <a:pt x="0" y="27517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4422EA29-D5BB-F4A6-6767-5EA02BC2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61" y="1864381"/>
            <a:ext cx="12586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4CE3D-FFA8-A1ED-406A-9D7BE13B6371}"/>
              </a:ext>
            </a:extLst>
          </p:cNvPr>
          <p:cNvSpPr txBox="1"/>
          <p:nvPr/>
        </p:nvSpPr>
        <p:spPr>
          <a:xfrm>
            <a:off x="5008702" y="2724080"/>
            <a:ext cx="67312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Một khay xếp được số trứng là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lvl="0" algn="ct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60 : 6 = 10 (quả)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4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khay xếp được số trứng là:</a:t>
            </a:r>
            <a:endParaRPr lang="en-US" sz="3200" b="1" dirty="0">
              <a:solidFill>
                <a:srgbClr val="002060"/>
              </a:solidFill>
              <a:latin typeface="Calibri" panose="020F0502020204030204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10 x 4 = 40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(quả)</a:t>
            </a:r>
          </a:p>
          <a:p>
            <a:pPr lvl="0" algn="r">
              <a:spcAft>
                <a:spcPts val="6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Đáp số: 40 quả trứng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719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2" grpId="0"/>
      <p:bldP spid="19" grpId="0"/>
      <p:bldP spid="20" grpId="0"/>
      <p:bldP spid="21" grpId="0" animBg="1"/>
      <p:bldP spid="22" grpId="0"/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760ED9-ADE9-41A6-9AE7-DD0EA737926C}"/>
              </a:ext>
            </a:extLst>
          </p:cNvPr>
          <p:cNvSpPr/>
          <p:nvPr/>
        </p:nvSpPr>
        <p:spPr>
          <a:xfrm>
            <a:off x="284473" y="270568"/>
            <a:ext cx="2082808" cy="877512"/>
          </a:xfrm>
          <a:prstGeom prst="roundRect">
            <a:avLst>
              <a:gd name="adj" fmla="val 11381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32FFDB-03E1-4631-96F2-322F6B0AB86C}"/>
              </a:ext>
            </a:extLst>
          </p:cNvPr>
          <p:cNvSpPr/>
          <p:nvPr/>
        </p:nvSpPr>
        <p:spPr>
          <a:xfrm>
            <a:off x="1" y="138383"/>
            <a:ext cx="2296160" cy="979217"/>
          </a:xfrm>
          <a:prstGeom prst="roundRect">
            <a:avLst>
              <a:gd name="adj" fmla="val 11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5CBE-51CF-419B-A4D9-2C80F5BCE7CA}"/>
              </a:ext>
            </a:extLst>
          </p:cNvPr>
          <p:cNvSpPr txBox="1"/>
          <p:nvPr/>
        </p:nvSpPr>
        <p:spPr>
          <a:xfrm>
            <a:off x="946298" y="257611"/>
            <a:ext cx="1093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01AD93-C41F-0818-C97C-75B05C06FF1B}"/>
              </a:ext>
            </a:extLst>
          </p:cNvPr>
          <p:cNvSpPr/>
          <p:nvPr/>
        </p:nvSpPr>
        <p:spPr>
          <a:xfrm>
            <a:off x="213360" y="436880"/>
            <a:ext cx="670560" cy="59944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0192F-83DC-EDBA-8B1F-E455F08F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3" y="2089467"/>
            <a:ext cx="11700367" cy="16900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5C3724-4160-59EC-4525-674DEE71AF87}"/>
              </a:ext>
            </a:extLst>
          </p:cNvPr>
          <p:cNvSpPr/>
          <p:nvPr/>
        </p:nvSpPr>
        <p:spPr>
          <a:xfrm>
            <a:off x="9591040" y="3017520"/>
            <a:ext cx="111760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5 500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1FDD5E-175E-A73B-D493-5375167ECB19}"/>
              </a:ext>
            </a:extLst>
          </p:cNvPr>
          <p:cNvSpPr/>
          <p:nvPr/>
        </p:nvSpPr>
        <p:spPr>
          <a:xfrm>
            <a:off x="10830560" y="3058160"/>
            <a:ext cx="1198880" cy="4368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22 000</a:t>
            </a:r>
          </a:p>
        </p:txBody>
      </p:sp>
    </p:spTree>
    <p:extLst>
      <p:ext uri="{BB962C8B-B14F-4D97-AF65-F5344CB8AC3E}">
        <p14:creationId xmlns:p14="http://schemas.microsoft.com/office/powerpoint/2010/main" val="18333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5D386D-6EBF-4AF4-88E9-80FF5877C1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182020"/>
            <a:ext cx="12192000" cy="6858000"/>
          </a:xfrm>
          <a:prstGeom prst="rect">
            <a:avLst/>
          </a:prstGeom>
        </p:spPr>
      </p:pic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7E3524-5CB8-7D28-504A-1176684E6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5814" y="976827"/>
            <a:ext cx="6181880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5E172-BACD-DEA2-4C59-FE1C27A8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8918" y="2929189"/>
            <a:ext cx="20265690" cy="435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/>
          <p:cNvSpPr txBox="1"/>
          <p:nvPr/>
        </p:nvSpPr>
        <p:spPr>
          <a:xfrm>
            <a:off x="3910013" y="1271991"/>
            <a:ext cx="6553200" cy="10750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Khoanh tròn vào chữ cái A, B, C, D trước câu trả lời em cho là đúng:</a:t>
            </a:r>
          </a:p>
        </p:txBody>
      </p:sp>
      <p:grpSp>
        <p:nvGrpSpPr>
          <p:cNvPr id="18435" name="Group 5"/>
          <p:cNvGrpSpPr/>
          <p:nvPr/>
        </p:nvGrpSpPr>
        <p:grpSpPr>
          <a:xfrm>
            <a:off x="2128838" y="1190625"/>
            <a:ext cx="1524000" cy="1476375"/>
            <a:chOff x="1134" y="768"/>
            <a:chExt cx="960" cy="1296"/>
          </a:xfrm>
        </p:grpSpPr>
        <p:sp>
          <p:nvSpPr>
            <p:cNvPr id="18443" name="AutoShape 6"/>
            <p:cNvSpPr/>
            <p:nvPr/>
          </p:nvSpPr>
          <p:spPr>
            <a:xfrm>
              <a:off x="1134" y="768"/>
              <a:ext cx="960" cy="1296"/>
            </a:xfrm>
            <a:prstGeom prst="cloudCallout">
              <a:avLst>
                <a:gd name="adj1" fmla="val -93750"/>
                <a:gd name="adj2" fmla="val 81097"/>
              </a:avLst>
            </a:prstGeom>
            <a:solidFill>
              <a:srgbClr val="FF66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44" name="Picture 7" descr="Alarm-07-jun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5" y="987"/>
              <a:ext cx="438" cy="85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9944" name="AutoShape 8"/>
          <p:cNvSpPr/>
          <p:nvPr/>
        </p:nvSpPr>
        <p:spPr>
          <a:xfrm>
            <a:off x="8229600" y="3886200"/>
            <a:ext cx="609600" cy="7620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lIns="91426" tIns="45713" rIns="91426" bIns="45713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5" name="Text Box 9"/>
          <p:cNvSpPr txBox="1"/>
          <p:nvPr/>
        </p:nvSpPr>
        <p:spPr>
          <a:xfrm>
            <a:off x="8305800" y="4953000"/>
            <a:ext cx="19812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13 kg</a:t>
            </a:r>
          </a:p>
        </p:txBody>
      </p:sp>
      <p:sp>
        <p:nvSpPr>
          <p:cNvPr id="39947" name="Text Box 11"/>
          <p:cNvSpPr txBox="1"/>
          <p:nvPr/>
        </p:nvSpPr>
        <p:spPr>
          <a:xfrm>
            <a:off x="8305800" y="3886200"/>
            <a:ext cx="18288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36 kg</a:t>
            </a:r>
          </a:p>
        </p:txBody>
      </p:sp>
      <p:sp>
        <p:nvSpPr>
          <p:cNvPr id="39948" name="Text Box 12"/>
          <p:cNvSpPr txBox="1"/>
          <p:nvPr/>
        </p:nvSpPr>
        <p:spPr>
          <a:xfrm>
            <a:off x="8305800" y="2971800"/>
            <a:ext cx="1643270" cy="584761"/>
          </a:xfrm>
          <a:prstGeom prst="rect">
            <a:avLst/>
          </a:prstGeom>
          <a:noFill/>
          <a:ln w="9525">
            <a:noFill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09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kg</a:t>
            </a:r>
          </a:p>
        </p:txBody>
      </p:sp>
      <p:sp>
        <p:nvSpPr>
          <p:cNvPr id="39950" name="Text Box 14"/>
          <p:cNvSpPr txBox="1"/>
          <p:nvPr/>
        </p:nvSpPr>
        <p:spPr>
          <a:xfrm>
            <a:off x="8305800" y="5791200"/>
            <a:ext cx="1905000" cy="582295"/>
          </a:xfrm>
          <a:prstGeom prst="rect">
            <a:avLst/>
          </a:prstGeom>
          <a:noFill/>
          <a:ln w="9525">
            <a:noFill/>
          </a:ln>
        </p:spPr>
        <p:txBody>
          <a:bodyPr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26 kg</a:t>
            </a:r>
          </a:p>
        </p:txBody>
      </p:sp>
      <p:sp>
        <p:nvSpPr>
          <p:cNvPr id="39955" name="Text Box 19"/>
          <p:cNvSpPr txBox="1"/>
          <p:nvPr/>
        </p:nvSpPr>
        <p:spPr>
          <a:xfrm>
            <a:off x="1360967" y="3200400"/>
            <a:ext cx="6517796" cy="1938978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26" tIns="45713" rIns="91426" bIns="45713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81 kg rau, bó đều thành 9 bó. Hỏi 4 bó rau nặng bao nhiêu ki-lô-gam?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4280" y="173406"/>
            <a:ext cx="764032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99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ldLvl="0" animBg="1"/>
      <p:bldP spid="39944" grpId="0" bldLvl="0" animBg="1"/>
      <p:bldP spid="39944" grpId="1" bldLvl="0" animBg="1"/>
      <p:bldP spid="39945" grpId="0"/>
      <p:bldP spid="39947" grpId="0"/>
      <p:bldP spid="39948" grpId="0"/>
      <p:bldP spid="39950" grpId="0"/>
      <p:bldP spid="3995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4"/>
          <p:cNvSpPr/>
          <p:nvPr/>
        </p:nvSpPr>
        <p:spPr>
          <a:xfrm>
            <a:off x="2243742" y="610335"/>
            <a:ext cx="7970067" cy="4931500"/>
          </a:xfrm>
          <a:custGeom>
            <a:avLst/>
            <a:gdLst/>
            <a:ahLst/>
            <a:cxnLst/>
            <a:rect l="l" t="t" r="r" b="b"/>
            <a:pathLst>
              <a:path w="239102" h="147945" extrusionOk="0">
                <a:moveTo>
                  <a:pt x="5106" y="33255"/>
                </a:moveTo>
                <a:cubicBezTo>
                  <a:pt x="9986" y="19963"/>
                  <a:pt x="15187" y="11808"/>
                  <a:pt x="31690" y="7056"/>
                </a:cubicBezTo>
                <a:cubicBezTo>
                  <a:pt x="48193" y="2304"/>
                  <a:pt x="82162" y="5900"/>
                  <a:pt x="104123" y="4744"/>
                </a:cubicBezTo>
                <a:cubicBezTo>
                  <a:pt x="126084" y="3588"/>
                  <a:pt x="145734" y="-778"/>
                  <a:pt x="163457" y="121"/>
                </a:cubicBezTo>
                <a:cubicBezTo>
                  <a:pt x="181180" y="1020"/>
                  <a:pt x="198325" y="1726"/>
                  <a:pt x="210461" y="10138"/>
                </a:cubicBezTo>
                <a:cubicBezTo>
                  <a:pt x="222597" y="18550"/>
                  <a:pt x="231844" y="35373"/>
                  <a:pt x="236275" y="50592"/>
                </a:cubicBezTo>
                <a:cubicBezTo>
                  <a:pt x="240706" y="65811"/>
                  <a:pt x="239100" y="87323"/>
                  <a:pt x="237045" y="101450"/>
                </a:cubicBezTo>
                <a:cubicBezTo>
                  <a:pt x="234990" y="115577"/>
                  <a:pt x="232936" y="127649"/>
                  <a:pt x="223946" y="135354"/>
                </a:cubicBezTo>
                <a:cubicBezTo>
                  <a:pt x="214956" y="143060"/>
                  <a:pt x="199930" y="146335"/>
                  <a:pt x="183106" y="147683"/>
                </a:cubicBezTo>
                <a:cubicBezTo>
                  <a:pt x="166282" y="149032"/>
                  <a:pt x="148174" y="144794"/>
                  <a:pt x="123002" y="143445"/>
                </a:cubicBezTo>
                <a:cubicBezTo>
                  <a:pt x="97830" y="142097"/>
                  <a:pt x="52175" y="149031"/>
                  <a:pt x="32076" y="139592"/>
                </a:cubicBezTo>
                <a:cubicBezTo>
                  <a:pt x="11977" y="130153"/>
                  <a:pt x="6904" y="104532"/>
                  <a:pt x="2409" y="86809"/>
                </a:cubicBezTo>
                <a:cubicBezTo>
                  <a:pt x="-2086" y="69086"/>
                  <a:pt x="226" y="46547"/>
                  <a:pt x="5106" y="332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18" name="Google Shape;518;p44"/>
          <p:cNvSpPr/>
          <p:nvPr/>
        </p:nvSpPr>
        <p:spPr>
          <a:xfrm>
            <a:off x="2427266" y="531091"/>
            <a:ext cx="7564367" cy="4897267"/>
          </a:xfrm>
          <a:custGeom>
            <a:avLst/>
            <a:gdLst/>
            <a:ahLst/>
            <a:cxnLst/>
            <a:rect l="l" t="t" r="r" b="b"/>
            <a:pathLst>
              <a:path w="226931" h="146918" extrusionOk="0">
                <a:moveTo>
                  <a:pt x="6165" y="27842"/>
                </a:moveTo>
                <a:cubicBezTo>
                  <a:pt x="20613" y="23219"/>
                  <a:pt x="60168" y="1194"/>
                  <a:pt x="92853" y="102"/>
                </a:cubicBezTo>
                <a:cubicBezTo>
                  <a:pt x="125538" y="-990"/>
                  <a:pt x="179927" y="6716"/>
                  <a:pt x="202273" y="21292"/>
                </a:cubicBezTo>
                <a:cubicBezTo>
                  <a:pt x="224619" y="35869"/>
                  <a:pt x="226931" y="68811"/>
                  <a:pt x="226931" y="87561"/>
                </a:cubicBezTo>
                <a:cubicBezTo>
                  <a:pt x="226931" y="106311"/>
                  <a:pt x="218198" y="125446"/>
                  <a:pt x="202273" y="133794"/>
                </a:cubicBezTo>
                <a:cubicBezTo>
                  <a:pt x="186348" y="142142"/>
                  <a:pt x="155397" y="135528"/>
                  <a:pt x="131381" y="137647"/>
                </a:cubicBezTo>
                <a:cubicBezTo>
                  <a:pt x="107365" y="139766"/>
                  <a:pt x="77442" y="148949"/>
                  <a:pt x="58178" y="146509"/>
                </a:cubicBezTo>
                <a:cubicBezTo>
                  <a:pt x="38914" y="144069"/>
                  <a:pt x="25493" y="133023"/>
                  <a:pt x="15797" y="123006"/>
                </a:cubicBezTo>
                <a:cubicBezTo>
                  <a:pt x="6101" y="112989"/>
                  <a:pt x="2633" y="92505"/>
                  <a:pt x="0" y="86405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3247A6F-6267-4A32-AFFD-BC6481637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" y="903297"/>
            <a:ext cx="2758809" cy="155182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0DC949D-E807-4973-922A-D212F6C49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078">
            <a:off x="9211549" y="98028"/>
            <a:ext cx="3004055" cy="1689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D85C70-C7EE-4628-A4D7-76B650BC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07" y="1022838"/>
            <a:ext cx="3511600" cy="1213209"/>
          </a:xfrm>
          <a:prstGeom prst="rect">
            <a:avLst/>
          </a:prstGeom>
        </p:spPr>
      </p:pic>
      <p:sp>
        <p:nvSpPr>
          <p:cNvPr id="16" name="직사각형 80">
            <a:extLst>
              <a:ext uri="{FF2B5EF4-FFF2-40B4-BE49-F238E27FC236}">
                <a16:creationId xmlns:a16="http://schemas.microsoft.com/office/drawing/2014/main" id="{595A7CE5-B07D-419A-B7BC-46978CD7F289}"/>
              </a:ext>
            </a:extLst>
          </p:cNvPr>
          <p:cNvSpPr/>
          <p:nvPr/>
        </p:nvSpPr>
        <p:spPr>
          <a:xfrm>
            <a:off x="2648158" y="2398276"/>
            <a:ext cx="7161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Ôn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lại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bài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học</a:t>
            </a: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- </a:t>
            </a:r>
            <a:r>
              <a:rPr lang="en-US" altLang="ko-KR" sz="3600" dirty="0">
                <a:solidFill>
                  <a:srgbClr val="66382E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C</a:t>
            </a:r>
            <a:r>
              <a:rPr kumimoji="0" lang="en-US" altLang="ko-K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huẩn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bị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</a:t>
            </a:r>
            <a:r>
              <a:rPr kumimoji="0" lang="en-US" altLang="ko-KR" sz="3600" b="0" i="0" u="none" strike="noStrike" kern="1200" cap="none" spc="0" normalizeH="0" noProof="0" dirty="0" err="1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tiết</a:t>
            </a:r>
            <a:r>
              <a:rPr kumimoji="0" lang="en-US" altLang="ko-KR" sz="3600" b="0" i="0" u="none" strike="noStrike" kern="1200" cap="none" spc="0" normalizeH="0" noProof="0" dirty="0">
                <a:ln>
                  <a:noFill/>
                </a:ln>
                <a:solidFill>
                  <a:srgbClr val="66382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 2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66382E"/>
              </a:solidFill>
              <a:effectLst/>
              <a:uLnTx/>
              <a:uFillTx/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502E9C2-AA0E-40A6-BCA2-6F14A409A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0384" y="4472470"/>
            <a:ext cx="8433425" cy="24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765300" y="1704735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279;p41">
            <a:extLst>
              <a:ext uri="{FF2B5EF4-FFF2-40B4-BE49-F238E27FC236}">
                <a16:creationId xmlns:a16="http://schemas.microsoft.com/office/drawing/2014/main" id="{AD2735B1-811F-4E28-BC53-D8615531B4DD}"/>
              </a:ext>
            </a:extLst>
          </p:cNvPr>
          <p:cNvSpPr/>
          <p:nvPr/>
        </p:nvSpPr>
        <p:spPr>
          <a:xfrm>
            <a:off x="3178397" y="2827587"/>
            <a:ext cx="337006" cy="375849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373;p41">
            <a:extLst>
              <a:ext uri="{FF2B5EF4-FFF2-40B4-BE49-F238E27FC236}">
                <a16:creationId xmlns:a16="http://schemas.microsoft.com/office/drawing/2014/main" id="{DF0A2546-1ADD-41C1-9195-72DC16DECD1C}"/>
              </a:ext>
            </a:extLst>
          </p:cNvPr>
          <p:cNvSpPr/>
          <p:nvPr/>
        </p:nvSpPr>
        <p:spPr>
          <a:xfrm>
            <a:off x="10925282" y="2654583"/>
            <a:ext cx="198026" cy="421391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383;p41">
            <a:extLst>
              <a:ext uri="{FF2B5EF4-FFF2-40B4-BE49-F238E27FC236}">
                <a16:creationId xmlns:a16="http://schemas.microsoft.com/office/drawing/2014/main" id="{0D8CB814-750D-4539-A54F-81010AEB94FE}"/>
              </a:ext>
            </a:extLst>
          </p:cNvPr>
          <p:cNvSpPr/>
          <p:nvPr/>
        </p:nvSpPr>
        <p:spPr>
          <a:xfrm rot="-9501406">
            <a:off x="7252441" y="3750036"/>
            <a:ext cx="339359" cy="378474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7" name="Google Shape;285;p41">
            <a:extLst>
              <a:ext uri="{FF2B5EF4-FFF2-40B4-BE49-F238E27FC236}">
                <a16:creationId xmlns:a16="http://schemas.microsoft.com/office/drawing/2014/main" id="{570153B6-890B-4F35-9977-D2DAC710AC1C}"/>
              </a:ext>
            </a:extLst>
          </p:cNvPr>
          <p:cNvGrpSpPr/>
          <p:nvPr/>
        </p:nvGrpSpPr>
        <p:grpSpPr>
          <a:xfrm>
            <a:off x="704680" y="3705209"/>
            <a:ext cx="678072" cy="282761"/>
            <a:chOff x="8883100" y="1046613"/>
            <a:chExt cx="189750" cy="79125"/>
          </a:xfrm>
        </p:grpSpPr>
        <p:sp>
          <p:nvSpPr>
            <p:cNvPr id="88" name="Google Shape;286;p41">
              <a:extLst>
                <a:ext uri="{FF2B5EF4-FFF2-40B4-BE49-F238E27FC236}">
                  <a16:creationId xmlns:a16="http://schemas.microsoft.com/office/drawing/2014/main" id="{9F12C184-83D7-4620-856A-6293B8BB42FF}"/>
                </a:ext>
              </a:extLst>
            </p:cNvPr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87;p41">
              <a:extLst>
                <a:ext uri="{FF2B5EF4-FFF2-40B4-BE49-F238E27FC236}">
                  <a16:creationId xmlns:a16="http://schemas.microsoft.com/office/drawing/2014/main" id="{2D144A50-BA70-4064-82F1-EC2976D631CF}"/>
                </a:ext>
              </a:extLst>
            </p:cNvPr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88;p41">
              <a:extLst>
                <a:ext uri="{FF2B5EF4-FFF2-40B4-BE49-F238E27FC236}">
                  <a16:creationId xmlns:a16="http://schemas.microsoft.com/office/drawing/2014/main" id="{34B18F8B-6429-4CFA-A6FB-4473A714FBC2}"/>
                </a:ext>
              </a:extLst>
            </p:cNvPr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89;p41">
              <a:extLst>
                <a:ext uri="{FF2B5EF4-FFF2-40B4-BE49-F238E27FC236}">
                  <a16:creationId xmlns:a16="http://schemas.microsoft.com/office/drawing/2014/main" id="{419FBE2B-0CF6-4626-B443-ACF3133BA499}"/>
                </a:ext>
              </a:extLst>
            </p:cNvPr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90;p41">
              <a:extLst>
                <a:ext uri="{FF2B5EF4-FFF2-40B4-BE49-F238E27FC236}">
                  <a16:creationId xmlns:a16="http://schemas.microsoft.com/office/drawing/2014/main" id="{624B8538-83D3-47E9-A4C5-1F7AE7595DFE}"/>
                </a:ext>
              </a:extLst>
            </p:cNvPr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91;p41">
              <a:extLst>
                <a:ext uri="{FF2B5EF4-FFF2-40B4-BE49-F238E27FC236}">
                  <a16:creationId xmlns:a16="http://schemas.microsoft.com/office/drawing/2014/main" id="{829F14C3-8119-487A-A73D-DBD0CA6172FD}"/>
                </a:ext>
              </a:extLst>
            </p:cNvPr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92;p41">
              <a:extLst>
                <a:ext uri="{FF2B5EF4-FFF2-40B4-BE49-F238E27FC236}">
                  <a16:creationId xmlns:a16="http://schemas.microsoft.com/office/drawing/2014/main" id="{79B626D5-8287-44E4-AB3F-D0E4FBF8D5C7}"/>
                </a:ext>
              </a:extLst>
            </p:cNvPr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8A5B2206-F1D7-45E9-9B6C-021BD0FF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4299" y="3397347"/>
            <a:ext cx="5358002" cy="3335356"/>
          </a:xfrm>
          <a:prstGeom prst="rect">
            <a:avLst/>
          </a:prstGeom>
        </p:spPr>
      </p:pic>
      <p:pic>
        <p:nvPicPr>
          <p:cNvPr id="1026" name="Picture 2" descr="Hình ảnh Cuốn Sách Học Bút Chì, Sách, Bốn Quyển Sách, Một Cái Bút miễn phí  tải tập tin PNG PSDComment và Vector">
            <a:extLst>
              <a:ext uri="{FF2B5EF4-FFF2-40B4-BE49-F238E27FC236}">
                <a16:creationId xmlns:a16="http://schemas.microsoft.com/office/drawing/2014/main" id="{A4470FDE-30B1-4AC6-B9F2-519103FF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45" y="4707663"/>
            <a:ext cx="2107633" cy="210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E0530-2637-5280-AC0F-770102EB4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866" y="161413"/>
            <a:ext cx="10479932" cy="4663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5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6415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058" y="3246077"/>
            <a:ext cx="8736379" cy="218895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nhiều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ta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tổng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đó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Muốn tìm số trung bình cộng của nhiều số ta làm như thế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8277" y="2863892"/>
            <a:ext cx="8718698" cy="153344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cộng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60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50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Tìm số trung bình cộng của các số 40 và 60.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3171" y="3215812"/>
            <a:ext cx="9941441" cy="19520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trung bình một ngày số ngô là;</a:t>
            </a:r>
          </a:p>
          <a:p>
            <a:pPr lvl="0" algn="just"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                      (5 + 7) : 2 = 6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(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9885" y="228600"/>
            <a:ext cx="9980865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Mẹ bán ngày đầu 5kg ngô nếp. Ngày thứ 2 bán được 7 kg ngô tẻ. Hỏi trung bình một này mẹ bán được bao nhiêu kg ngô?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1828800" y="2042809"/>
            <a:ext cx="8677072" cy="169261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245439" y="832521"/>
            <a:ext cx="9980579" cy="230816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72670" y="2982678"/>
            <a:ext cx="6058677" cy="3771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08" y="524817"/>
            <a:ext cx="2274005" cy="1767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7D6FE-4BD8-1C25-9509-94D1E63C0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340" y="1187125"/>
            <a:ext cx="9626418" cy="201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FABBC1-3811-44F9-B64B-5F07B6C6E465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011A6-0CE9-49B0-B0B5-76B6C1E8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32F7AC7-6039-4A2F-8DD4-DB4C0D714A42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CA6905-5268-4F47-BB21-212799B56837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925081-223E-495F-AFF9-0F43B0E90E15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A3C18-6CBD-4E4F-AB91-399F7236B462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C2606A9-8132-4F26-8077-728469F94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610D79E-DB6F-4A78-9BFC-05BA4B771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2348E3-ACE9-4DBE-88D5-80DD2126178F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5" name="TextBox 24">
            <a:hlinkClick r:id="rId6" action="ppaction://hlinksldjump"/>
            <a:extLst>
              <a:ext uri="{FF2B5EF4-FFF2-40B4-BE49-F238E27FC236}">
                <a16:creationId xmlns:a16="http://schemas.microsoft.com/office/drawing/2014/main" id="{23441DA9-07C0-471D-8906-D08782E88B48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47EC240-AD11-4F94-9A57-AE5684FD1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EF8B6B-5530-41BF-96E6-A28E547F3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C81754-8F98-43CA-8CE6-E534303D3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19B771-76DF-4E07-94BE-C54A798B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9CEF4162-0D78-4C7A-A9BB-CE2E745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F7A8CF-38DB-43A4-9072-FBDCC7E40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836B9-B079-4FCE-B16C-CD5949AF5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5133DA-24BC-4414-AF0A-1578087DCD9A}"/>
              </a:ext>
            </a:extLst>
          </p:cNvPr>
          <p:cNvSpPr txBox="1"/>
          <p:nvPr/>
        </p:nvSpPr>
        <p:spPr>
          <a:xfrm>
            <a:off x="1717750" y="2441881"/>
            <a:ext cx="913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biết và giải được bài toán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61E83A-169A-49E9-B673-E06A6224079C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909DD-B8A4-4740-89BF-EBE219BEC8B4}"/>
              </a:ext>
            </a:extLst>
          </p:cNvPr>
          <p:cNvSpPr txBox="1"/>
          <p:nvPr/>
        </p:nvSpPr>
        <p:spPr>
          <a:xfrm>
            <a:off x="1669313" y="4941045"/>
            <a:ext cx="9271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giải các bài tập và các bài toán thực tế liên quan đến rút về đơn 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cial Skills Subject for Middle School - 6th Grade: How to Treat Your Teachers by Slidesgo">
  <a:themeElements>
    <a:clrScheme name="Simple Light">
      <a:dk1>
        <a:srgbClr val="3C3B66"/>
      </a:dk1>
      <a:lt1>
        <a:srgbClr val="FFFFFF"/>
      </a:lt1>
      <a:dk2>
        <a:srgbClr val="9C61AA"/>
      </a:dk2>
      <a:lt2>
        <a:srgbClr val="FAEDDA"/>
      </a:lt2>
      <a:accent1>
        <a:srgbClr val="FFD9A6"/>
      </a:accent1>
      <a:accent2>
        <a:srgbClr val="E2B779"/>
      </a:accent2>
      <a:accent3>
        <a:srgbClr val="C6813C"/>
      </a:accent3>
      <a:accent4>
        <a:srgbClr val="A34801"/>
      </a:accent4>
      <a:accent5>
        <a:srgbClr val="EA7322"/>
      </a:accent5>
      <a:accent6>
        <a:srgbClr val="DF3434"/>
      </a:accent6>
      <a:hlink>
        <a:srgbClr val="A348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682</Words>
  <Application>Microsoft Office PowerPoint</Application>
  <PresentationFormat>Widescreen</PresentationFormat>
  <Paragraphs>78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Aharoni</vt:lpstr>
      <vt:lpstr>Arial</vt:lpstr>
      <vt:lpstr>Bebas Neue</vt:lpstr>
      <vt:lpstr>Calibri</vt:lpstr>
      <vt:lpstr>Cambria</vt:lpstr>
      <vt:lpstr>Londrina Solid</vt:lpstr>
      <vt:lpstr>Nunito</vt:lpstr>
      <vt:lpstr>Nunito Black</vt:lpstr>
      <vt:lpstr>Patrick Hand SC</vt:lpstr>
      <vt:lpstr>PT Sans</vt:lpstr>
      <vt:lpstr>Roboto Condensed Light</vt:lpstr>
      <vt:lpstr>Times New Roman</vt:lpstr>
      <vt:lpstr>Ubuntu</vt:lpstr>
      <vt:lpstr>Ubuntu Light</vt:lpstr>
      <vt:lpstr>Wellfleet</vt:lpstr>
      <vt:lpstr>Wingdings</vt:lpstr>
      <vt:lpstr>Online Learning Planner by Sildesgo</vt:lpstr>
      <vt:lpstr>Practical Life Subject for Middle School - 6th Grade: Bullying Prevention by Slidesgo</vt:lpstr>
      <vt:lpstr>Social Skills Subject for Middle School - 6th Grade: How to Treat Your Teachers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nguyen</cp:lastModifiedBy>
  <cp:revision>59</cp:revision>
  <dcterms:created xsi:type="dcterms:W3CDTF">2023-09-07T08:53:46Z</dcterms:created>
  <dcterms:modified xsi:type="dcterms:W3CDTF">2024-02-26T07:44:10Z</dcterms:modified>
</cp:coreProperties>
</file>