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9" d="100"/>
          <a:sy n="69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681</Words>
  <Application>Microsoft Office PowerPoint</Application>
  <PresentationFormat>Widescreen</PresentationFormat>
  <Paragraphs>78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맑은 고딕</vt:lpstr>
      <vt:lpstr>Aharoni</vt:lpstr>
      <vt:lpstr>Arial</vt:lpstr>
      <vt:lpstr>Arial-Rounded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2023-09-07T08:53:46Z</dcterms:created>
  <dcterms:modified xsi:type="dcterms:W3CDTF">2024-02-28T01:22:22Z</dcterms:modified>
</cp:coreProperties>
</file>