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 id="336" r:id="rId29"/>
    <p:sldId id="3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2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2024/2/26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2024/2/26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5576B55-EC2A-23EE-C14D-78FAC6677C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1.png"/><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47.png"/><Relationship Id="rId4" Type="http://schemas.openxmlformats.org/officeDocument/2006/relationships/image" Target="../media/image6.emf"/><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
        <p:nvSpPr>
          <p:cNvPr id="6" name="TextBox 5">
            <a:extLst>
              <a:ext uri="{FF2B5EF4-FFF2-40B4-BE49-F238E27FC236}">
                <a16:creationId xmlns:a16="http://schemas.microsoft.com/office/drawing/2014/main" id="{E1292B47-02E7-FE3F-E972-BFD558A1AF72}"/>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1580</Words>
  <Application>Microsoft Office PowerPoint</Application>
  <PresentationFormat>Widescreen</PresentationFormat>
  <Paragraphs>86</Paragraphs>
  <Slides>29</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等线</vt:lpstr>
      <vt:lpstr>微软雅黑</vt:lpstr>
      <vt:lpstr>#9Slide03 Arima Madurai Black</vt:lpstr>
      <vt:lpstr>Arial</vt:lpstr>
      <vt:lpstr>Calibri</vt:lpstr>
      <vt:lpstr>Cambria</vt:lpstr>
      <vt:lpstr>Cambria Bold</vt:lpstr>
      <vt:lpstr>Open Sans</vt:lpstr>
      <vt:lpstr>Times New Roman</vt:lpstr>
      <vt:lpstr>UTM Ong Do Gia</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nguyen</cp:lastModifiedBy>
  <cp:revision>37</cp:revision>
  <dcterms:created xsi:type="dcterms:W3CDTF">2023-12-08T03:55:53Z</dcterms:created>
  <dcterms:modified xsi:type="dcterms:W3CDTF">2024-02-26T03:11:00Z</dcterms:modified>
</cp:coreProperties>
</file>