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6.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3" r:id="rId3"/>
    <p:sldMasterId id="2147483684" r:id="rId4"/>
    <p:sldMasterId id="2147483689" r:id="rId5"/>
    <p:sldMasterId id="2147483729" r:id="rId6"/>
    <p:sldMasterId id="2147483751" r:id="rId7"/>
  </p:sldMasterIdLst>
  <p:notesMasterIdLst>
    <p:notesMasterId r:id="rId47"/>
  </p:notesMasterIdLst>
  <p:sldIdLst>
    <p:sldId id="303" r:id="rId8"/>
    <p:sldId id="261" r:id="rId9"/>
    <p:sldId id="262" r:id="rId10"/>
    <p:sldId id="263" r:id="rId11"/>
    <p:sldId id="264" r:id="rId12"/>
    <p:sldId id="265" r:id="rId13"/>
    <p:sldId id="266" r:id="rId14"/>
    <p:sldId id="267" r:id="rId15"/>
    <p:sldId id="502" r:id="rId16"/>
    <p:sldId id="472" r:id="rId17"/>
    <p:sldId id="503" r:id="rId18"/>
    <p:sldId id="505" r:id="rId19"/>
    <p:sldId id="506" r:id="rId20"/>
    <p:sldId id="508" r:id="rId21"/>
    <p:sldId id="529" r:id="rId22"/>
    <p:sldId id="530" r:id="rId23"/>
    <p:sldId id="507" r:id="rId24"/>
    <p:sldId id="509" r:id="rId25"/>
    <p:sldId id="531" r:id="rId26"/>
    <p:sldId id="532" r:id="rId27"/>
    <p:sldId id="533" r:id="rId28"/>
    <p:sldId id="534" r:id="rId29"/>
    <p:sldId id="512" r:id="rId30"/>
    <p:sldId id="515" r:id="rId31"/>
    <p:sldId id="517" r:id="rId32"/>
    <p:sldId id="519" r:id="rId33"/>
    <p:sldId id="523" r:id="rId34"/>
    <p:sldId id="524" r:id="rId35"/>
    <p:sldId id="536" r:id="rId36"/>
    <p:sldId id="535" r:id="rId37"/>
    <p:sldId id="326" r:id="rId38"/>
    <p:sldId id="525" r:id="rId39"/>
    <p:sldId id="537" r:id="rId40"/>
    <p:sldId id="538" r:id="rId41"/>
    <p:sldId id="335" r:id="rId42"/>
    <p:sldId id="539" r:id="rId43"/>
    <p:sldId id="540" r:id="rId44"/>
    <p:sldId id="541" r:id="rId45"/>
    <p:sldId id="5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4" d="100"/>
          <a:sy n="94" d="100"/>
        </p:scale>
        <p:origin x="2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7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67884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6344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74156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2024/2/26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118636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2024/2/26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398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2024/2/26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262971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2024/2/26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92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914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2024/2/26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334801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2024/2/26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997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85577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2024/2/26</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28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39935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211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50717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474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62394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2024/2/26</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943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01057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94006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29209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79310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543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03810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92280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60122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58916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517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299142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7166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7686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7489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85270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944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596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952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2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82234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4.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4.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2024/2/26</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id="{6D0DA84E-B9BD-9C7C-673D-937E97CD53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2595974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697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E9DE550A-2ED1-8584-9A94-BA7EB0DF09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311111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71455576-662C-467E-B4D7-D1F9AC897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797546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0E6743D-BE61-414B-8D31-E45CC66666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5725639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8893599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control" Target="../activeX/activeX1.xml"/><Relationship Id="rId5" Type="http://schemas.openxmlformats.org/officeDocument/2006/relationships/image" Target="../media/image64.wmf"/><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control" Target="../activeX/activeX2.xml"/><Relationship Id="rId5" Type="http://schemas.openxmlformats.org/officeDocument/2006/relationships/image" Target="../media/image65.wmf"/><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0.xml"/><Relationship Id="rId7" Type="http://schemas.openxmlformats.org/officeDocument/2006/relationships/image" Target="../media/image3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control" Target="../activeX/activeX3.xml"/><Relationship Id="rId5" Type="http://schemas.openxmlformats.org/officeDocument/2006/relationships/image" Target="../media/image66.wmf"/><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control" Target="../activeX/activeX4.xml"/><Relationship Id="rId5" Type="http://schemas.openxmlformats.org/officeDocument/2006/relationships/image" Target="../media/image67.wmf"/><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control" Target="../activeX/activeX5.xml"/><Relationship Id="rId5" Type="http://schemas.openxmlformats.org/officeDocument/2006/relationships/image" Target="../media/image68.wmf"/><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6.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0.jpeg"/><Relationship Id="rId5" Type="http://schemas.openxmlformats.org/officeDocument/2006/relationships/image" Target="../media/image6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5.emf"/></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77.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77.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6.wdp"/><Relationship Id="rId5" Type="http://schemas.openxmlformats.org/officeDocument/2006/relationships/image" Target="../media/image79.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1.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80.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50.xml"/><Relationship Id="rId1" Type="http://schemas.openxmlformats.org/officeDocument/2006/relationships/control" Target="../activeX/activeX6.xml"/><Relationship Id="rId5" Type="http://schemas.openxmlformats.org/officeDocument/2006/relationships/image" Target="../media/image88.wmf"/><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microsoft.com/office/2007/relationships/hdphoto" Target="../media/hdphoto9.wdp"/><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33.png"/><Relationship Id="rId12" Type="http://schemas.openxmlformats.org/officeDocument/2006/relationships/image" Target="../media/image39.png"/><Relationship Id="rId17" Type="http://schemas.openxmlformats.org/officeDocument/2006/relationships/image" Target="../media/image31.png"/><Relationship Id="rId2" Type="http://schemas.microsoft.com/office/2007/relationships/media" Target="../media/media3.mp3"/><Relationship Id="rId16" Type="http://schemas.openxmlformats.org/officeDocument/2006/relationships/image" Target="../media/image30.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38.jpeg"/><Relationship Id="rId5" Type="http://schemas.openxmlformats.org/officeDocument/2006/relationships/slideLayout" Target="../slideLayouts/slideLayout10.xml"/><Relationship Id="rId15" Type="http://schemas.openxmlformats.org/officeDocument/2006/relationships/image" Target="../media/image32.png"/><Relationship Id="rId10" Type="http://schemas.openxmlformats.org/officeDocument/2006/relationships/image" Target="../media/image29.jpeg"/><Relationship Id="rId4" Type="http://schemas.openxmlformats.org/officeDocument/2006/relationships/audio" Target="../media/media4.mp3"/><Relationship Id="rId9" Type="http://schemas.microsoft.com/office/2007/relationships/hdphoto" Target="../media/hdphoto1.wdp"/><Relationship Id="rId1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42.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28.png"/><Relationship Id="rId12" Type="http://schemas.openxmlformats.org/officeDocument/2006/relationships/image" Target="../media/image45.jpeg"/><Relationship Id="rId2" Type="http://schemas.microsoft.com/office/2007/relationships/media" Target="../media/media3.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slideLayout" Target="../slideLayouts/slideLayout10.xml"/><Relationship Id="rId15" Type="http://schemas.openxmlformats.org/officeDocument/2006/relationships/image" Target="../media/image30.jpeg"/><Relationship Id="rId10" Type="http://schemas.openxmlformats.org/officeDocument/2006/relationships/image" Target="../media/image44.jpg"/><Relationship Id="rId4" Type="http://schemas.openxmlformats.org/officeDocument/2006/relationships/audio" Target="../media/media4.mp3"/><Relationship Id="rId9" Type="http://schemas.openxmlformats.org/officeDocument/2006/relationships/image" Target="../media/image29.jpe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28.png"/><Relationship Id="rId12" Type="http://schemas.openxmlformats.org/officeDocument/2006/relationships/image" Target="../media/image40.png"/><Relationship Id="rId2" Type="http://schemas.microsoft.com/office/2007/relationships/media" Target="../media/media3.mp3"/><Relationship Id="rId16" Type="http://schemas.openxmlformats.org/officeDocument/2006/relationships/image" Target="../media/image41.jp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slide" Target="slide29.xml"/><Relationship Id="rId5" Type="http://schemas.openxmlformats.org/officeDocument/2006/relationships/slideLayout" Target="../slideLayouts/slideLayout10.xml"/><Relationship Id="rId15" Type="http://schemas.openxmlformats.org/officeDocument/2006/relationships/image" Target="../media/image31.png"/><Relationship Id="rId10" Type="http://schemas.openxmlformats.org/officeDocument/2006/relationships/image" Target="../media/image44.jpg"/><Relationship Id="rId4" Type="http://schemas.openxmlformats.org/officeDocument/2006/relationships/audio" Target="../media/media4.mp3"/><Relationship Id="rId9" Type="http://schemas.openxmlformats.org/officeDocument/2006/relationships/image" Target="../media/image29.jpe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0206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36685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7328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813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id="{CDC495CC-ACF2-4C38-BB32-3B7E4C0DB7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114" y="267648"/>
            <a:ext cx="828517" cy="828517"/>
          </a:xfrm>
          <a:prstGeom prst="rect">
            <a:avLst/>
          </a:prstGeom>
        </p:spPr>
      </p:pic>
    </p:spTree>
    <p:extLst>
      <p:ext uri="{BB962C8B-B14F-4D97-AF65-F5344CB8AC3E}">
        <p14:creationId xmlns:p14="http://schemas.microsoft.com/office/powerpoint/2010/main" val="26461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4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60048"/>
                            </p:stCondLst>
                            <p:childTnLst>
                              <p:par>
                                <p:cTn id="12" presetID="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500" fill="hold"/>
                                        <p:tgtEl>
                                          <p:spTgt spid="21"/>
                                        </p:tgtEl>
                                        <p:attrNameLst>
                                          <p:attrName>ppt_x</p:attrName>
                                        </p:attrNameLst>
                                      </p:cBhvr>
                                      <p:tavLst>
                                        <p:tav tm="0">
                                          <p:val>
                                            <p:strVal val="0-#ppt_w/2"/>
                                          </p:val>
                                        </p:tav>
                                        <p:tav tm="100000">
                                          <p:val>
                                            <p:strVal val="#ppt_x"/>
                                          </p:val>
                                        </p:tav>
                                      </p:tavLst>
                                    </p:anim>
                                    <p:anim calcmode="lin" valueType="num">
                                      <p:cBhvr additive="base">
                                        <p:cTn id="15" dur="1500" fill="hold"/>
                                        <p:tgtEl>
                                          <p:spTgt spid="21"/>
                                        </p:tgtEl>
                                        <p:attrNameLst>
                                          <p:attrName>ppt_y</p:attrName>
                                        </p:attrNameLst>
                                      </p:cBhvr>
                                      <p:tavLst>
                                        <p:tav tm="0">
                                          <p:val>
                                            <p:strVal val="#ppt_y"/>
                                          </p:val>
                                        </p:tav>
                                        <p:tav tm="100000">
                                          <p:val>
                                            <p:strVal val="#ppt_y"/>
                                          </p:val>
                                        </p:tav>
                                      </p:tavLst>
                                    </p:anim>
                                  </p:childTnLst>
                                </p:cTn>
                              </p:par>
                              <p:par>
                                <p:cTn id="16" presetID="32" presetClass="emph" presetSubtype="0" repeatCount="3000" fill="hold" nodeType="withEffect">
                                  <p:stCondLst>
                                    <p:cond delay="0"/>
                                  </p:stCondLst>
                                  <p:childTnLst>
                                    <p:animRot by="120000">
                                      <p:cBhvr>
                                        <p:cTn id="17" dur="50" fill="hold">
                                          <p:stCondLst>
                                            <p:cond delay="0"/>
                                          </p:stCondLst>
                                        </p:cTn>
                                        <p:tgtEl>
                                          <p:spTgt spid="21"/>
                                        </p:tgtEl>
                                        <p:attrNameLst>
                                          <p:attrName>r</p:attrName>
                                        </p:attrNameLst>
                                      </p:cBhvr>
                                    </p:animRot>
                                    <p:animRot by="-240000">
                                      <p:cBhvr>
                                        <p:cTn id="18" dur="100" fill="hold">
                                          <p:stCondLst>
                                            <p:cond delay="100"/>
                                          </p:stCondLst>
                                        </p:cTn>
                                        <p:tgtEl>
                                          <p:spTgt spid="21"/>
                                        </p:tgtEl>
                                        <p:attrNameLst>
                                          <p:attrName>r</p:attrName>
                                        </p:attrNameLst>
                                      </p:cBhvr>
                                    </p:animRot>
                                    <p:animRot by="240000">
                                      <p:cBhvr>
                                        <p:cTn id="19" dur="100" fill="hold">
                                          <p:stCondLst>
                                            <p:cond delay="200"/>
                                          </p:stCondLst>
                                        </p:cTn>
                                        <p:tgtEl>
                                          <p:spTgt spid="21"/>
                                        </p:tgtEl>
                                        <p:attrNameLst>
                                          <p:attrName>r</p:attrName>
                                        </p:attrNameLst>
                                      </p:cBhvr>
                                    </p:animRot>
                                    <p:animRot by="-240000">
                                      <p:cBhvr>
                                        <p:cTn id="20" dur="100" fill="hold">
                                          <p:stCondLst>
                                            <p:cond delay="300"/>
                                          </p:stCondLst>
                                        </p:cTn>
                                        <p:tgtEl>
                                          <p:spTgt spid="21"/>
                                        </p:tgtEl>
                                        <p:attrNameLst>
                                          <p:attrName>r</p:attrName>
                                        </p:attrNameLst>
                                      </p:cBhvr>
                                    </p:animRot>
                                    <p:animRot by="120000">
                                      <p:cBhvr>
                                        <p:cTn id="21" dur="100" fill="hold">
                                          <p:stCondLst>
                                            <p:cond delay="400"/>
                                          </p:stCondLst>
                                        </p:cTn>
                                        <p:tgtEl>
                                          <p:spTgt spid="21"/>
                                        </p:tgtEl>
                                        <p:attrNameLst>
                                          <p:attrName>r</p:attrName>
                                        </p:attrNameLst>
                                      </p:cBhvr>
                                    </p:animRot>
                                  </p:childTnLst>
                                </p:cTn>
                              </p:par>
                            </p:childTnLst>
                          </p:cTn>
                        </p:par>
                        <p:par>
                          <p:cTn id="22" fill="hold">
                            <p:stCondLst>
                              <p:cond delay="361548"/>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610" showWhenStopped="0">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2456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128791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35232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64840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1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id="{D98FD427-D6C4-45E4-AD67-2515923D3DE4}"/>
              </a:ext>
            </a:extLst>
          </p:cNvPr>
          <p:cNvSpPr/>
          <p:nvPr/>
        </p:nvSpPr>
        <p:spPr>
          <a:xfrm>
            <a:off x="2009776" y="2771775"/>
            <a:ext cx="8772524" cy="2647950"/>
          </a:xfrm>
          <a:custGeom>
            <a:avLst/>
            <a:gdLst>
              <a:gd name="connsiteX0" fmla="*/ 0 w 4710321"/>
              <a:gd name="connsiteY0" fmla="*/ 196455 h 1178706"/>
              <a:gd name="connsiteX1" fmla="*/ 196455 w 4710321"/>
              <a:gd name="connsiteY1" fmla="*/ 0 h 1178706"/>
              <a:gd name="connsiteX2" fmla="*/ 822480 w 4710321"/>
              <a:gd name="connsiteY2" fmla="*/ 0 h 1178706"/>
              <a:gd name="connsiteX3" fmla="*/ 1232634 w 4710321"/>
              <a:gd name="connsiteY3" fmla="*/ 0 h 1178706"/>
              <a:gd name="connsiteX4" fmla="*/ 1642788 w 4710321"/>
              <a:gd name="connsiteY4" fmla="*/ 0 h 1178706"/>
              <a:gd name="connsiteX5" fmla="*/ 2096116 w 4710321"/>
              <a:gd name="connsiteY5" fmla="*/ 0 h 1178706"/>
              <a:gd name="connsiteX6" fmla="*/ 2506270 w 4710321"/>
              <a:gd name="connsiteY6" fmla="*/ 0 h 1178706"/>
              <a:gd name="connsiteX7" fmla="*/ 2959598 w 4710321"/>
              <a:gd name="connsiteY7" fmla="*/ 0 h 1178706"/>
              <a:gd name="connsiteX8" fmla="*/ 3412926 w 4710321"/>
              <a:gd name="connsiteY8" fmla="*/ 0 h 1178706"/>
              <a:gd name="connsiteX9" fmla="*/ 3823080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05069 h 1178706"/>
              <a:gd name="connsiteX13" fmla="*/ 4710321 w 4710321"/>
              <a:gd name="connsiteY13" fmla="*/ 982251 h 1178706"/>
              <a:gd name="connsiteX14" fmla="*/ 4513866 w 4710321"/>
              <a:gd name="connsiteY14" fmla="*/ 1178706 h 1178706"/>
              <a:gd name="connsiteX15" fmla="*/ 4060538 w 4710321"/>
              <a:gd name="connsiteY15" fmla="*/ 1178706 h 1178706"/>
              <a:gd name="connsiteX16" fmla="*/ 3564036 w 4710321"/>
              <a:gd name="connsiteY16" fmla="*/ 1178706 h 1178706"/>
              <a:gd name="connsiteX17" fmla="*/ 3067533 w 4710321"/>
              <a:gd name="connsiteY17" fmla="*/ 1178706 h 1178706"/>
              <a:gd name="connsiteX18" fmla="*/ 2484683 w 4710321"/>
              <a:gd name="connsiteY18" fmla="*/ 1178706 h 1178706"/>
              <a:gd name="connsiteX19" fmla="*/ 1945006 w 4710321"/>
              <a:gd name="connsiteY19" fmla="*/ 1178706 h 1178706"/>
              <a:gd name="connsiteX20" fmla="*/ 1318982 w 4710321"/>
              <a:gd name="connsiteY20" fmla="*/ 1178706 h 1178706"/>
              <a:gd name="connsiteX21" fmla="*/ 908828 w 4710321"/>
              <a:gd name="connsiteY21" fmla="*/ 1178706 h 1178706"/>
              <a:gd name="connsiteX22" fmla="*/ 196455 w 4710321"/>
              <a:gd name="connsiteY22" fmla="*/ 1178706 h 1178706"/>
              <a:gd name="connsiteX23" fmla="*/ 0 w 4710321"/>
              <a:gd name="connsiteY23" fmla="*/ 982251 h 1178706"/>
              <a:gd name="connsiteX24" fmla="*/ 0 w 4710321"/>
              <a:gd name="connsiteY24" fmla="*/ 597211 h 1178706"/>
              <a:gd name="connsiteX25" fmla="*/ 0 w 4710321"/>
              <a:gd name="connsiteY25"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0321" h="1178706" fill="none" extrusionOk="0">
                <a:moveTo>
                  <a:pt x="0" y="196455"/>
                </a:moveTo>
                <a:cubicBezTo>
                  <a:pt x="25437" y="90810"/>
                  <a:pt x="96173" y="11077"/>
                  <a:pt x="196455" y="0"/>
                </a:cubicBezTo>
                <a:cubicBezTo>
                  <a:pt x="327579" y="-20944"/>
                  <a:pt x="626879" y="48338"/>
                  <a:pt x="822480" y="0"/>
                </a:cubicBezTo>
                <a:cubicBezTo>
                  <a:pt x="1018082" y="-48338"/>
                  <a:pt x="1028337" y="30102"/>
                  <a:pt x="1232634" y="0"/>
                </a:cubicBezTo>
                <a:cubicBezTo>
                  <a:pt x="1436931" y="-30102"/>
                  <a:pt x="1487329" y="23342"/>
                  <a:pt x="1642788" y="0"/>
                </a:cubicBezTo>
                <a:cubicBezTo>
                  <a:pt x="1798247" y="-23342"/>
                  <a:pt x="1909199" y="23823"/>
                  <a:pt x="2096116" y="0"/>
                </a:cubicBezTo>
                <a:cubicBezTo>
                  <a:pt x="2283033" y="-23823"/>
                  <a:pt x="2345372" y="16060"/>
                  <a:pt x="2506270" y="0"/>
                </a:cubicBezTo>
                <a:cubicBezTo>
                  <a:pt x="2667168" y="-16060"/>
                  <a:pt x="2768715" y="24027"/>
                  <a:pt x="2959598" y="0"/>
                </a:cubicBezTo>
                <a:cubicBezTo>
                  <a:pt x="3150481" y="-24027"/>
                  <a:pt x="3205016" y="50466"/>
                  <a:pt x="3412926" y="0"/>
                </a:cubicBezTo>
                <a:cubicBezTo>
                  <a:pt x="3620836" y="-50466"/>
                  <a:pt x="3695137" y="39872"/>
                  <a:pt x="3823080" y="0"/>
                </a:cubicBezTo>
                <a:cubicBezTo>
                  <a:pt x="3951023" y="-39872"/>
                  <a:pt x="4188850" y="70429"/>
                  <a:pt x="4513866" y="0"/>
                </a:cubicBezTo>
                <a:cubicBezTo>
                  <a:pt x="4641262" y="-5979"/>
                  <a:pt x="4692126" y="93598"/>
                  <a:pt x="4710321" y="196455"/>
                </a:cubicBezTo>
                <a:cubicBezTo>
                  <a:pt x="4752623" y="319041"/>
                  <a:pt x="4682022" y="470539"/>
                  <a:pt x="4710321" y="605069"/>
                </a:cubicBezTo>
                <a:cubicBezTo>
                  <a:pt x="4738620" y="739599"/>
                  <a:pt x="4698677" y="800937"/>
                  <a:pt x="4710321" y="982251"/>
                </a:cubicBezTo>
                <a:cubicBezTo>
                  <a:pt x="4719932" y="1074256"/>
                  <a:pt x="4650855" y="1176526"/>
                  <a:pt x="4513866" y="1178706"/>
                </a:cubicBezTo>
                <a:cubicBezTo>
                  <a:pt x="4287518" y="1208171"/>
                  <a:pt x="4172606" y="1137913"/>
                  <a:pt x="4060538" y="1178706"/>
                </a:cubicBezTo>
                <a:cubicBezTo>
                  <a:pt x="3948470" y="1219499"/>
                  <a:pt x="3783094" y="1138808"/>
                  <a:pt x="3564036" y="1178706"/>
                </a:cubicBezTo>
                <a:cubicBezTo>
                  <a:pt x="3344978" y="1218604"/>
                  <a:pt x="3189791" y="1142473"/>
                  <a:pt x="3067533" y="1178706"/>
                </a:cubicBezTo>
                <a:cubicBezTo>
                  <a:pt x="2945275" y="1214939"/>
                  <a:pt x="2607368" y="1173347"/>
                  <a:pt x="2484683" y="1178706"/>
                </a:cubicBezTo>
                <a:cubicBezTo>
                  <a:pt x="2361998" y="1184065"/>
                  <a:pt x="2101288" y="1116609"/>
                  <a:pt x="1945006" y="1178706"/>
                </a:cubicBezTo>
                <a:cubicBezTo>
                  <a:pt x="1788724" y="1240803"/>
                  <a:pt x="1619297" y="1164167"/>
                  <a:pt x="1318982" y="1178706"/>
                </a:cubicBezTo>
                <a:cubicBezTo>
                  <a:pt x="1018667" y="1193245"/>
                  <a:pt x="1082444" y="1155442"/>
                  <a:pt x="908828" y="1178706"/>
                </a:cubicBezTo>
                <a:cubicBezTo>
                  <a:pt x="735212" y="1201970"/>
                  <a:pt x="382445" y="1105708"/>
                  <a:pt x="196455" y="1178706"/>
                </a:cubicBezTo>
                <a:cubicBezTo>
                  <a:pt x="94872" y="1198460"/>
                  <a:pt x="2669" y="1096165"/>
                  <a:pt x="0" y="982251"/>
                </a:cubicBezTo>
                <a:cubicBezTo>
                  <a:pt x="-13124" y="855086"/>
                  <a:pt x="9288" y="746499"/>
                  <a:pt x="0" y="597211"/>
                </a:cubicBezTo>
                <a:cubicBezTo>
                  <a:pt x="-9288" y="447923"/>
                  <a:pt x="21630" y="390994"/>
                  <a:pt x="0" y="196455"/>
                </a:cubicBezTo>
                <a:close/>
              </a:path>
              <a:path w="4710321" h="1178706" stroke="0" extrusionOk="0">
                <a:moveTo>
                  <a:pt x="0" y="196455"/>
                </a:moveTo>
                <a:cubicBezTo>
                  <a:pt x="-4077" y="84973"/>
                  <a:pt x="89499" y="-9667"/>
                  <a:pt x="196455" y="0"/>
                </a:cubicBezTo>
                <a:cubicBezTo>
                  <a:pt x="386344" y="-28576"/>
                  <a:pt x="449649" y="3500"/>
                  <a:pt x="649783" y="0"/>
                </a:cubicBezTo>
                <a:cubicBezTo>
                  <a:pt x="849917" y="-3500"/>
                  <a:pt x="973315" y="17468"/>
                  <a:pt x="1232634" y="0"/>
                </a:cubicBezTo>
                <a:cubicBezTo>
                  <a:pt x="1491953" y="-17468"/>
                  <a:pt x="1665492" y="19524"/>
                  <a:pt x="1815484" y="0"/>
                </a:cubicBezTo>
                <a:cubicBezTo>
                  <a:pt x="1965476" y="-19524"/>
                  <a:pt x="2229962" y="15223"/>
                  <a:pt x="2441509" y="0"/>
                </a:cubicBezTo>
                <a:cubicBezTo>
                  <a:pt x="2653057" y="-15223"/>
                  <a:pt x="2691753" y="13471"/>
                  <a:pt x="2851663" y="0"/>
                </a:cubicBezTo>
                <a:cubicBezTo>
                  <a:pt x="3011573" y="-13471"/>
                  <a:pt x="3107698" y="22765"/>
                  <a:pt x="3348165" y="0"/>
                </a:cubicBezTo>
                <a:cubicBezTo>
                  <a:pt x="3588632" y="-22765"/>
                  <a:pt x="3725534" y="27262"/>
                  <a:pt x="3931016" y="0"/>
                </a:cubicBezTo>
                <a:cubicBezTo>
                  <a:pt x="4136498" y="-27262"/>
                  <a:pt x="4335390" y="45831"/>
                  <a:pt x="4513866" y="0"/>
                </a:cubicBezTo>
                <a:cubicBezTo>
                  <a:pt x="4599577" y="1166"/>
                  <a:pt x="4737295" y="81429"/>
                  <a:pt x="4710321" y="196455"/>
                </a:cubicBezTo>
                <a:cubicBezTo>
                  <a:pt x="4729195" y="313344"/>
                  <a:pt x="4673958" y="487789"/>
                  <a:pt x="4710321" y="605069"/>
                </a:cubicBezTo>
                <a:cubicBezTo>
                  <a:pt x="4746684" y="722349"/>
                  <a:pt x="4677152" y="794262"/>
                  <a:pt x="4710321" y="982251"/>
                </a:cubicBezTo>
                <a:cubicBezTo>
                  <a:pt x="4716476" y="1105228"/>
                  <a:pt x="4620383" y="1182218"/>
                  <a:pt x="4513866" y="1178706"/>
                </a:cubicBezTo>
                <a:cubicBezTo>
                  <a:pt x="4361376" y="1210437"/>
                  <a:pt x="4184455" y="1129772"/>
                  <a:pt x="4060538" y="1178706"/>
                </a:cubicBezTo>
                <a:cubicBezTo>
                  <a:pt x="3936621" y="1227640"/>
                  <a:pt x="3621126" y="1129820"/>
                  <a:pt x="3477687" y="1178706"/>
                </a:cubicBezTo>
                <a:cubicBezTo>
                  <a:pt x="3334248" y="1227592"/>
                  <a:pt x="3193332" y="1164047"/>
                  <a:pt x="3024359" y="1178706"/>
                </a:cubicBezTo>
                <a:cubicBezTo>
                  <a:pt x="2855386" y="1193365"/>
                  <a:pt x="2792980" y="1152586"/>
                  <a:pt x="2614205" y="1178706"/>
                </a:cubicBezTo>
                <a:cubicBezTo>
                  <a:pt x="2435430" y="1204826"/>
                  <a:pt x="2277352" y="1175090"/>
                  <a:pt x="1988181" y="1178706"/>
                </a:cubicBezTo>
                <a:cubicBezTo>
                  <a:pt x="1699010" y="1182322"/>
                  <a:pt x="1642159" y="1131781"/>
                  <a:pt x="1405330" y="1178706"/>
                </a:cubicBezTo>
                <a:cubicBezTo>
                  <a:pt x="1168501" y="1225631"/>
                  <a:pt x="1048144" y="1115907"/>
                  <a:pt x="822480" y="1178706"/>
                </a:cubicBezTo>
                <a:cubicBezTo>
                  <a:pt x="596816" y="1241505"/>
                  <a:pt x="391042" y="1122501"/>
                  <a:pt x="196455" y="1178706"/>
                </a:cubicBezTo>
                <a:cubicBezTo>
                  <a:pt x="94254" y="1187815"/>
                  <a:pt x="-5730" y="1101283"/>
                  <a:pt x="0" y="982251"/>
                </a:cubicBezTo>
                <a:cubicBezTo>
                  <a:pt x="-3969" y="884795"/>
                  <a:pt x="15358" y="702954"/>
                  <a:pt x="0" y="581495"/>
                </a:cubicBezTo>
                <a:cubicBezTo>
                  <a:pt x="-15358" y="460036"/>
                  <a:pt x="3237" y="339901"/>
                  <a:pt x="0" y="196455"/>
                </a:cubicBezTo>
                <a:close/>
              </a:path>
            </a:pathLst>
          </a:custGeom>
          <a:ln>
            <a:extLst>
              <a:ext uri="{C807C97D-BFC1-408E-A445-0C87EB9F89A2}">
                <ask:lineSketchStyleProps xmlns:ask="http://schemas.microsoft.com/office/drawing/2018/sketchyshape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268015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7720" imgH="1247760"/>
        </mc:Choice>
        <mc:Fallback>
          <p:control name="TextBox1" r:id="rId1" imgW="4257720" imgH="12477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id="{614F806F-2365-43C7-9574-E1F62CD122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Câu chuyện </a:t>
              </a:r>
              <a:r>
                <a:rPr lang="vi-VN" sz="4000" b="1" i="0" dirty="0">
                  <a:solidFill>
                    <a:srgbClr val="000000"/>
                  </a:solidFill>
                  <a:effectLst/>
                  <a:latin typeface="Calibri" panose="020F0502020204030204" pitchFamily="34"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id="{E10710DA-17EF-414D-A012-09061ED1226A}"/>
              </a:ext>
            </a:extLst>
          </p:cNvPr>
          <p:cNvSpPr/>
          <p:nvPr/>
        </p:nvSpPr>
        <p:spPr>
          <a:xfrm>
            <a:off x="828676" y="3067049"/>
            <a:ext cx="11049000" cy="2952751"/>
          </a:xfrm>
          <a:custGeom>
            <a:avLst/>
            <a:gdLst>
              <a:gd name="connsiteX0" fmla="*/ 0 w 5235367"/>
              <a:gd name="connsiteY0" fmla="*/ 196455 h 1178706"/>
              <a:gd name="connsiteX1" fmla="*/ 196455 w 5235367"/>
              <a:gd name="connsiteY1" fmla="*/ 0 h 1178706"/>
              <a:gd name="connsiteX2" fmla="*/ 686081 w 5235367"/>
              <a:gd name="connsiteY2" fmla="*/ 0 h 1178706"/>
              <a:gd name="connsiteX3" fmla="*/ 1127283 w 5235367"/>
              <a:gd name="connsiteY3" fmla="*/ 0 h 1178706"/>
              <a:gd name="connsiteX4" fmla="*/ 1520060 w 5235367"/>
              <a:gd name="connsiteY4" fmla="*/ 0 h 1178706"/>
              <a:gd name="connsiteX5" fmla="*/ 1961262 w 5235367"/>
              <a:gd name="connsiteY5" fmla="*/ 0 h 1178706"/>
              <a:gd name="connsiteX6" fmla="*/ 2402463 w 5235367"/>
              <a:gd name="connsiteY6" fmla="*/ 0 h 1178706"/>
              <a:gd name="connsiteX7" fmla="*/ 2795240 w 5235367"/>
              <a:gd name="connsiteY7" fmla="*/ 0 h 1178706"/>
              <a:gd name="connsiteX8" fmla="*/ 3284866 w 5235367"/>
              <a:gd name="connsiteY8" fmla="*/ 0 h 1178706"/>
              <a:gd name="connsiteX9" fmla="*/ 3822917 w 5235367"/>
              <a:gd name="connsiteY9" fmla="*/ 0 h 1178706"/>
              <a:gd name="connsiteX10" fmla="*/ 4457817 w 5235367"/>
              <a:gd name="connsiteY10" fmla="*/ 0 h 1178706"/>
              <a:gd name="connsiteX11" fmla="*/ 5038912 w 5235367"/>
              <a:gd name="connsiteY11" fmla="*/ 0 h 1178706"/>
              <a:gd name="connsiteX12" fmla="*/ 5235367 w 5235367"/>
              <a:gd name="connsiteY12" fmla="*/ 196455 h 1178706"/>
              <a:gd name="connsiteX13" fmla="*/ 5235367 w 5235367"/>
              <a:gd name="connsiteY13" fmla="*/ 581495 h 1178706"/>
              <a:gd name="connsiteX14" fmla="*/ 5235367 w 5235367"/>
              <a:gd name="connsiteY14" fmla="*/ 982251 h 1178706"/>
              <a:gd name="connsiteX15" fmla="*/ 5038912 w 5235367"/>
              <a:gd name="connsiteY15" fmla="*/ 1178706 h 1178706"/>
              <a:gd name="connsiteX16" fmla="*/ 4452437 w 5235367"/>
              <a:gd name="connsiteY16" fmla="*/ 1178706 h 1178706"/>
              <a:gd name="connsiteX17" fmla="*/ 3914386 w 5235367"/>
              <a:gd name="connsiteY17" fmla="*/ 1178706 h 1178706"/>
              <a:gd name="connsiteX18" fmla="*/ 3279486 w 5235367"/>
              <a:gd name="connsiteY18" fmla="*/ 1178706 h 1178706"/>
              <a:gd name="connsiteX19" fmla="*/ 2886709 w 5235367"/>
              <a:gd name="connsiteY19" fmla="*/ 1178706 h 1178706"/>
              <a:gd name="connsiteX20" fmla="*/ 2397083 w 5235367"/>
              <a:gd name="connsiteY20" fmla="*/ 1178706 h 1178706"/>
              <a:gd name="connsiteX21" fmla="*/ 1955881 w 5235367"/>
              <a:gd name="connsiteY21" fmla="*/ 1178706 h 1178706"/>
              <a:gd name="connsiteX22" fmla="*/ 1563104 w 5235367"/>
              <a:gd name="connsiteY22" fmla="*/ 1178706 h 1178706"/>
              <a:gd name="connsiteX23" fmla="*/ 1025053 w 5235367"/>
              <a:gd name="connsiteY23" fmla="*/ 1178706 h 1178706"/>
              <a:gd name="connsiteX24" fmla="*/ 196455 w 5235367"/>
              <a:gd name="connsiteY24" fmla="*/ 1178706 h 1178706"/>
              <a:gd name="connsiteX25" fmla="*/ 0 w 5235367"/>
              <a:gd name="connsiteY25" fmla="*/ 982251 h 1178706"/>
              <a:gd name="connsiteX26" fmla="*/ 0 w 5235367"/>
              <a:gd name="connsiteY26" fmla="*/ 605069 h 1178706"/>
              <a:gd name="connsiteX27" fmla="*/ 0 w 5235367"/>
              <a:gd name="connsiteY27"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5367" h="1178706" fill="none" extrusionOk="0">
                <a:moveTo>
                  <a:pt x="0" y="196455"/>
                </a:moveTo>
                <a:cubicBezTo>
                  <a:pt x="-5277" y="68838"/>
                  <a:pt x="81654" y="3067"/>
                  <a:pt x="196455" y="0"/>
                </a:cubicBezTo>
                <a:cubicBezTo>
                  <a:pt x="399914" y="-3193"/>
                  <a:pt x="473128" y="38204"/>
                  <a:pt x="686081" y="0"/>
                </a:cubicBezTo>
                <a:cubicBezTo>
                  <a:pt x="899034" y="-38204"/>
                  <a:pt x="948775" y="7602"/>
                  <a:pt x="1127283" y="0"/>
                </a:cubicBezTo>
                <a:cubicBezTo>
                  <a:pt x="1305791" y="-7602"/>
                  <a:pt x="1336253" y="34888"/>
                  <a:pt x="1520060" y="0"/>
                </a:cubicBezTo>
                <a:cubicBezTo>
                  <a:pt x="1703867" y="-34888"/>
                  <a:pt x="1784419" y="5469"/>
                  <a:pt x="1961262" y="0"/>
                </a:cubicBezTo>
                <a:cubicBezTo>
                  <a:pt x="2138105" y="-5469"/>
                  <a:pt x="2237149" y="48507"/>
                  <a:pt x="2402463" y="0"/>
                </a:cubicBezTo>
                <a:cubicBezTo>
                  <a:pt x="2567777" y="-48507"/>
                  <a:pt x="2656652" y="19456"/>
                  <a:pt x="2795240" y="0"/>
                </a:cubicBezTo>
                <a:cubicBezTo>
                  <a:pt x="2933828" y="-19456"/>
                  <a:pt x="3057652" y="43051"/>
                  <a:pt x="3284866" y="0"/>
                </a:cubicBezTo>
                <a:cubicBezTo>
                  <a:pt x="3512080" y="-43051"/>
                  <a:pt x="3682150" y="6857"/>
                  <a:pt x="3822917" y="0"/>
                </a:cubicBezTo>
                <a:cubicBezTo>
                  <a:pt x="3963684" y="-6857"/>
                  <a:pt x="4330451" y="34693"/>
                  <a:pt x="4457817" y="0"/>
                </a:cubicBezTo>
                <a:cubicBezTo>
                  <a:pt x="4585183" y="-34693"/>
                  <a:pt x="4922599" y="21655"/>
                  <a:pt x="5038912" y="0"/>
                </a:cubicBezTo>
                <a:cubicBezTo>
                  <a:pt x="5128748" y="-20039"/>
                  <a:pt x="5244388" y="117934"/>
                  <a:pt x="5235367" y="196455"/>
                </a:cubicBezTo>
                <a:cubicBezTo>
                  <a:pt x="5243243" y="356269"/>
                  <a:pt x="5208793" y="438232"/>
                  <a:pt x="5235367" y="581495"/>
                </a:cubicBezTo>
                <a:cubicBezTo>
                  <a:pt x="5261941" y="724758"/>
                  <a:pt x="5231253" y="833243"/>
                  <a:pt x="5235367" y="982251"/>
                </a:cubicBezTo>
                <a:cubicBezTo>
                  <a:pt x="5245838" y="1080318"/>
                  <a:pt x="5162759" y="1172928"/>
                  <a:pt x="5038912" y="1178706"/>
                </a:cubicBezTo>
                <a:cubicBezTo>
                  <a:pt x="4765172" y="1196975"/>
                  <a:pt x="4705158" y="1170047"/>
                  <a:pt x="4452437" y="1178706"/>
                </a:cubicBezTo>
                <a:cubicBezTo>
                  <a:pt x="4199717" y="1187365"/>
                  <a:pt x="4097485" y="1133257"/>
                  <a:pt x="3914386" y="1178706"/>
                </a:cubicBezTo>
                <a:cubicBezTo>
                  <a:pt x="3731287" y="1224155"/>
                  <a:pt x="3434082" y="1122842"/>
                  <a:pt x="3279486" y="1178706"/>
                </a:cubicBezTo>
                <a:cubicBezTo>
                  <a:pt x="3124890" y="1234570"/>
                  <a:pt x="2993871" y="1149048"/>
                  <a:pt x="2886709" y="1178706"/>
                </a:cubicBezTo>
                <a:cubicBezTo>
                  <a:pt x="2779547" y="1208364"/>
                  <a:pt x="2540382" y="1155807"/>
                  <a:pt x="2397083" y="1178706"/>
                </a:cubicBezTo>
                <a:cubicBezTo>
                  <a:pt x="2253784" y="1201605"/>
                  <a:pt x="2124256" y="1127847"/>
                  <a:pt x="1955881" y="1178706"/>
                </a:cubicBezTo>
                <a:cubicBezTo>
                  <a:pt x="1787506" y="1229565"/>
                  <a:pt x="1700605" y="1173396"/>
                  <a:pt x="1563104" y="1178706"/>
                </a:cubicBezTo>
                <a:cubicBezTo>
                  <a:pt x="1425603" y="1184016"/>
                  <a:pt x="1213972" y="1144870"/>
                  <a:pt x="1025053" y="1178706"/>
                </a:cubicBezTo>
                <a:cubicBezTo>
                  <a:pt x="836134" y="1212542"/>
                  <a:pt x="538246" y="1085509"/>
                  <a:pt x="196455" y="1178706"/>
                </a:cubicBezTo>
                <a:cubicBezTo>
                  <a:pt x="93677" y="1184407"/>
                  <a:pt x="-9570" y="1091387"/>
                  <a:pt x="0" y="982251"/>
                </a:cubicBezTo>
                <a:cubicBezTo>
                  <a:pt x="-10224" y="853041"/>
                  <a:pt x="3050" y="697424"/>
                  <a:pt x="0" y="605069"/>
                </a:cubicBezTo>
                <a:cubicBezTo>
                  <a:pt x="-3050" y="512714"/>
                  <a:pt x="34929" y="345507"/>
                  <a:pt x="0" y="196455"/>
                </a:cubicBezTo>
                <a:close/>
              </a:path>
              <a:path w="5235367" h="1178706" stroke="0" extrusionOk="0">
                <a:moveTo>
                  <a:pt x="0" y="196455"/>
                </a:moveTo>
                <a:cubicBezTo>
                  <a:pt x="-4077" y="84973"/>
                  <a:pt x="89499" y="-9667"/>
                  <a:pt x="196455" y="0"/>
                </a:cubicBezTo>
                <a:cubicBezTo>
                  <a:pt x="318053" y="-14197"/>
                  <a:pt x="497413" y="45336"/>
                  <a:pt x="637657" y="0"/>
                </a:cubicBezTo>
                <a:cubicBezTo>
                  <a:pt x="777901" y="-45336"/>
                  <a:pt x="1080174" y="61032"/>
                  <a:pt x="1224132" y="0"/>
                </a:cubicBezTo>
                <a:cubicBezTo>
                  <a:pt x="1368090" y="-61032"/>
                  <a:pt x="1665764" y="57510"/>
                  <a:pt x="1810607" y="0"/>
                </a:cubicBezTo>
                <a:cubicBezTo>
                  <a:pt x="1955451" y="-57510"/>
                  <a:pt x="2140627" y="21766"/>
                  <a:pt x="2445507" y="0"/>
                </a:cubicBezTo>
                <a:cubicBezTo>
                  <a:pt x="2750387" y="-21766"/>
                  <a:pt x="2642946" y="22273"/>
                  <a:pt x="2838284" y="0"/>
                </a:cubicBezTo>
                <a:cubicBezTo>
                  <a:pt x="3033622" y="-22273"/>
                  <a:pt x="3224223" y="1353"/>
                  <a:pt x="3327911" y="0"/>
                </a:cubicBezTo>
                <a:cubicBezTo>
                  <a:pt x="3431599" y="-1353"/>
                  <a:pt x="3726712" y="70140"/>
                  <a:pt x="3914386" y="0"/>
                </a:cubicBezTo>
                <a:cubicBezTo>
                  <a:pt x="4102061" y="-70140"/>
                  <a:pt x="4327875" y="40875"/>
                  <a:pt x="4452437" y="0"/>
                </a:cubicBezTo>
                <a:cubicBezTo>
                  <a:pt x="4576999" y="-40875"/>
                  <a:pt x="4782688" y="12271"/>
                  <a:pt x="5038912" y="0"/>
                </a:cubicBezTo>
                <a:cubicBezTo>
                  <a:pt x="5140467" y="-1411"/>
                  <a:pt x="5245990" y="73615"/>
                  <a:pt x="5235367" y="196455"/>
                </a:cubicBezTo>
                <a:cubicBezTo>
                  <a:pt x="5259291" y="359644"/>
                  <a:pt x="5207670" y="401979"/>
                  <a:pt x="5235367" y="605069"/>
                </a:cubicBezTo>
                <a:cubicBezTo>
                  <a:pt x="5263064" y="808159"/>
                  <a:pt x="5219336" y="798129"/>
                  <a:pt x="5235367" y="982251"/>
                </a:cubicBezTo>
                <a:cubicBezTo>
                  <a:pt x="5251481" y="1085567"/>
                  <a:pt x="5154830" y="1165295"/>
                  <a:pt x="5038912" y="1178706"/>
                </a:cubicBezTo>
                <a:cubicBezTo>
                  <a:pt x="4813106" y="1210910"/>
                  <a:pt x="4687445" y="1169063"/>
                  <a:pt x="4404012" y="1178706"/>
                </a:cubicBezTo>
                <a:cubicBezTo>
                  <a:pt x="4120579" y="1188349"/>
                  <a:pt x="4178091" y="1135914"/>
                  <a:pt x="3962810" y="1178706"/>
                </a:cubicBezTo>
                <a:cubicBezTo>
                  <a:pt x="3747529" y="1221498"/>
                  <a:pt x="3679230" y="1172566"/>
                  <a:pt x="3570033" y="1178706"/>
                </a:cubicBezTo>
                <a:cubicBezTo>
                  <a:pt x="3460836" y="1184846"/>
                  <a:pt x="3214859" y="1123430"/>
                  <a:pt x="2935133" y="1178706"/>
                </a:cubicBezTo>
                <a:cubicBezTo>
                  <a:pt x="2655407" y="1233982"/>
                  <a:pt x="2587168" y="1113836"/>
                  <a:pt x="2348658" y="1178706"/>
                </a:cubicBezTo>
                <a:cubicBezTo>
                  <a:pt x="2110148" y="1243576"/>
                  <a:pt x="1944270" y="1154832"/>
                  <a:pt x="1762183" y="1178706"/>
                </a:cubicBezTo>
                <a:cubicBezTo>
                  <a:pt x="1580096" y="1202580"/>
                  <a:pt x="1461355" y="1164503"/>
                  <a:pt x="1369406" y="1178706"/>
                </a:cubicBezTo>
                <a:cubicBezTo>
                  <a:pt x="1277457" y="1192909"/>
                  <a:pt x="1143300" y="1132337"/>
                  <a:pt x="976629" y="1178706"/>
                </a:cubicBezTo>
                <a:cubicBezTo>
                  <a:pt x="809958" y="1225075"/>
                  <a:pt x="428564" y="1145980"/>
                  <a:pt x="196455" y="1178706"/>
                </a:cubicBezTo>
                <a:cubicBezTo>
                  <a:pt x="79616" y="1181941"/>
                  <a:pt x="10966" y="1061471"/>
                  <a:pt x="0" y="982251"/>
                </a:cubicBezTo>
                <a:cubicBezTo>
                  <a:pt x="-25917" y="889504"/>
                  <a:pt x="11144" y="742754"/>
                  <a:pt x="0" y="573637"/>
                </a:cubicBezTo>
                <a:cubicBezTo>
                  <a:pt x="-11144" y="404520"/>
                  <a:pt x="29237" y="375648"/>
                  <a:pt x="0" y="196455"/>
                </a:cubicBezTo>
                <a:close/>
              </a:path>
            </a:pathLst>
          </a:custGeom>
          <a:ln>
            <a:extLst>
              <a:ext uri="{C807C97D-BFC1-408E-A445-0C87EB9F89A2}">
                <ask:lineSketchStyleProps xmlns:ask="http://schemas.microsoft.com/office/drawing/2018/sketchyshape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3200" dirty="0">
                <a:solidFill>
                  <a:prstClr val="white"/>
                </a:solidFill>
                <a:latin typeface="Calibri" panose="020F0502020204030204" pitchFamily="34"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id="{06A6D9DB-B635-44D2-AF41-9D0ABCA86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3276" y="2324099"/>
            <a:ext cx="1428865" cy="1209791"/>
          </a:xfrm>
          <a:prstGeom prst="rect">
            <a:avLst/>
          </a:prstGeom>
        </p:spPr>
      </p:pic>
    </p:spTree>
    <p:extLst>
      <p:ext uri="{BB962C8B-B14F-4D97-AF65-F5344CB8AC3E}">
        <p14:creationId xmlns:p14="http://schemas.microsoft.com/office/powerpoint/2010/main" val="159282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id="{14A2F03C-FA43-4187-99F5-10057A3BC7BC}"/>
              </a:ext>
            </a:extLst>
          </p:cNvPr>
          <p:cNvSpPr/>
          <p:nvPr/>
        </p:nvSpPr>
        <p:spPr>
          <a:xfrm>
            <a:off x="4879594" y="4107071"/>
            <a:ext cx="3595778" cy="1178706"/>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ask="http://schemas.microsoft.com/office/drawing/2018/sketchyshape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17" descr="Shape&#10;&#10;Description automatically generated">
            <a:extLst>
              <a:ext uri="{FF2B5EF4-FFF2-40B4-BE49-F238E27FC236}">
                <a16:creationId xmlns:a16="http://schemas.microsoft.com/office/drawing/2014/main" id="{8C46F18E-A609-4D73-BCDC-01CF67A6B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136" y="3410169"/>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633" y="140742"/>
            <a:ext cx="406400" cy="406400"/>
          </a:xfrm>
          <a:prstGeom prst="rect">
            <a:avLst/>
          </a:prstGeom>
        </p:spPr>
      </p:pic>
    </p:spTree>
    <p:extLst>
      <p:ext uri="{BB962C8B-B14F-4D97-AF65-F5344CB8AC3E}">
        <p14:creationId xmlns:p14="http://schemas.microsoft.com/office/powerpoint/2010/main" val="10901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19694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2179</Words>
  <Application>Microsoft Office PowerPoint</Application>
  <PresentationFormat>Widescreen</PresentationFormat>
  <Paragraphs>126</Paragraphs>
  <Slides>39</Slides>
  <Notes>31</Notes>
  <HiddenSlides>0</HiddenSlides>
  <MMClips>10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39</vt:i4>
      </vt:variant>
    </vt:vector>
  </HeadingPairs>
  <TitlesOfParts>
    <vt:vector size="58" baseType="lpstr">
      <vt:lpstr>等线</vt:lpstr>
      <vt:lpstr>Arial</vt:lpstr>
      <vt:lpstr>Calibri</vt:lpstr>
      <vt:lpstr>Cambria</vt:lpstr>
      <vt:lpstr>Lato</vt:lpstr>
      <vt:lpstr>Livvic</vt:lpstr>
      <vt:lpstr>Oi</vt:lpstr>
      <vt:lpstr>Open Sans</vt:lpstr>
      <vt:lpstr>Patrick Hand</vt:lpstr>
      <vt:lpstr>Roboto</vt:lpstr>
      <vt:lpstr>Roboto Condensed Light</vt:lpstr>
      <vt:lpstr>Times New Roman</vt:lpstr>
      <vt:lpstr>第一PPT，www.1ppt.com</vt:lpstr>
      <vt:lpstr>www.33ppt.com ​​</vt:lpstr>
      <vt:lpstr>Office 主题​​</vt:lpstr>
      <vt:lpstr>1_Office 主题​​</vt:lpstr>
      <vt:lpstr>2_Office 主题​​</vt:lpstr>
      <vt:lpstr>Weltkindertag! by Slidego</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62</cp:revision>
  <dcterms:created xsi:type="dcterms:W3CDTF">2023-12-07T14:56:33Z</dcterms:created>
  <dcterms:modified xsi:type="dcterms:W3CDTF">2024-02-26T07:48:33Z</dcterms:modified>
</cp:coreProperties>
</file>