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79" r:id="rId3"/>
    <p:sldId id="290" r:id="rId4"/>
    <p:sldId id="285" r:id="rId5"/>
    <p:sldId id="286" r:id="rId6"/>
    <p:sldId id="292" r:id="rId7"/>
    <p:sldId id="293" r:id="rId8"/>
    <p:sldId id="295" r:id="rId9"/>
    <p:sldId id="296" r:id="rId10"/>
  </p:sldIdLst>
  <p:sldSz cx="9144000" cy="5143500" type="screen16x9"/>
  <p:notesSz cx="6858000" cy="9144000"/>
  <p:custDataLst>
    <p:tags r:id="rId1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2" id="{9F60823D-ED45-406B-A127-289E07A3A261}">
          <p14:sldIdLst>
            <p14:sldId id="279"/>
            <p14:sldId id="290"/>
            <p14:sldId id="285"/>
            <p14:sldId id="286"/>
            <p14:sldId id="292"/>
            <p14:sldId id="293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>
        <p:scale>
          <a:sx n="73" d="100"/>
          <a:sy n="73" d="100"/>
        </p:scale>
        <p:origin x="-1062" y="-2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22/02/2024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325622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0054"/>
            <a:ext cx="1981200" cy="394334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1300F3-8A30-4964-9FF2-12F2700C5305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0229" y="310388"/>
            <a:ext cx="7892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24: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775166" y="1685110"/>
            <a:ext cx="522511" cy="5486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48249" y="1693814"/>
            <a:ext cx="526871" cy="5268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lowchart: Decision 19"/>
          <p:cNvSpPr/>
          <p:nvPr/>
        </p:nvSpPr>
        <p:spPr>
          <a:xfrm>
            <a:off x="4794068" y="2560320"/>
            <a:ext cx="953589" cy="705395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Decision 20"/>
          <p:cNvSpPr/>
          <p:nvPr/>
        </p:nvSpPr>
        <p:spPr>
          <a:xfrm>
            <a:off x="7167153" y="2555966"/>
            <a:ext cx="1075510" cy="705395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807131" y="3500846"/>
            <a:ext cx="888274" cy="6531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86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017628" y="3470366"/>
            <a:ext cx="888274" cy="6531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88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66161" y="4389121"/>
            <a:ext cx="849086" cy="64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58595" y="4425041"/>
            <a:ext cx="849086" cy="64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54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sp>
        <p:nvSpPr>
          <p:cNvPr id="11" name="Hình Bầu dục 7">
            <a:extLst>
              <a:ext uri="{FF2B5EF4-FFF2-40B4-BE49-F238E27FC236}">
                <a16:creationId xmlns:a16="http://schemas.microsoft.com/office/drawing/2014/main" xmlns="" id="{982BF2A2-1DD3-47E8-AA61-161A34FF34F0}"/>
              </a:ext>
            </a:extLst>
          </p:cNvPr>
          <p:cNvSpPr/>
          <p:nvPr/>
        </p:nvSpPr>
        <p:spPr>
          <a:xfrm>
            <a:off x="2195605" y="385706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0" y="1162291"/>
            <a:ext cx="7696200" cy="3621881"/>
          </a:xfrm>
          <a:prstGeom prst="rect">
            <a:avLst/>
          </a:prstGeom>
        </p:spPr>
      </p:pic>
      <p:sp>
        <p:nvSpPr>
          <p:cNvPr id="10" name="Hình Bầu dục 7">
            <a:extLst>
              <a:ext uri="{FF2B5EF4-FFF2-40B4-BE49-F238E27FC236}">
                <a16:creationId xmlns:a16="http://schemas.microsoft.com/office/drawing/2014/main" xmlns="" id="{982BF2A2-1DD3-47E8-AA61-161A34FF34F0}"/>
              </a:ext>
            </a:extLst>
          </p:cNvPr>
          <p:cNvSpPr/>
          <p:nvPr/>
        </p:nvSpPr>
        <p:spPr>
          <a:xfrm>
            <a:off x="1866690" y="2203152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7">
            <a:extLst>
              <a:ext uri="{FF2B5EF4-FFF2-40B4-BE49-F238E27FC236}">
                <a16:creationId xmlns:a16="http://schemas.microsoft.com/office/drawing/2014/main" xmlns="" id="{982BF2A2-1DD3-47E8-AA61-161A34FF34F0}"/>
              </a:ext>
            </a:extLst>
          </p:cNvPr>
          <p:cNvSpPr/>
          <p:nvPr/>
        </p:nvSpPr>
        <p:spPr>
          <a:xfrm>
            <a:off x="5028777" y="2292159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Hình Bầu dục 7">
            <a:extLst>
              <a:ext uri="{FF2B5EF4-FFF2-40B4-BE49-F238E27FC236}">
                <a16:creationId xmlns:a16="http://schemas.microsoft.com/office/drawing/2014/main" xmlns="" id="{982BF2A2-1DD3-47E8-AA61-161A34FF34F0}"/>
              </a:ext>
            </a:extLst>
          </p:cNvPr>
          <p:cNvSpPr/>
          <p:nvPr/>
        </p:nvSpPr>
        <p:spPr>
          <a:xfrm>
            <a:off x="2637126" y="3910534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Hình Bầu dục 7">
            <a:extLst>
              <a:ext uri="{FF2B5EF4-FFF2-40B4-BE49-F238E27FC236}">
                <a16:creationId xmlns:a16="http://schemas.microsoft.com/office/drawing/2014/main" xmlns="" id="{982BF2A2-1DD3-47E8-AA61-161A34FF34F0}"/>
              </a:ext>
            </a:extLst>
          </p:cNvPr>
          <p:cNvSpPr/>
          <p:nvPr/>
        </p:nvSpPr>
        <p:spPr>
          <a:xfrm>
            <a:off x="4914690" y="3871473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0"/>
            <a:ext cx="3022600" cy="131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36470"/>
            <a:ext cx="9144000" cy="2035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0857" y="3583580"/>
            <a:ext cx="5834743" cy="391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lớn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40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870857" y="4284620"/>
            <a:ext cx="5834743" cy="391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bé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31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297052"/>
            <a:ext cx="1823357" cy="793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56" y="293914"/>
            <a:ext cx="5798817" cy="425631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Hình Bầu dục 7">
            <a:extLst>
              <a:ext uri="{FF2B5EF4-FFF2-40B4-BE49-F238E27FC236}">
                <a16:creationId xmlns:a16="http://schemas.microsoft.com/office/drawing/2014/main" xmlns="" id="{982BF2A2-1DD3-47E8-AA61-161A34FF34F0}"/>
              </a:ext>
            </a:extLst>
          </p:cNvPr>
          <p:cNvSpPr/>
          <p:nvPr/>
        </p:nvSpPr>
        <p:spPr>
          <a:xfrm>
            <a:off x="5815754" y="3418114"/>
            <a:ext cx="606817" cy="49242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62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" y="278606"/>
            <a:ext cx="8371113" cy="4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2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2" y="278606"/>
            <a:ext cx="3766457" cy="20073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31377" y="1164771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>
            <a:stCxn id="4" idx="3"/>
          </p:cNvCxnSpPr>
          <p:nvPr/>
        </p:nvCxnSpPr>
        <p:spPr>
          <a:xfrm flipV="1">
            <a:off x="5630089" y="794658"/>
            <a:ext cx="664030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3"/>
          </p:cNvCxnSpPr>
          <p:nvPr/>
        </p:nvCxnSpPr>
        <p:spPr>
          <a:xfrm>
            <a:off x="5630089" y="1344386"/>
            <a:ext cx="664030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346371" y="598714"/>
            <a:ext cx="700933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46371" y="1282304"/>
            <a:ext cx="700933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7093131" y="794658"/>
            <a:ext cx="59117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22331" y="634091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7053943" y="1501140"/>
            <a:ext cx="59117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22331" y="1321525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52999" y="2362200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9943" y="2011136"/>
            <a:ext cx="816428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529943" y="2590800"/>
            <a:ext cx="816428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346371" y="1820636"/>
            <a:ext cx="700933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346371" y="2579914"/>
            <a:ext cx="700933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7056123" y="2013313"/>
            <a:ext cx="67172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28861" y="1853292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7119257" y="2770414"/>
            <a:ext cx="55198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721243" y="2541814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939936" y="3635829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529943" y="3265715"/>
            <a:ext cx="816428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529943" y="3815444"/>
            <a:ext cx="816428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346370" y="3159579"/>
            <a:ext cx="700933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346371" y="3815444"/>
            <a:ext cx="700933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7119256" y="3278778"/>
            <a:ext cx="608591" cy="71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783292" y="3197678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7132319" y="4008665"/>
            <a:ext cx="60423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765874" y="3815443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00742" y="2816133"/>
            <a:ext cx="4256315" cy="9993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83; 87; 38; 37; 73; 78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48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7374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f3378dcd72c835b3f3d5689dd659a99377dd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</TotalTime>
  <Words>71</Words>
  <Application>Microsoft Office PowerPoint</Application>
  <PresentationFormat>On-screen Show (16:9)</PresentationFormat>
  <Paragraphs>31</Paragraphs>
  <Slides>9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Windows User</cp:lastModifiedBy>
  <cp:revision>70</cp:revision>
  <dcterms:created xsi:type="dcterms:W3CDTF">2017-01-10T13:46:13Z</dcterms:created>
  <dcterms:modified xsi:type="dcterms:W3CDTF">2024-02-22T09:05:26Z</dcterms:modified>
</cp:coreProperties>
</file>