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6" r:id="rId4"/>
    <p:sldId id="257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>
        <p:scale>
          <a:sx n="66" d="100"/>
          <a:sy n="66" d="100"/>
        </p:scale>
        <p:origin x="-5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5263528"/>
            <a:ext cx="92376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Giáo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viên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: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Võ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Thị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Mỹ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Nữ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114" y="2002967"/>
            <a:ext cx="539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1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38300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pic>
        <p:nvPicPr>
          <p:cNvPr id="6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5718" y="658687"/>
            <a:ext cx="630696" cy="630696"/>
          </a:xfrm>
          <a:prstGeom prst="rect">
            <a:avLst/>
          </a:prstGeom>
        </p:spPr>
      </p:pic>
      <p:pic>
        <p:nvPicPr>
          <p:cNvPr id="7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6868" y="1687387"/>
            <a:ext cx="630696" cy="630696"/>
          </a:xfrm>
          <a:prstGeom prst="rect">
            <a:avLst/>
          </a:prstGeom>
        </p:spPr>
      </p:pic>
      <p:pic>
        <p:nvPicPr>
          <p:cNvPr id="8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618" y="3575383"/>
            <a:ext cx="630696" cy="630696"/>
          </a:xfrm>
          <a:prstGeom prst="rect">
            <a:avLst/>
          </a:prstGeom>
        </p:spPr>
      </p:pic>
      <p:pic>
        <p:nvPicPr>
          <p:cNvPr id="10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3984" y="6227304"/>
            <a:ext cx="630696" cy="630696"/>
          </a:xfrm>
          <a:prstGeom prst="rect">
            <a:avLst/>
          </a:prstGeom>
        </p:spPr>
      </p:pic>
      <p:pic>
        <p:nvPicPr>
          <p:cNvPr id="11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6834" y="2686489"/>
            <a:ext cx="630696" cy="6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41</cp:revision>
  <dcterms:created xsi:type="dcterms:W3CDTF">2020-08-07T08:50:12Z</dcterms:created>
  <dcterms:modified xsi:type="dcterms:W3CDTF">2024-02-27T07:19:22Z</dcterms:modified>
</cp:coreProperties>
</file>