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61" r:id="rId4"/>
    <p:sldId id="268" r:id="rId5"/>
    <p:sldId id="264" r:id="rId6"/>
    <p:sldId id="265" r:id="rId7"/>
    <p:sldId id="266" r:id="rId8"/>
    <p:sldId id="267" r:id="rId9"/>
    <p:sldId id="258" r:id="rId10"/>
    <p:sldId id="269" r:id="rId11"/>
    <p:sldId id="259" r:id="rId12"/>
    <p:sldId id="26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32" autoAdjust="0"/>
    <p:restoredTop sz="94660"/>
  </p:normalViewPr>
  <p:slideViewPr>
    <p:cSldViewPr snapToGrid="0">
      <p:cViewPr>
        <p:scale>
          <a:sx n="66" d="100"/>
          <a:sy n="66" d="100"/>
        </p:scale>
        <p:origin x="-58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27/02/2024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18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9.emf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21.png"/><Relationship Id="rId7" Type="http://schemas.openxmlformats.org/officeDocument/2006/relationships/image" Target="../media/image18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8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13.png"/><Relationship Id="rId7" Type="http://schemas.openxmlformats.org/officeDocument/2006/relationships/image" Target="../media/image18.emf"/><Relationship Id="rId12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11.png"/><Relationship Id="rId5" Type="http://schemas.openxmlformats.org/officeDocument/2006/relationships/image" Target="../media/image8.svg"/><Relationship Id="rId15" Type="http://schemas.openxmlformats.org/officeDocument/2006/relationships/image" Target="../media/image15.png"/><Relationship Id="rId10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0069DF7-3FD6-40F6-88CB-392BBF5D6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5" t="6251" r="11826" b="80605"/>
          <a:stretch/>
        </p:blipFill>
        <p:spPr>
          <a:xfrm>
            <a:off x="2443075" y="1143538"/>
            <a:ext cx="8210550" cy="173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62200" y="5263528"/>
            <a:ext cx="92376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974725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974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Giáo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viên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 :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Võ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Thị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Mỹ</a:t>
            </a:r>
            <a:r>
              <a:rPr lang="en-US" altLang="zh-CN" sz="3600" spc="300" dirty="0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spc="300" dirty="0" err="1" smtClean="0">
                <a:solidFill>
                  <a:srgbClr val="FF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  <a:sym typeface="Arial" panose="020B0604020202020204" pitchFamily="34" charset="0"/>
              </a:rPr>
              <a:t>Nữ</a:t>
            </a:r>
            <a:endParaRPr lang="zh-CN" altLang="en-US" sz="3600" dirty="0">
              <a:solidFill>
                <a:srgbClr val="FF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  <a:sym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76" y="2256502"/>
            <a:ext cx="489585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662609" y="76460"/>
            <a:ext cx="9210261" cy="1235505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khách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Graphic 16" descr="Checkmark">
            <a:extLst>
              <a:ext uri="{FF2B5EF4-FFF2-40B4-BE49-F238E27FC236}">
                <a16:creationId xmlns=""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5712" y="2930052"/>
            <a:ext cx="542689" cy="5426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459391" y="1789043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" name="Graphic 16" descr="Checkmark">
            <a:extLst>
              <a:ext uri="{FF2B5EF4-FFF2-40B4-BE49-F238E27FC236}">
                <a16:creationId xmlns=""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7431" y="2983477"/>
            <a:ext cx="542689" cy="542689"/>
          </a:xfrm>
          <a:prstGeom prst="rect">
            <a:avLst/>
          </a:prstGeom>
        </p:spPr>
      </p:pic>
      <p:pic>
        <p:nvPicPr>
          <p:cNvPr id="31" name="Graphic 16" descr="Checkmark">
            <a:extLst>
              <a:ext uri="{FF2B5EF4-FFF2-40B4-BE49-F238E27FC236}">
                <a16:creationId xmlns=""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198" y="5709729"/>
            <a:ext cx="542689" cy="542689"/>
          </a:xfrm>
          <a:prstGeom prst="rect">
            <a:avLst/>
          </a:prstGeom>
        </p:spPr>
      </p:pic>
      <p:pic>
        <p:nvPicPr>
          <p:cNvPr id="32" name="Graphic 16" descr="Checkmark">
            <a:extLst>
              <a:ext uri="{FF2B5EF4-FFF2-40B4-BE49-F238E27FC236}">
                <a16:creationId xmlns=""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4023" y="4142270"/>
            <a:ext cx="542689" cy="5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1" r="10340" b="55886"/>
          <a:stretch/>
        </p:blipFill>
        <p:spPr>
          <a:xfrm>
            <a:off x="565494" y="856648"/>
            <a:ext cx="10481048" cy="50958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3038167" y="3025909"/>
            <a:ext cx="582007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982652" y="2901836"/>
            <a:ext cx="596363" cy="477078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5964994" y="5376626"/>
            <a:ext cx="598037" cy="575917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=""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8142" y="5321848"/>
            <a:ext cx="630696" cy="630696"/>
          </a:xfrm>
          <a:prstGeom prst="rect">
            <a:avLst/>
          </a:prstGeom>
        </p:spPr>
      </p:pic>
      <p:grpSp>
        <p:nvGrpSpPr>
          <p:cNvPr id="14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-44244" y="-131676"/>
            <a:ext cx="11946194" cy="1503280"/>
            <a:chOff x="1039587" y="171050"/>
            <a:chExt cx="7064827" cy="4541177"/>
          </a:xfrm>
        </p:grpSpPr>
        <p:pic>
          <p:nvPicPr>
            <p:cNvPr id="15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6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17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18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09717" y="182590"/>
            <a:ext cx="10751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0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EBC32FC-22E1-4909-93CC-E3B1810CD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4" t="50290" r="9071" b="9895"/>
          <a:stretch/>
        </p:blipFill>
        <p:spPr>
          <a:xfrm>
            <a:off x="2373330" y="279400"/>
            <a:ext cx="9560442" cy="632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73DA1E-D73C-4BBD-94EE-489A2B94CC26}"/>
              </a:ext>
            </a:extLst>
          </p:cNvPr>
          <p:cNvSpPr/>
          <p:nvPr/>
        </p:nvSpPr>
        <p:spPr>
          <a:xfrm>
            <a:off x="9456677" y="1739900"/>
            <a:ext cx="1652742" cy="32743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10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790B677-9078-4BAA-A2E9-98E6277B4D76}"/>
              </a:ext>
            </a:extLst>
          </p:cNvPr>
          <p:cNvSpPr/>
          <p:nvPr/>
        </p:nvSpPr>
        <p:spPr>
          <a:xfrm>
            <a:off x="8454182" y="3097363"/>
            <a:ext cx="1303435" cy="5786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3402E56-7D90-4A79-A40E-FB2C98E0A4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DA0A866-D3BD-4625-A065-2B009A2C892D}"/>
              </a:ext>
            </a:extLst>
          </p:cNvPr>
          <p:cNvSpPr/>
          <p:nvPr/>
        </p:nvSpPr>
        <p:spPr>
          <a:xfrm>
            <a:off x="10815375" y="4752562"/>
            <a:ext cx="1351219" cy="5560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12 cm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Graphic 12" descr="Checkmark">
            <a:extLst>
              <a:ext uri="{FF2B5EF4-FFF2-40B4-BE49-F238E27FC236}">
                <a16:creationId xmlns="" xmlns:a16="http://schemas.microsoft.com/office/drawing/2014/main" id="{04078763-ABCB-48D2-B2CB-5504A9D65B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1436643"/>
            <a:ext cx="630696" cy="63069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9414CF3-20B0-4014-B224-EDAFCAE4FABE}"/>
              </a:ext>
            </a:extLst>
          </p:cNvPr>
          <p:cNvCxnSpPr/>
          <p:nvPr/>
        </p:nvCxnSpPr>
        <p:spPr>
          <a:xfrm>
            <a:off x="3316514" y="918704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1816A688-A743-4962-8D89-2A48524B0AA4}"/>
              </a:ext>
            </a:extLst>
          </p:cNvPr>
          <p:cNvCxnSpPr/>
          <p:nvPr/>
        </p:nvCxnSpPr>
        <p:spPr>
          <a:xfrm>
            <a:off x="9120414" y="859402"/>
            <a:ext cx="0" cy="4935996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EEF85BCC-F828-4A3E-B71A-D756AF7D8EA6}"/>
              </a:ext>
            </a:extLst>
          </p:cNvPr>
          <p:cNvCxnSpPr>
            <a:cxnSpLocks/>
          </p:cNvCxnSpPr>
          <p:nvPr/>
        </p:nvCxnSpPr>
        <p:spPr>
          <a:xfrm>
            <a:off x="7977414" y="2590800"/>
            <a:ext cx="0" cy="33061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2AA21285-1848-4689-99D3-B70950DB728D}"/>
              </a:ext>
            </a:extLst>
          </p:cNvPr>
          <p:cNvCxnSpPr>
            <a:cxnSpLocks/>
          </p:cNvCxnSpPr>
          <p:nvPr/>
        </p:nvCxnSpPr>
        <p:spPr>
          <a:xfrm>
            <a:off x="10297562" y="4368800"/>
            <a:ext cx="0" cy="1540898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 descr="Checkmark">
            <a:extLst>
              <a:ext uri="{FF2B5EF4-FFF2-40B4-BE49-F238E27FC236}">
                <a16:creationId xmlns="" xmlns:a16="http://schemas.microsoft.com/office/drawing/2014/main" id="{8E218695-2793-4C18-897B-A0AE9D434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8518" y="4752562"/>
            <a:ext cx="630696" cy="6306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61133" y="202947"/>
            <a:ext cx="5943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Bút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chì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8cm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24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4114" y="2002967"/>
            <a:ext cx="5399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56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t="57552" r="6544" b="5775"/>
          <a:stretch/>
        </p:blipFill>
        <p:spPr>
          <a:xfrm>
            <a:off x="466024" y="734827"/>
            <a:ext cx="10861621" cy="59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53101" r="78259" b="41826"/>
          <a:stretch/>
        </p:blipFill>
        <p:spPr>
          <a:xfrm>
            <a:off x="0" y="1043607"/>
            <a:ext cx="1974653" cy="777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44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737" b="5120"/>
          <a:stretch/>
        </p:blipFill>
        <p:spPr>
          <a:xfrm>
            <a:off x="2186609" y="145775"/>
            <a:ext cx="8309114" cy="6493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2900" r="62444" b="90263"/>
          <a:stretch/>
        </p:blipFill>
        <p:spPr>
          <a:xfrm>
            <a:off x="0" y="112644"/>
            <a:ext cx="2077278" cy="66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11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336098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13134"/>
                <a:gridCol w="701040"/>
                <a:gridCol w="731520"/>
                <a:gridCol w="701777"/>
                <a:gridCol w="737420"/>
                <a:gridCol w="707922"/>
                <a:gridCol w="707923"/>
                <a:gridCol w="722671"/>
                <a:gridCol w="76883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182101"/>
              </p:ext>
            </p:extLst>
          </p:nvPr>
        </p:nvGraphicFramePr>
        <p:xfrm>
          <a:off x="7499351" y="473549"/>
          <a:ext cx="36576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55"/>
                <a:gridCol w="752168"/>
                <a:gridCol w="707923"/>
                <a:gridCol w="707922"/>
                <a:gridCol w="818332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339018" y="172278"/>
            <a:ext cx="9772391" cy="176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10325" b="4873"/>
          <a:stretch/>
        </p:blipFill>
        <p:spPr>
          <a:xfrm>
            <a:off x="557988" y="3901145"/>
            <a:ext cx="10031356" cy="894351"/>
          </a:xfrm>
          <a:prstGeom prst="rect">
            <a:avLst/>
          </a:prstGeom>
        </p:spPr>
      </p:pic>
      <p:sp>
        <p:nvSpPr>
          <p:cNvPr id="15" name="Right Brace 14"/>
          <p:cNvSpPr/>
          <p:nvPr/>
        </p:nvSpPr>
        <p:spPr>
          <a:xfrm rot="16200000">
            <a:off x="1185247" y="3442056"/>
            <a:ext cx="344556" cy="69871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07295" y="2921676"/>
            <a:ext cx="1007167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 cm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140" y="3294743"/>
            <a:ext cx="2054089" cy="7830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023407" y="1283110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43292" y="12831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10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56574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13134"/>
                <a:gridCol w="701040"/>
                <a:gridCol w="731520"/>
                <a:gridCol w="701777"/>
                <a:gridCol w="737420"/>
                <a:gridCol w="707922"/>
                <a:gridCol w="707923"/>
                <a:gridCol w="722671"/>
                <a:gridCol w="76883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38915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/>
                <a:gridCol w="704850"/>
                <a:gridCol w="714375"/>
                <a:gridCol w="704850"/>
                <a:gridCol w="714375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357809" y="1683695"/>
            <a:ext cx="5035826" cy="1671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732398" y="1638719"/>
            <a:ext cx="5009028" cy="17295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10745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8284" y="4760687"/>
            <a:ext cx="2054089" cy="6726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32549" y="26351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2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902359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13134"/>
                <a:gridCol w="701040"/>
                <a:gridCol w="731520"/>
                <a:gridCol w="701777"/>
                <a:gridCol w="737420"/>
                <a:gridCol w="707922"/>
                <a:gridCol w="707923"/>
                <a:gridCol w="722671"/>
                <a:gridCol w="76883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144542"/>
              </p:ext>
            </p:extLst>
          </p:nvPr>
        </p:nvGraphicFramePr>
        <p:xfrm>
          <a:off x="7499351" y="473549"/>
          <a:ext cx="3587749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299"/>
                <a:gridCol w="704850"/>
                <a:gridCol w="714375"/>
                <a:gridCol w="704850"/>
                <a:gridCol w="714375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7139313" y="1046921"/>
            <a:ext cx="4588861" cy="2430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936763" y="1524000"/>
            <a:ext cx="5263563" cy="18503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08284" y="4807975"/>
            <a:ext cx="2054089" cy="7030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73355" y="4807975"/>
            <a:ext cx="2054089" cy="63864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557988" y="5207405"/>
            <a:ext cx="5639612" cy="894351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023405" y="26351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52843" y="2686916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90715" r="48487" b="4873"/>
          <a:stretch/>
        </p:blipFill>
        <p:spPr>
          <a:xfrm>
            <a:off x="7069466" y="5259205"/>
            <a:ext cx="5014860" cy="894351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>
            <a:off x="7540319" y="2686916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362373" y="270143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188E-6 2.22222E-6 L -2.79188E-6 -0.2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3.33333E-6 -0.2865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370212"/>
              </p:ext>
            </p:extLst>
          </p:nvPr>
        </p:nvGraphicFramePr>
        <p:xfrm>
          <a:off x="285086" y="474005"/>
          <a:ext cx="72237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13134"/>
                <a:gridCol w="701040"/>
                <a:gridCol w="731520"/>
                <a:gridCol w="714375"/>
                <a:gridCol w="724822"/>
                <a:gridCol w="707922"/>
                <a:gridCol w="707923"/>
                <a:gridCol w="722671"/>
                <a:gridCol w="768833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635480"/>
              </p:ext>
            </p:extLst>
          </p:nvPr>
        </p:nvGraphicFramePr>
        <p:xfrm>
          <a:off x="7448550" y="473549"/>
          <a:ext cx="363855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0"/>
                <a:gridCol w="762000"/>
                <a:gridCol w="714375"/>
                <a:gridCol w="704850"/>
                <a:gridCol w="714375"/>
              </a:tblGrid>
              <a:tr h="640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2981326" y="497059"/>
            <a:ext cx="4829174" cy="3544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398" y="5287597"/>
            <a:ext cx="2054089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327" b="95816" l="10354" r="99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90715" r="43734" b="4873"/>
          <a:stretch/>
        </p:blipFill>
        <p:spPr>
          <a:xfrm>
            <a:off x="2711196" y="5245505"/>
            <a:ext cx="5639612" cy="89435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3163915" y="3368541"/>
            <a:ext cx="2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0357" y="3409610"/>
            <a:ext cx="0" cy="8627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58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0052 -0.153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Checkmark">
            <a:extLst>
              <a:ext uri="{FF2B5EF4-FFF2-40B4-BE49-F238E27FC236}">
                <a16:creationId xmlns="" xmlns:a16="http://schemas.microsoft.com/office/drawing/2014/main" id="{CD8409B5-6EEA-49DB-81D4-3B9A7E684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44023" y="1721190"/>
            <a:ext cx="542689" cy="542689"/>
          </a:xfrm>
          <a:prstGeom prst="rect">
            <a:avLst/>
          </a:prstGeom>
        </p:spPr>
      </p:pic>
      <p:grpSp>
        <p:nvGrpSpPr>
          <p:cNvPr id="16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352574" y="76460"/>
            <a:ext cx="7711913" cy="1235505"/>
            <a:chOff x="1039587" y="171050"/>
            <a:chExt cx="7064827" cy="4541177"/>
          </a:xfrm>
        </p:grpSpPr>
        <p:pic>
          <p:nvPicPr>
            <p:cNvPr id="18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9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20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21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22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390726"/>
            <a:ext cx="10369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4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4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79" b="26380" l="15272" r="7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13930" r="13666" b="73931"/>
          <a:stretch/>
        </p:blipFill>
        <p:spPr>
          <a:xfrm>
            <a:off x="1596333" y="1273062"/>
            <a:ext cx="7931706" cy="1264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837" b="45361" l="16135" r="461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39" t="30447" r="50000" b="55622"/>
          <a:stretch/>
        </p:blipFill>
        <p:spPr>
          <a:xfrm>
            <a:off x="96143" y="2531523"/>
            <a:ext cx="3680263" cy="1144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201" b="46149" l="58671" r="886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73" t="30845" r="7466" b="55224"/>
          <a:stretch/>
        </p:blipFill>
        <p:spPr>
          <a:xfrm>
            <a:off x="6417013" y="2512076"/>
            <a:ext cx="3461580" cy="11778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366" b="64099" l="55565" r="91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29" t="52222" r="7466" b="35870"/>
          <a:stretch/>
        </p:blipFill>
        <p:spPr>
          <a:xfrm>
            <a:off x="6508840" y="3336573"/>
            <a:ext cx="3774838" cy="153056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304" b="64645" l="15272" r="563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26" t="50000" r="43412" b="36069"/>
          <a:stretch/>
        </p:blipFill>
        <p:spPr>
          <a:xfrm>
            <a:off x="295834" y="3742239"/>
            <a:ext cx="3650937" cy="96484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314" b="88175" l="16221" r="486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67166" r="47574" b="12983"/>
          <a:stretch/>
        </p:blipFill>
        <p:spPr>
          <a:xfrm>
            <a:off x="785247" y="4528848"/>
            <a:ext cx="3359222" cy="22329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0638005" y="1676343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327798" y="2873476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642169" y="2920052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5355577" y="375341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638006" y="4074698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355577" y="5645329"/>
            <a:ext cx="746399" cy="632385"/>
          </a:xfrm>
          <a:prstGeom prst="roundRect">
            <a:avLst/>
          </a:prstGeom>
          <a:noFill/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459391" y="1789043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11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46771" y="5709729"/>
            <a:ext cx="1169084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459390" y="4277056"/>
            <a:ext cx="1061241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459391" y="3048854"/>
            <a:ext cx="1105045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941282" y="3887307"/>
            <a:ext cx="1205522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924225" y="2930052"/>
            <a:ext cx="1212073" cy="50358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cm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8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83</Words>
  <Application>Microsoft Office PowerPoint</Application>
  <PresentationFormat>Custom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User</cp:lastModifiedBy>
  <cp:revision>40</cp:revision>
  <dcterms:created xsi:type="dcterms:W3CDTF">2020-08-07T08:50:12Z</dcterms:created>
  <dcterms:modified xsi:type="dcterms:W3CDTF">2024-02-27T07:19:40Z</dcterms:modified>
</cp:coreProperties>
</file>