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90" d="100"/>
          <a:sy n="90" d="100"/>
        </p:scale>
        <p:origin x="-58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22/02/2024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54710" y="2305454"/>
            <a:ext cx="3937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Võ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Mỹ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Nữ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404</Words>
  <Application>Microsoft Office PowerPoint</Application>
  <PresentationFormat>On-screen Show (16:9)</PresentationFormat>
  <Paragraphs>275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47</cp:revision>
  <dcterms:created xsi:type="dcterms:W3CDTF">2017-01-10T13:46:13Z</dcterms:created>
  <dcterms:modified xsi:type="dcterms:W3CDTF">2024-02-22T09:01:05Z</dcterms:modified>
</cp:coreProperties>
</file>