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94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22/02/2024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84251"/>
            <a:ext cx="8369183" cy="3396004"/>
            <a:chOff x="3875607" y="1993518"/>
            <a:chExt cx="2757457" cy="3940499"/>
          </a:xfrm>
        </p:grpSpPr>
        <p:sp>
          <p:nvSpPr>
            <p:cNvPr id="7" name="椭圆 6"/>
            <p:cNvSpPr/>
            <p:nvPr/>
          </p:nvSpPr>
          <p:spPr>
            <a:xfrm>
              <a:off x="4012795" y="1993518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3175524"/>
              <a:ext cx="2757457" cy="128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xmlns="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xmlns="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xmlns="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xmlns="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xmlns="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xmlns="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xmlns="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xmlns="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xmlns="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xmlns="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xmlns="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586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23</Words>
  <Application>Microsoft Office PowerPoint</Application>
  <PresentationFormat>On-screen Show (16:9)</PresentationFormat>
  <Paragraphs>12</Paragraphs>
  <Slides>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41</cp:revision>
  <dcterms:created xsi:type="dcterms:W3CDTF">2017-01-10T13:46:13Z</dcterms:created>
  <dcterms:modified xsi:type="dcterms:W3CDTF">2024-02-22T09:08:14Z</dcterms:modified>
</cp:coreProperties>
</file>