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79" r:id="rId3"/>
    <p:sldId id="289" r:id="rId4"/>
    <p:sldId id="290" r:id="rId5"/>
    <p:sldId id="291" r:id="rId6"/>
    <p:sldId id="294" r:id="rId7"/>
    <p:sldId id="295" r:id="rId8"/>
    <p:sldId id="296" r:id="rId9"/>
    <p:sldId id="297" r:id="rId10"/>
    <p:sldId id="298" r:id="rId11"/>
    <p:sldId id="299" r:id="rId12"/>
    <p:sldId id="300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2" id="{9F60823D-ED45-406B-A127-289E07A3A261}">
          <p14:sldIdLst>
            <p14:sldId id="279"/>
            <p14:sldId id="289"/>
            <p14:sldId id="290"/>
            <p14:sldId id="291"/>
            <p14:sldId id="294"/>
            <p14:sldId id="295"/>
            <p14:sldId id="296"/>
            <p14:sldId id="297"/>
            <p14:sldId id="298"/>
            <p14:sldId id="299"/>
            <p14:sldId id="300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811"/>
    <a:srgbClr val="10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885" autoAdjust="0"/>
  </p:normalViewPr>
  <p:slideViewPr>
    <p:cSldViewPr snapToGrid="0">
      <p:cViewPr>
        <p:scale>
          <a:sx n="100" d="100"/>
          <a:sy n="100" d="100"/>
        </p:scale>
        <p:origin x="-282" y="1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16T17:02:52.273" idx="1">
    <p:pos x="5760" y="2155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22/02/2024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33272" y="329079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25:</a:t>
            </a:r>
          </a:p>
          <a:p>
            <a:pPr algn="ctr"/>
            <a:r>
              <a:rPr lang="vi-VN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DÀI HƠN, NGẮN HƠN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09BA12E4-697F-48D2-B87F-D3B0361C5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309"/>
            <a:ext cx="9144000" cy="3560604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1ECDDEE4-5B99-453C-B04B-35F094CEE1EE}"/>
              </a:ext>
            </a:extLst>
          </p:cNvPr>
          <p:cNvSpPr/>
          <p:nvPr/>
        </p:nvSpPr>
        <p:spPr>
          <a:xfrm>
            <a:off x="1076634" y="1287521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xmlns="" id="{EC9FD6D3-C57F-457B-99C7-B495706FCE6C}"/>
              </a:ext>
            </a:extLst>
          </p:cNvPr>
          <p:cNvSpPr/>
          <p:nvPr/>
        </p:nvSpPr>
        <p:spPr>
          <a:xfrm>
            <a:off x="7768915" y="3259269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011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F84D5373-9CF1-4353-BF36-DC27FE65AA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825"/>
            <a:ext cx="9144000" cy="3701845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6AC83C72-6FD8-4B21-AE0E-15B6D0630579}"/>
              </a:ext>
            </a:extLst>
          </p:cNvPr>
          <p:cNvSpPr/>
          <p:nvPr/>
        </p:nvSpPr>
        <p:spPr>
          <a:xfrm>
            <a:off x="5206177" y="1405505"/>
            <a:ext cx="1886974" cy="3166495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57FFAEE6-6680-4723-865B-B4B98FA94783}"/>
              </a:ext>
            </a:extLst>
          </p:cNvPr>
          <p:cNvSpPr/>
          <p:nvPr/>
        </p:nvSpPr>
        <p:spPr>
          <a:xfrm>
            <a:off x="7836309" y="3318261"/>
            <a:ext cx="899651" cy="121295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452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46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89935" y="309715"/>
            <a:ext cx="8042789" cy="3121743"/>
            <a:chOff x="3664037" y="2863346"/>
            <a:chExt cx="3379053" cy="3415681"/>
          </a:xfrm>
        </p:grpSpPr>
        <p:sp>
          <p:nvSpPr>
            <p:cNvPr id="7" name="椭圆 6"/>
            <p:cNvSpPr/>
            <p:nvPr/>
          </p:nvSpPr>
          <p:spPr>
            <a:xfrm>
              <a:off x="3664037" y="2863346"/>
              <a:ext cx="3379053" cy="3415681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97344" y="3796370"/>
              <a:ext cx="3125091" cy="1212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zh-CN" sz="6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endParaRPr lang="en-US" altLang="zh-CN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06219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84FD2EDE-86A1-4722-AEE5-1608A0E2D4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1052053"/>
            <a:ext cx="9144000" cy="408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162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C1160427-1D52-4439-8278-F6C1003626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916"/>
            <a:ext cx="9144000" cy="3794542"/>
          </a:xfrm>
          <a:prstGeom prst="rect">
            <a:avLst/>
          </a:prstGeom>
        </p:spPr>
      </p:pic>
      <p:sp>
        <p:nvSpPr>
          <p:cNvPr id="11" name="Hình Bầu dục 10">
            <a:extLst>
              <a:ext uri="{FF2B5EF4-FFF2-40B4-BE49-F238E27FC236}">
                <a16:creationId xmlns:a16="http://schemas.microsoft.com/office/drawing/2014/main" xmlns="" id="{66F8D944-70A2-47D1-A717-15E0045B809D}"/>
              </a:ext>
            </a:extLst>
          </p:cNvPr>
          <p:cNvSpPr/>
          <p:nvPr/>
        </p:nvSpPr>
        <p:spPr>
          <a:xfrm>
            <a:off x="2492477" y="1666568"/>
            <a:ext cx="1769807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xmlns="" id="{C359FAB6-72D2-4056-9289-28300266B693}"/>
              </a:ext>
            </a:extLst>
          </p:cNvPr>
          <p:cNvSpPr/>
          <p:nvPr/>
        </p:nvSpPr>
        <p:spPr>
          <a:xfrm>
            <a:off x="6948932" y="3385380"/>
            <a:ext cx="2128650" cy="159675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xmlns="" id="{E5891D9F-6E40-45DB-A989-F81BF60B872E}"/>
              </a:ext>
            </a:extLst>
          </p:cNvPr>
          <p:cNvSpPr/>
          <p:nvPr/>
        </p:nvSpPr>
        <p:spPr>
          <a:xfrm>
            <a:off x="1130743" y="3499704"/>
            <a:ext cx="1891857" cy="148243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xmlns="" id="{AA055EE9-CBF7-4DC8-B17B-70F48F08C0FD}"/>
              </a:ext>
            </a:extLst>
          </p:cNvPr>
          <p:cNvSpPr/>
          <p:nvPr/>
        </p:nvSpPr>
        <p:spPr>
          <a:xfrm>
            <a:off x="5560143" y="1666568"/>
            <a:ext cx="2005780" cy="171881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513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6140B285-3DC3-40B9-AC0F-A52554FA75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732"/>
            <a:ext cx="9144000" cy="3122046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A9517E5E-52F5-4AAE-883B-B3A65EB8AFE5}"/>
              </a:ext>
            </a:extLst>
          </p:cNvPr>
          <p:cNvSpPr/>
          <p:nvPr/>
        </p:nvSpPr>
        <p:spPr>
          <a:xfrm>
            <a:off x="1976284" y="3583725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7EEE9E28-F3B7-4085-B951-009B057D5CE8}"/>
              </a:ext>
            </a:extLst>
          </p:cNvPr>
          <p:cNvSpPr/>
          <p:nvPr/>
        </p:nvSpPr>
        <p:spPr>
          <a:xfrm>
            <a:off x="3323270" y="3179098"/>
            <a:ext cx="899651" cy="172146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xmlns="" id="{626F5EF7-432A-456B-A563-1ACD9CACBF56}"/>
              </a:ext>
            </a:extLst>
          </p:cNvPr>
          <p:cNvSpPr/>
          <p:nvPr/>
        </p:nvSpPr>
        <p:spPr>
          <a:xfrm>
            <a:off x="6125462" y="3757654"/>
            <a:ext cx="779930" cy="113512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561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40D6FD67-C369-461A-BCA5-9BEF203EC6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4" y="0"/>
            <a:ext cx="6253316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2204" y="6"/>
            <a:ext cx="5525729" cy="33855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Tìm cây cao nhất, cây thấp nhất trong mỗi hàng:</a:t>
            </a:r>
            <a:endParaRPr lang="en-US" sz="1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4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B6E0389E-3F43-4D49-A81A-6213C76195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138"/>
            <a:ext cx="9144000" cy="3792988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xmlns="" id="{42FBEAB3-A807-4545-BED6-9CB063EF89AE}"/>
              </a:ext>
            </a:extLst>
          </p:cNvPr>
          <p:cNvSpPr/>
          <p:nvPr/>
        </p:nvSpPr>
        <p:spPr>
          <a:xfrm>
            <a:off x="1438995" y="3141273"/>
            <a:ext cx="899651" cy="136763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C747D7C8-8395-46C0-9345-B52E1E153CFA}"/>
              </a:ext>
            </a:extLst>
          </p:cNvPr>
          <p:cNvSpPr/>
          <p:nvPr/>
        </p:nvSpPr>
        <p:spPr>
          <a:xfrm>
            <a:off x="7152969" y="1549138"/>
            <a:ext cx="1740308" cy="295977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773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9EF520F-A937-4E4C-A97B-6C11AC1EC7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1866"/>
            <a:ext cx="8893277" cy="294654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D902A964-C4DD-46E7-9FD8-1D845FCBBBB8}"/>
              </a:ext>
            </a:extLst>
          </p:cNvPr>
          <p:cNvSpPr/>
          <p:nvPr/>
        </p:nvSpPr>
        <p:spPr>
          <a:xfrm>
            <a:off x="1238865" y="1801866"/>
            <a:ext cx="1312606" cy="2311400"/>
          </a:xfrm>
          <a:prstGeom prst="ellips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xmlns="" id="{194DADEB-A4A6-496A-82E2-3D6D887F2A89}"/>
              </a:ext>
            </a:extLst>
          </p:cNvPr>
          <p:cNvSpPr/>
          <p:nvPr/>
        </p:nvSpPr>
        <p:spPr>
          <a:xfrm>
            <a:off x="5368411" y="2728452"/>
            <a:ext cx="1135626" cy="138481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9527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3943F067-DBA5-4BE9-B4D6-C54ADD558B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0435"/>
            <a:ext cx="8672051" cy="2562478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xmlns="" id="{A39AB3A8-12E2-4A3A-BC93-8BFB4ABF8230}"/>
              </a:ext>
            </a:extLst>
          </p:cNvPr>
          <p:cNvSpPr/>
          <p:nvPr/>
        </p:nvSpPr>
        <p:spPr>
          <a:xfrm>
            <a:off x="5397911" y="3716594"/>
            <a:ext cx="914399" cy="88080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Hình Bầu dục 9">
            <a:extLst>
              <a:ext uri="{FF2B5EF4-FFF2-40B4-BE49-F238E27FC236}">
                <a16:creationId xmlns:a16="http://schemas.microsoft.com/office/drawing/2014/main" xmlns="" id="{167FC5F5-4AD6-4EA7-BC9E-7670E94B9613}"/>
              </a:ext>
            </a:extLst>
          </p:cNvPr>
          <p:cNvSpPr/>
          <p:nvPr/>
        </p:nvSpPr>
        <p:spPr>
          <a:xfrm>
            <a:off x="1150374" y="2206799"/>
            <a:ext cx="1622323" cy="2390599"/>
          </a:xfrm>
          <a:prstGeom prst="ellipse">
            <a:avLst/>
          </a:prstGeom>
          <a:noFill/>
          <a:ln w="5715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10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</TotalTime>
  <Words>33</Words>
  <Application>Microsoft Office PowerPoint</Application>
  <PresentationFormat>On-screen Show (16:9)</PresentationFormat>
  <Paragraphs>13</Paragraphs>
  <Slides>12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41</cp:revision>
  <dcterms:created xsi:type="dcterms:W3CDTF">2017-01-10T13:46:13Z</dcterms:created>
  <dcterms:modified xsi:type="dcterms:W3CDTF">2024-02-22T09:09:31Z</dcterms:modified>
</cp:coreProperties>
</file>