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8" r:id="rId2"/>
    <p:sldMasterId id="2147483730" r:id="rId3"/>
  </p:sldMasterIdLst>
  <p:notesMasterIdLst>
    <p:notesMasterId r:id="rId33"/>
  </p:notesMasterIdLst>
  <p:sldIdLst>
    <p:sldId id="313" r:id="rId4"/>
    <p:sldId id="315" r:id="rId5"/>
    <p:sldId id="317" r:id="rId6"/>
    <p:sldId id="257" r:id="rId7"/>
    <p:sldId id="341" r:id="rId8"/>
    <p:sldId id="320" r:id="rId9"/>
    <p:sldId id="343" r:id="rId10"/>
    <p:sldId id="344" r:id="rId11"/>
    <p:sldId id="345" r:id="rId12"/>
    <p:sldId id="347" r:id="rId13"/>
    <p:sldId id="348" r:id="rId14"/>
    <p:sldId id="342" r:id="rId15"/>
    <p:sldId id="349" r:id="rId16"/>
    <p:sldId id="350" r:id="rId17"/>
    <p:sldId id="351" r:id="rId18"/>
    <p:sldId id="352" r:id="rId19"/>
    <p:sldId id="353" r:id="rId20"/>
    <p:sldId id="355" r:id="rId21"/>
    <p:sldId id="356" r:id="rId22"/>
    <p:sldId id="325" r:id="rId23"/>
    <p:sldId id="357" r:id="rId24"/>
    <p:sldId id="358" r:id="rId25"/>
    <p:sldId id="359" r:id="rId26"/>
    <p:sldId id="270" r:id="rId27"/>
    <p:sldId id="284" r:id="rId28"/>
    <p:sldId id="360" r:id="rId29"/>
    <p:sldId id="361" r:id="rId30"/>
    <p:sldId id="362" r:id="rId31"/>
    <p:sldId id="33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4832B-EB2D-4F8A-8A07-C2BDACC24001}" type="datetimeFigureOut">
              <a:rPr lang="en-US" smtClean="0"/>
              <a:t>28/2/2024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9CCEDA-E65C-456E-B001-9A7323654AD8}" type="slidenum">
              <a:rPr lang="en-US" smtClean="0"/>
              <a:t>‹#›</a:t>
            </a:fld>
            <a:endParaRPr lang="en-US"/>
          </a:p>
        </p:txBody>
      </p:sp>
    </p:spTree>
    <p:extLst>
      <p:ext uri="{BB962C8B-B14F-4D97-AF65-F5344CB8AC3E}">
        <p14:creationId xmlns:p14="http://schemas.microsoft.com/office/powerpoint/2010/main" val="784803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1</a:t>
            </a:fld>
            <a:endParaRPr lang="en-US"/>
          </a:p>
        </p:txBody>
      </p:sp>
    </p:spTree>
    <p:extLst>
      <p:ext uri="{BB962C8B-B14F-4D97-AF65-F5344CB8AC3E}">
        <p14:creationId xmlns:p14="http://schemas.microsoft.com/office/powerpoint/2010/main" val="16534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34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02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11</a:t>
            </a:fld>
            <a:endParaRPr lang="en-US"/>
          </a:p>
        </p:txBody>
      </p:sp>
    </p:spTree>
    <p:extLst>
      <p:ext uri="{BB962C8B-B14F-4D97-AF65-F5344CB8AC3E}">
        <p14:creationId xmlns:p14="http://schemas.microsoft.com/office/powerpoint/2010/main" val="118958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44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0177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29</a:t>
            </a:fld>
            <a:endParaRPr lang="en-US"/>
          </a:p>
        </p:txBody>
      </p:sp>
    </p:spTree>
    <p:extLst>
      <p:ext uri="{BB962C8B-B14F-4D97-AF65-F5344CB8AC3E}">
        <p14:creationId xmlns:p14="http://schemas.microsoft.com/office/powerpoint/2010/main" val="3707659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32859896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123259688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9818016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545515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8342080"/>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6234590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1418995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0362295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1107"/>
        <p:cNvGrpSpPr/>
        <p:nvPr/>
      </p:nvGrpSpPr>
      <p:grpSpPr>
        <a:xfrm>
          <a:off x="0" y="0"/>
          <a:ext cx="0" cy="0"/>
          <a:chOff x="0" y="0"/>
          <a:chExt cx="0" cy="0"/>
        </a:xfrm>
      </p:grpSpPr>
      <p:sp>
        <p:nvSpPr>
          <p:cNvPr id="2" name="Google Shape;1204;p21">
            <a:extLst>
              <a:ext uri="{FF2B5EF4-FFF2-40B4-BE49-F238E27FC236}">
                <a16:creationId xmlns:a16="http://schemas.microsoft.com/office/drawing/2014/main" id="{8017E7FB-970D-3D9D-7BD2-63FCC33F7EA3}"/>
              </a:ext>
            </a:extLst>
          </p:cNvPr>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 name="Google Shape;1205;p21">
            <a:extLst>
              <a:ext uri="{FF2B5EF4-FFF2-40B4-BE49-F238E27FC236}">
                <a16:creationId xmlns:a16="http://schemas.microsoft.com/office/drawing/2014/main" id="{6F2E5EC4-2B86-F267-632B-187F5EFF75E9}"/>
              </a:ext>
            </a:extLst>
          </p:cNvPr>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 name="Google Shape;1206;p21">
            <a:extLst>
              <a:ext uri="{FF2B5EF4-FFF2-40B4-BE49-F238E27FC236}">
                <a16:creationId xmlns:a16="http://schemas.microsoft.com/office/drawing/2014/main" id="{CD56EB49-7323-1B79-26B9-3043CD1BC6C0}"/>
              </a:ext>
            </a:extLst>
          </p:cNvPr>
          <p:cNvGrpSpPr/>
          <p:nvPr userDrawn="1"/>
        </p:nvGrpSpPr>
        <p:grpSpPr>
          <a:xfrm>
            <a:off x="3864693" y="4693244"/>
            <a:ext cx="8435745" cy="2870971"/>
            <a:chOff x="715728" y="1849983"/>
            <a:chExt cx="3985391" cy="1356364"/>
          </a:xfrm>
        </p:grpSpPr>
        <p:sp>
          <p:nvSpPr>
            <p:cNvPr id="5" name="Google Shape;1207;p21">
              <a:extLst>
                <a:ext uri="{FF2B5EF4-FFF2-40B4-BE49-F238E27FC236}">
                  <a16:creationId xmlns:a16="http://schemas.microsoft.com/office/drawing/2014/main" id="{D7ABDCBD-5E6D-F804-31C1-7DD723C4B1C6}"/>
                </a:ext>
              </a:extLst>
            </p:cNvPr>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208;p21">
              <a:extLst>
                <a:ext uri="{FF2B5EF4-FFF2-40B4-BE49-F238E27FC236}">
                  <a16:creationId xmlns:a16="http://schemas.microsoft.com/office/drawing/2014/main" id="{D22A7284-ECC3-9A3D-13D0-8F3755F319FA}"/>
                </a:ext>
              </a:extLst>
            </p:cNvPr>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209;p21">
              <a:extLst>
                <a:ext uri="{FF2B5EF4-FFF2-40B4-BE49-F238E27FC236}">
                  <a16:creationId xmlns:a16="http://schemas.microsoft.com/office/drawing/2014/main" id="{DD6B2840-D427-7218-BFCD-486D5996A06B}"/>
                </a:ext>
              </a:extLst>
            </p:cNvPr>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210;p21">
              <a:extLst>
                <a:ext uri="{FF2B5EF4-FFF2-40B4-BE49-F238E27FC236}">
                  <a16:creationId xmlns:a16="http://schemas.microsoft.com/office/drawing/2014/main" id="{6F3AA709-5C69-3139-3558-70B9B85895CE}"/>
                </a:ext>
              </a:extLst>
            </p:cNvPr>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11;p21">
              <a:extLst>
                <a:ext uri="{FF2B5EF4-FFF2-40B4-BE49-F238E27FC236}">
                  <a16:creationId xmlns:a16="http://schemas.microsoft.com/office/drawing/2014/main" id="{095B27D0-10C9-9572-0AA2-029E687E9614}"/>
                </a:ext>
              </a:extLst>
            </p:cNvPr>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212;p21">
              <a:extLst>
                <a:ext uri="{FF2B5EF4-FFF2-40B4-BE49-F238E27FC236}">
                  <a16:creationId xmlns:a16="http://schemas.microsoft.com/office/drawing/2014/main" id="{D70F8DC2-BBC7-1FE6-8862-D64E68E93A07}"/>
                </a:ext>
              </a:extLst>
            </p:cNvPr>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213;p21">
              <a:extLst>
                <a:ext uri="{FF2B5EF4-FFF2-40B4-BE49-F238E27FC236}">
                  <a16:creationId xmlns:a16="http://schemas.microsoft.com/office/drawing/2014/main" id="{90D68585-7975-2C51-4595-2920487DDE53}"/>
                </a:ext>
              </a:extLst>
            </p:cNvPr>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14;p21">
              <a:extLst>
                <a:ext uri="{FF2B5EF4-FFF2-40B4-BE49-F238E27FC236}">
                  <a16:creationId xmlns:a16="http://schemas.microsoft.com/office/drawing/2014/main" id="{59FEC6CD-034F-D068-715F-C1117FABF15A}"/>
                </a:ext>
              </a:extLst>
            </p:cNvPr>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215;p21">
              <a:extLst>
                <a:ext uri="{FF2B5EF4-FFF2-40B4-BE49-F238E27FC236}">
                  <a16:creationId xmlns:a16="http://schemas.microsoft.com/office/drawing/2014/main" id="{F9B5323D-AE3F-1043-1FDE-63393A16463C}"/>
                </a:ext>
              </a:extLst>
            </p:cNvPr>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216;p21">
              <a:extLst>
                <a:ext uri="{FF2B5EF4-FFF2-40B4-BE49-F238E27FC236}">
                  <a16:creationId xmlns:a16="http://schemas.microsoft.com/office/drawing/2014/main" id="{91E66F20-A6E5-EC1F-8E26-CD6C1AA1D9B2}"/>
                </a:ext>
              </a:extLst>
            </p:cNvPr>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217;p21">
              <a:extLst>
                <a:ext uri="{FF2B5EF4-FFF2-40B4-BE49-F238E27FC236}">
                  <a16:creationId xmlns:a16="http://schemas.microsoft.com/office/drawing/2014/main" id="{008CC21F-C0D2-655B-8E67-20DAD17BD3CB}"/>
                </a:ext>
              </a:extLst>
            </p:cNvPr>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218;p21">
              <a:extLst>
                <a:ext uri="{FF2B5EF4-FFF2-40B4-BE49-F238E27FC236}">
                  <a16:creationId xmlns:a16="http://schemas.microsoft.com/office/drawing/2014/main" id="{59CC470D-2907-A666-E0BA-B9DDDC2E5730}"/>
                </a:ext>
              </a:extLst>
            </p:cNvPr>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219;p21">
              <a:extLst>
                <a:ext uri="{FF2B5EF4-FFF2-40B4-BE49-F238E27FC236}">
                  <a16:creationId xmlns:a16="http://schemas.microsoft.com/office/drawing/2014/main" id="{95185591-8230-AC92-CD67-AADF8ADBBC59}"/>
                </a:ext>
              </a:extLst>
            </p:cNvPr>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220;p21">
              <a:extLst>
                <a:ext uri="{FF2B5EF4-FFF2-40B4-BE49-F238E27FC236}">
                  <a16:creationId xmlns:a16="http://schemas.microsoft.com/office/drawing/2014/main" id="{04263F11-1D39-41E8-AB83-65C082B3EC52}"/>
                </a:ext>
              </a:extLst>
            </p:cNvPr>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221;p21">
              <a:extLst>
                <a:ext uri="{FF2B5EF4-FFF2-40B4-BE49-F238E27FC236}">
                  <a16:creationId xmlns:a16="http://schemas.microsoft.com/office/drawing/2014/main" id="{BF964943-7158-EABC-686C-E26B2DE31E54}"/>
                </a:ext>
              </a:extLst>
            </p:cNvPr>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1222;p21">
              <a:extLst>
                <a:ext uri="{FF2B5EF4-FFF2-40B4-BE49-F238E27FC236}">
                  <a16:creationId xmlns:a16="http://schemas.microsoft.com/office/drawing/2014/main" id="{2C84E944-95A7-E55F-A36D-7478B7CEAA27}"/>
                </a:ext>
              </a:extLst>
            </p:cNvPr>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1223;p21">
              <a:extLst>
                <a:ext uri="{FF2B5EF4-FFF2-40B4-BE49-F238E27FC236}">
                  <a16:creationId xmlns:a16="http://schemas.microsoft.com/office/drawing/2014/main" id="{5CA61C18-859F-B259-8A7E-B5E789EBC285}"/>
                </a:ext>
              </a:extLst>
            </p:cNvPr>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1224;p21">
              <a:extLst>
                <a:ext uri="{FF2B5EF4-FFF2-40B4-BE49-F238E27FC236}">
                  <a16:creationId xmlns:a16="http://schemas.microsoft.com/office/drawing/2014/main" id="{8314F689-7017-E437-4CC7-2F0B51F6D76F}"/>
                </a:ext>
              </a:extLst>
            </p:cNvPr>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1225;p21">
              <a:extLst>
                <a:ext uri="{FF2B5EF4-FFF2-40B4-BE49-F238E27FC236}">
                  <a16:creationId xmlns:a16="http://schemas.microsoft.com/office/drawing/2014/main" id="{1AEC9256-F413-A71E-6DD3-F95BC76A6B71}"/>
                </a:ext>
              </a:extLst>
            </p:cNvPr>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1226;p21">
              <a:extLst>
                <a:ext uri="{FF2B5EF4-FFF2-40B4-BE49-F238E27FC236}">
                  <a16:creationId xmlns:a16="http://schemas.microsoft.com/office/drawing/2014/main" id="{B3C99C41-C657-71D0-E2B7-53ABAA430A7E}"/>
                </a:ext>
              </a:extLst>
            </p:cNvPr>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1227;p21">
              <a:extLst>
                <a:ext uri="{FF2B5EF4-FFF2-40B4-BE49-F238E27FC236}">
                  <a16:creationId xmlns:a16="http://schemas.microsoft.com/office/drawing/2014/main" id="{85B59730-ACCA-8C7F-978B-2E714FE0D87A}"/>
                </a:ext>
              </a:extLst>
            </p:cNvPr>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1228;p21">
              <a:extLst>
                <a:ext uri="{FF2B5EF4-FFF2-40B4-BE49-F238E27FC236}">
                  <a16:creationId xmlns:a16="http://schemas.microsoft.com/office/drawing/2014/main" id="{34E95393-BB12-730C-BEC2-4AD5E8405359}"/>
                </a:ext>
              </a:extLst>
            </p:cNvPr>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1229;p21">
              <a:extLst>
                <a:ext uri="{FF2B5EF4-FFF2-40B4-BE49-F238E27FC236}">
                  <a16:creationId xmlns:a16="http://schemas.microsoft.com/office/drawing/2014/main" id="{DD29B199-ECAB-8EA5-0049-A177F58DB7A8}"/>
                </a:ext>
              </a:extLst>
            </p:cNvPr>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 name="Google Shape;1230;p21">
            <a:extLst>
              <a:ext uri="{FF2B5EF4-FFF2-40B4-BE49-F238E27FC236}">
                <a16:creationId xmlns:a16="http://schemas.microsoft.com/office/drawing/2014/main" id="{A0608292-8AF0-7DC2-657C-C4AB4EFB04D9}"/>
              </a:ext>
            </a:extLst>
          </p:cNvPr>
          <p:cNvGrpSpPr/>
          <p:nvPr userDrawn="1"/>
        </p:nvGrpSpPr>
        <p:grpSpPr>
          <a:xfrm>
            <a:off x="-174748" y="4849957"/>
            <a:ext cx="9617147" cy="3026752"/>
            <a:chOff x="-1192669" y="1924020"/>
            <a:chExt cx="4543534" cy="1429961"/>
          </a:xfrm>
        </p:grpSpPr>
        <p:sp>
          <p:nvSpPr>
            <p:cNvPr id="29" name="Google Shape;1231;p21">
              <a:extLst>
                <a:ext uri="{FF2B5EF4-FFF2-40B4-BE49-F238E27FC236}">
                  <a16:creationId xmlns:a16="http://schemas.microsoft.com/office/drawing/2014/main" id="{15F9016D-16F5-2315-0617-20D012637919}"/>
                </a:ext>
              </a:extLst>
            </p:cNvPr>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1232;p21">
              <a:extLst>
                <a:ext uri="{FF2B5EF4-FFF2-40B4-BE49-F238E27FC236}">
                  <a16:creationId xmlns:a16="http://schemas.microsoft.com/office/drawing/2014/main" id="{4AF82817-64D3-ACE9-F5CE-0F9C4FA3EB3D}"/>
                </a:ext>
              </a:extLst>
            </p:cNvPr>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1233;p21">
              <a:extLst>
                <a:ext uri="{FF2B5EF4-FFF2-40B4-BE49-F238E27FC236}">
                  <a16:creationId xmlns:a16="http://schemas.microsoft.com/office/drawing/2014/main" id="{83B66BC8-9D3C-AC55-F4A5-D832C94F34CD}"/>
                </a:ext>
              </a:extLst>
            </p:cNvPr>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34;p21">
              <a:extLst>
                <a:ext uri="{FF2B5EF4-FFF2-40B4-BE49-F238E27FC236}">
                  <a16:creationId xmlns:a16="http://schemas.microsoft.com/office/drawing/2014/main" id="{0D207DE7-1588-8951-40AE-31C95EAC2E97}"/>
                </a:ext>
              </a:extLst>
            </p:cNvPr>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35;p21">
              <a:extLst>
                <a:ext uri="{FF2B5EF4-FFF2-40B4-BE49-F238E27FC236}">
                  <a16:creationId xmlns:a16="http://schemas.microsoft.com/office/drawing/2014/main" id="{D6B21E7E-3BEA-FFAA-8462-BEB10CD19FCC}"/>
                </a:ext>
              </a:extLst>
            </p:cNvPr>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36;p21">
              <a:extLst>
                <a:ext uri="{FF2B5EF4-FFF2-40B4-BE49-F238E27FC236}">
                  <a16:creationId xmlns:a16="http://schemas.microsoft.com/office/drawing/2014/main" id="{17587970-7A86-FA37-232A-A0D6EF1F8B84}"/>
                </a:ext>
              </a:extLst>
            </p:cNvPr>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37;p21">
              <a:extLst>
                <a:ext uri="{FF2B5EF4-FFF2-40B4-BE49-F238E27FC236}">
                  <a16:creationId xmlns:a16="http://schemas.microsoft.com/office/drawing/2014/main" id="{B0C36455-73EB-C21D-57D8-B3B19C0FD929}"/>
                </a:ext>
              </a:extLst>
            </p:cNvPr>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38;p21">
              <a:extLst>
                <a:ext uri="{FF2B5EF4-FFF2-40B4-BE49-F238E27FC236}">
                  <a16:creationId xmlns:a16="http://schemas.microsoft.com/office/drawing/2014/main" id="{8FD6A6E3-E66F-C12C-FBF0-7C60C4064512}"/>
                </a:ext>
              </a:extLst>
            </p:cNvPr>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39;p21">
              <a:extLst>
                <a:ext uri="{FF2B5EF4-FFF2-40B4-BE49-F238E27FC236}">
                  <a16:creationId xmlns:a16="http://schemas.microsoft.com/office/drawing/2014/main" id="{B2496B36-BFC1-1819-486B-5B70A5B2106B}"/>
                </a:ext>
              </a:extLst>
            </p:cNvPr>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40;p21">
              <a:extLst>
                <a:ext uri="{FF2B5EF4-FFF2-40B4-BE49-F238E27FC236}">
                  <a16:creationId xmlns:a16="http://schemas.microsoft.com/office/drawing/2014/main" id="{7D219815-3FDC-1B80-8012-0DA8490D946B}"/>
                </a:ext>
              </a:extLst>
            </p:cNvPr>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41;p21">
              <a:extLst>
                <a:ext uri="{FF2B5EF4-FFF2-40B4-BE49-F238E27FC236}">
                  <a16:creationId xmlns:a16="http://schemas.microsoft.com/office/drawing/2014/main" id="{C4326FE3-3B25-08E0-09AF-F8D5FCF6DFFE}"/>
                </a:ext>
              </a:extLst>
            </p:cNvPr>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42;p21">
              <a:extLst>
                <a:ext uri="{FF2B5EF4-FFF2-40B4-BE49-F238E27FC236}">
                  <a16:creationId xmlns:a16="http://schemas.microsoft.com/office/drawing/2014/main" id="{FBA46EDA-8DFC-DEA5-BE6A-A1C3D846BCB7}"/>
                </a:ext>
              </a:extLst>
            </p:cNvPr>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43;p21">
              <a:extLst>
                <a:ext uri="{FF2B5EF4-FFF2-40B4-BE49-F238E27FC236}">
                  <a16:creationId xmlns:a16="http://schemas.microsoft.com/office/drawing/2014/main" id="{EB1CFD20-0300-988A-11F7-7DADAFCEBAA6}"/>
                </a:ext>
              </a:extLst>
            </p:cNvPr>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44;p21">
              <a:extLst>
                <a:ext uri="{FF2B5EF4-FFF2-40B4-BE49-F238E27FC236}">
                  <a16:creationId xmlns:a16="http://schemas.microsoft.com/office/drawing/2014/main" id="{442C2FFC-3685-89D0-E6C3-285CFC10B911}"/>
                </a:ext>
              </a:extLst>
            </p:cNvPr>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45;p21">
              <a:extLst>
                <a:ext uri="{FF2B5EF4-FFF2-40B4-BE49-F238E27FC236}">
                  <a16:creationId xmlns:a16="http://schemas.microsoft.com/office/drawing/2014/main" id="{C6C03427-1F2D-C2BB-EDA8-694E27EB03E2}"/>
                </a:ext>
              </a:extLst>
            </p:cNvPr>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46;p21">
              <a:extLst>
                <a:ext uri="{FF2B5EF4-FFF2-40B4-BE49-F238E27FC236}">
                  <a16:creationId xmlns:a16="http://schemas.microsoft.com/office/drawing/2014/main" id="{656B9DBD-B9A9-71DB-C073-01173BDFAA33}"/>
                </a:ext>
              </a:extLst>
            </p:cNvPr>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247;p21">
              <a:extLst>
                <a:ext uri="{FF2B5EF4-FFF2-40B4-BE49-F238E27FC236}">
                  <a16:creationId xmlns:a16="http://schemas.microsoft.com/office/drawing/2014/main" id="{9B69D618-D3F3-3223-E344-A7C69CA855D7}"/>
                </a:ext>
              </a:extLst>
            </p:cNvPr>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248;p21">
              <a:extLst>
                <a:ext uri="{FF2B5EF4-FFF2-40B4-BE49-F238E27FC236}">
                  <a16:creationId xmlns:a16="http://schemas.microsoft.com/office/drawing/2014/main" id="{44022BE2-6C19-5248-8D11-9249E31949A4}"/>
                </a:ext>
              </a:extLst>
            </p:cNvPr>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249;p21">
              <a:extLst>
                <a:ext uri="{FF2B5EF4-FFF2-40B4-BE49-F238E27FC236}">
                  <a16:creationId xmlns:a16="http://schemas.microsoft.com/office/drawing/2014/main" id="{E0778724-1987-5826-3FDD-B4D5FD6DAEE6}"/>
                </a:ext>
              </a:extLst>
            </p:cNvPr>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250;p21">
              <a:extLst>
                <a:ext uri="{FF2B5EF4-FFF2-40B4-BE49-F238E27FC236}">
                  <a16:creationId xmlns:a16="http://schemas.microsoft.com/office/drawing/2014/main" id="{427BA60A-3DC2-F006-E358-66C8CBEAAA4D}"/>
                </a:ext>
              </a:extLst>
            </p:cNvPr>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251;p21">
              <a:extLst>
                <a:ext uri="{FF2B5EF4-FFF2-40B4-BE49-F238E27FC236}">
                  <a16:creationId xmlns:a16="http://schemas.microsoft.com/office/drawing/2014/main" id="{CEACC9B9-953B-8553-2DA8-F1880F653390}"/>
                </a:ext>
              </a:extLst>
            </p:cNvPr>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252;p21">
              <a:extLst>
                <a:ext uri="{FF2B5EF4-FFF2-40B4-BE49-F238E27FC236}">
                  <a16:creationId xmlns:a16="http://schemas.microsoft.com/office/drawing/2014/main" id="{0145CE16-DD3A-F965-8DA4-1DE95446B153}"/>
                </a:ext>
              </a:extLst>
            </p:cNvPr>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253;p21">
              <a:extLst>
                <a:ext uri="{FF2B5EF4-FFF2-40B4-BE49-F238E27FC236}">
                  <a16:creationId xmlns:a16="http://schemas.microsoft.com/office/drawing/2014/main" id="{BBF78A82-3AED-2EA8-0AF5-094859ACDE8C}"/>
                </a:ext>
              </a:extLst>
            </p:cNvPr>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254;p21">
              <a:extLst>
                <a:ext uri="{FF2B5EF4-FFF2-40B4-BE49-F238E27FC236}">
                  <a16:creationId xmlns:a16="http://schemas.microsoft.com/office/drawing/2014/main" id="{D6C62BE8-C4D9-D021-D09D-88F60634EE4C}"/>
                </a:ext>
              </a:extLst>
            </p:cNvPr>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255;p21">
              <a:extLst>
                <a:ext uri="{FF2B5EF4-FFF2-40B4-BE49-F238E27FC236}">
                  <a16:creationId xmlns:a16="http://schemas.microsoft.com/office/drawing/2014/main" id="{C20FA2E0-F3D4-F284-F9FB-2B05CCC8C9BB}"/>
                </a:ext>
              </a:extLst>
            </p:cNvPr>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256;p21">
              <a:extLst>
                <a:ext uri="{FF2B5EF4-FFF2-40B4-BE49-F238E27FC236}">
                  <a16:creationId xmlns:a16="http://schemas.microsoft.com/office/drawing/2014/main" id="{19C16AEA-FF47-F847-38E2-77232A5D6888}"/>
                </a:ext>
              </a:extLst>
            </p:cNvPr>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257;p21">
              <a:extLst>
                <a:ext uri="{FF2B5EF4-FFF2-40B4-BE49-F238E27FC236}">
                  <a16:creationId xmlns:a16="http://schemas.microsoft.com/office/drawing/2014/main" id="{768D8860-F38B-1215-D68B-2003A981DADB}"/>
                </a:ext>
              </a:extLst>
            </p:cNvPr>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258;p21">
              <a:extLst>
                <a:ext uri="{FF2B5EF4-FFF2-40B4-BE49-F238E27FC236}">
                  <a16:creationId xmlns:a16="http://schemas.microsoft.com/office/drawing/2014/main" id="{DDC77E42-E58E-30BF-4E33-378320A309C1}"/>
                </a:ext>
              </a:extLst>
            </p:cNvPr>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259;p21">
              <a:extLst>
                <a:ext uri="{FF2B5EF4-FFF2-40B4-BE49-F238E27FC236}">
                  <a16:creationId xmlns:a16="http://schemas.microsoft.com/office/drawing/2014/main" id="{E06FABBE-C15E-B5DE-D9C8-985120798A7B}"/>
                </a:ext>
              </a:extLst>
            </p:cNvPr>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260;p21">
              <a:extLst>
                <a:ext uri="{FF2B5EF4-FFF2-40B4-BE49-F238E27FC236}">
                  <a16:creationId xmlns:a16="http://schemas.microsoft.com/office/drawing/2014/main" id="{D1E6675E-2917-3E31-3028-51424CD41C76}"/>
                </a:ext>
              </a:extLst>
            </p:cNvPr>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261;p21">
              <a:extLst>
                <a:ext uri="{FF2B5EF4-FFF2-40B4-BE49-F238E27FC236}">
                  <a16:creationId xmlns:a16="http://schemas.microsoft.com/office/drawing/2014/main" id="{0CC0D988-9D4A-1BCA-03E5-C47E5851C798}"/>
                </a:ext>
              </a:extLst>
            </p:cNvPr>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3" name="Google Shape;1262;p21">
            <a:extLst>
              <a:ext uri="{FF2B5EF4-FFF2-40B4-BE49-F238E27FC236}">
                <a16:creationId xmlns:a16="http://schemas.microsoft.com/office/drawing/2014/main" id="{CE88F5A8-3E60-27E9-45EC-A97CBD4647F3}"/>
              </a:ext>
            </a:extLst>
          </p:cNvPr>
          <p:cNvGrpSpPr/>
          <p:nvPr userDrawn="1"/>
        </p:nvGrpSpPr>
        <p:grpSpPr>
          <a:xfrm>
            <a:off x="284778" y="430289"/>
            <a:ext cx="11705812" cy="5256763"/>
            <a:chOff x="213583" y="322717"/>
            <a:chExt cx="8779359" cy="3942572"/>
          </a:xfrm>
        </p:grpSpPr>
        <p:grpSp>
          <p:nvGrpSpPr>
            <p:cNvPr id="1104" name="Google Shape;1263;p21">
              <a:extLst>
                <a:ext uri="{FF2B5EF4-FFF2-40B4-BE49-F238E27FC236}">
                  <a16:creationId xmlns:a16="http://schemas.microsoft.com/office/drawing/2014/main" id="{A243FE72-1887-33E2-835D-E05EA849A2D6}"/>
                </a:ext>
              </a:extLst>
            </p:cNvPr>
            <p:cNvGrpSpPr/>
            <p:nvPr/>
          </p:nvGrpSpPr>
          <p:grpSpPr>
            <a:xfrm>
              <a:off x="7561986" y="2461773"/>
              <a:ext cx="1283896" cy="640564"/>
              <a:chOff x="3928210" y="1337178"/>
              <a:chExt cx="913545" cy="455852"/>
            </a:xfrm>
          </p:grpSpPr>
          <p:sp>
            <p:nvSpPr>
              <p:cNvPr id="1259" name="Google Shape;1264;p21">
                <a:extLst>
                  <a:ext uri="{FF2B5EF4-FFF2-40B4-BE49-F238E27FC236}">
                    <a16:creationId xmlns:a16="http://schemas.microsoft.com/office/drawing/2014/main" id="{2918FCC0-E9EC-4AEF-D568-3FE4205D9FE3}"/>
                  </a:ext>
                </a:extLst>
              </p:cNvPr>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5;p21">
                <a:extLst>
                  <a:ext uri="{FF2B5EF4-FFF2-40B4-BE49-F238E27FC236}">
                    <a16:creationId xmlns:a16="http://schemas.microsoft.com/office/drawing/2014/main" id="{35CF054D-1978-49E1-F8D7-76E167665EBA}"/>
                  </a:ext>
                </a:extLst>
              </p:cNvPr>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6;p21">
                <a:extLst>
                  <a:ext uri="{FF2B5EF4-FFF2-40B4-BE49-F238E27FC236}">
                    <a16:creationId xmlns:a16="http://schemas.microsoft.com/office/drawing/2014/main" id="{3DBD931D-FC60-C2C5-05E2-ADC370B5A062}"/>
                  </a:ext>
                </a:extLst>
              </p:cNvPr>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7;p21">
                <a:extLst>
                  <a:ext uri="{FF2B5EF4-FFF2-40B4-BE49-F238E27FC236}">
                    <a16:creationId xmlns:a16="http://schemas.microsoft.com/office/drawing/2014/main" id="{77283218-871F-0259-2C4B-974BE814A3DE}"/>
                  </a:ext>
                </a:extLst>
              </p:cNvPr>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8;p21">
                <a:extLst>
                  <a:ext uri="{FF2B5EF4-FFF2-40B4-BE49-F238E27FC236}">
                    <a16:creationId xmlns:a16="http://schemas.microsoft.com/office/drawing/2014/main" id="{A1B78527-02FA-DD09-72E6-A8487166B793}"/>
                  </a:ext>
                </a:extLst>
              </p:cNvPr>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269;p21">
              <a:extLst>
                <a:ext uri="{FF2B5EF4-FFF2-40B4-BE49-F238E27FC236}">
                  <a16:creationId xmlns:a16="http://schemas.microsoft.com/office/drawing/2014/main" id="{AE3B54C6-ABA5-EB25-C1F8-9C110DD2799E}"/>
                </a:ext>
              </a:extLst>
            </p:cNvPr>
            <p:cNvGrpSpPr/>
            <p:nvPr/>
          </p:nvGrpSpPr>
          <p:grpSpPr>
            <a:xfrm>
              <a:off x="8327142" y="540012"/>
              <a:ext cx="665800" cy="547990"/>
              <a:chOff x="6522431" y="1681510"/>
              <a:chExt cx="420647" cy="346216"/>
            </a:xfrm>
          </p:grpSpPr>
          <p:sp>
            <p:nvSpPr>
              <p:cNvPr id="1237" name="Google Shape;1270;p21">
                <a:extLst>
                  <a:ext uri="{FF2B5EF4-FFF2-40B4-BE49-F238E27FC236}">
                    <a16:creationId xmlns:a16="http://schemas.microsoft.com/office/drawing/2014/main" id="{6E249485-FECB-51A9-DB54-3D7E20CD571D}"/>
                  </a:ext>
                </a:extLst>
              </p:cNvPr>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71;p21">
                <a:extLst>
                  <a:ext uri="{FF2B5EF4-FFF2-40B4-BE49-F238E27FC236}">
                    <a16:creationId xmlns:a16="http://schemas.microsoft.com/office/drawing/2014/main" id="{612F7D9C-3DA9-63D5-1E1B-EE82F5A89714}"/>
                  </a:ext>
                </a:extLst>
              </p:cNvPr>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72;p21">
                <a:extLst>
                  <a:ext uri="{FF2B5EF4-FFF2-40B4-BE49-F238E27FC236}">
                    <a16:creationId xmlns:a16="http://schemas.microsoft.com/office/drawing/2014/main" id="{E873E84E-4FCA-EFA0-D977-ADC0C9D83421}"/>
                  </a:ext>
                </a:extLst>
              </p:cNvPr>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73;p21">
                <a:extLst>
                  <a:ext uri="{FF2B5EF4-FFF2-40B4-BE49-F238E27FC236}">
                    <a16:creationId xmlns:a16="http://schemas.microsoft.com/office/drawing/2014/main" id="{F8D08E9F-3857-29C5-6A47-86668E945FC7}"/>
                  </a:ext>
                </a:extLst>
              </p:cNvPr>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74;p21">
                <a:extLst>
                  <a:ext uri="{FF2B5EF4-FFF2-40B4-BE49-F238E27FC236}">
                    <a16:creationId xmlns:a16="http://schemas.microsoft.com/office/drawing/2014/main" id="{8BB5A110-3D64-D247-9577-2A1E378D06CA}"/>
                  </a:ext>
                </a:extLst>
              </p:cNvPr>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75;p21">
                <a:extLst>
                  <a:ext uri="{FF2B5EF4-FFF2-40B4-BE49-F238E27FC236}">
                    <a16:creationId xmlns:a16="http://schemas.microsoft.com/office/drawing/2014/main" id="{1CAB4FC7-4D4E-618A-D844-2540B0DF5625}"/>
                  </a:ext>
                </a:extLst>
              </p:cNvPr>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76;p21">
                <a:extLst>
                  <a:ext uri="{FF2B5EF4-FFF2-40B4-BE49-F238E27FC236}">
                    <a16:creationId xmlns:a16="http://schemas.microsoft.com/office/drawing/2014/main" id="{6B384C1B-EE1C-5FF4-5433-9800AE00E275}"/>
                  </a:ext>
                </a:extLst>
              </p:cNvPr>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77;p21">
                <a:extLst>
                  <a:ext uri="{FF2B5EF4-FFF2-40B4-BE49-F238E27FC236}">
                    <a16:creationId xmlns:a16="http://schemas.microsoft.com/office/drawing/2014/main" id="{F2F6F0EA-BF3A-DDD6-14A8-3533BB657515}"/>
                  </a:ext>
                </a:extLst>
              </p:cNvPr>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78;p21">
                <a:extLst>
                  <a:ext uri="{FF2B5EF4-FFF2-40B4-BE49-F238E27FC236}">
                    <a16:creationId xmlns:a16="http://schemas.microsoft.com/office/drawing/2014/main" id="{8A556682-7752-2955-4F73-3D91E3DEEC59}"/>
                  </a:ext>
                </a:extLst>
              </p:cNvPr>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79;p21">
                <a:extLst>
                  <a:ext uri="{FF2B5EF4-FFF2-40B4-BE49-F238E27FC236}">
                    <a16:creationId xmlns:a16="http://schemas.microsoft.com/office/drawing/2014/main" id="{68658CEF-2999-EF0D-E9DE-4AF1A471CA6F}"/>
                  </a:ext>
                </a:extLst>
              </p:cNvPr>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80;p21">
                <a:extLst>
                  <a:ext uri="{FF2B5EF4-FFF2-40B4-BE49-F238E27FC236}">
                    <a16:creationId xmlns:a16="http://schemas.microsoft.com/office/drawing/2014/main" id="{8D30B1D2-312B-3D4B-82E6-90120098FAF4}"/>
                  </a:ext>
                </a:extLst>
              </p:cNvPr>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81;p21">
                <a:extLst>
                  <a:ext uri="{FF2B5EF4-FFF2-40B4-BE49-F238E27FC236}">
                    <a16:creationId xmlns:a16="http://schemas.microsoft.com/office/drawing/2014/main" id="{A68003A1-B51B-784F-CB58-EE12FB253CD3}"/>
                  </a:ext>
                </a:extLst>
              </p:cNvPr>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82;p21">
                <a:extLst>
                  <a:ext uri="{FF2B5EF4-FFF2-40B4-BE49-F238E27FC236}">
                    <a16:creationId xmlns:a16="http://schemas.microsoft.com/office/drawing/2014/main" id="{D9B98896-D287-2019-56E1-3C73609149C8}"/>
                  </a:ext>
                </a:extLst>
              </p:cNvPr>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83;p21">
                <a:extLst>
                  <a:ext uri="{FF2B5EF4-FFF2-40B4-BE49-F238E27FC236}">
                    <a16:creationId xmlns:a16="http://schemas.microsoft.com/office/drawing/2014/main" id="{76CD7899-6981-71DE-0B12-6FF8A9A4CA3A}"/>
                  </a:ext>
                </a:extLst>
              </p:cNvPr>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84;p21">
                <a:extLst>
                  <a:ext uri="{FF2B5EF4-FFF2-40B4-BE49-F238E27FC236}">
                    <a16:creationId xmlns:a16="http://schemas.microsoft.com/office/drawing/2014/main" id="{D9ECF669-F69E-447B-0E8C-4668C2EA505D}"/>
                  </a:ext>
                </a:extLst>
              </p:cNvPr>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85;p21">
                <a:extLst>
                  <a:ext uri="{FF2B5EF4-FFF2-40B4-BE49-F238E27FC236}">
                    <a16:creationId xmlns:a16="http://schemas.microsoft.com/office/drawing/2014/main" id="{ACC3A504-B9F6-8E0C-B4A8-01AE5197E017}"/>
                  </a:ext>
                </a:extLst>
              </p:cNvPr>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86;p21">
                <a:extLst>
                  <a:ext uri="{FF2B5EF4-FFF2-40B4-BE49-F238E27FC236}">
                    <a16:creationId xmlns:a16="http://schemas.microsoft.com/office/drawing/2014/main" id="{35A6F869-979D-CEC4-3B33-6F6CA79EB87A}"/>
                  </a:ext>
                </a:extLst>
              </p:cNvPr>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87;p21">
                <a:extLst>
                  <a:ext uri="{FF2B5EF4-FFF2-40B4-BE49-F238E27FC236}">
                    <a16:creationId xmlns:a16="http://schemas.microsoft.com/office/drawing/2014/main" id="{2BCE784F-ED51-FAD6-CC8A-5E23FBA0099F}"/>
                  </a:ext>
                </a:extLst>
              </p:cNvPr>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88;p21">
                <a:extLst>
                  <a:ext uri="{FF2B5EF4-FFF2-40B4-BE49-F238E27FC236}">
                    <a16:creationId xmlns:a16="http://schemas.microsoft.com/office/drawing/2014/main" id="{13A5999A-82FA-558A-37D8-8C9FE7A2888C}"/>
                  </a:ext>
                </a:extLst>
              </p:cNvPr>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89;p21">
                <a:extLst>
                  <a:ext uri="{FF2B5EF4-FFF2-40B4-BE49-F238E27FC236}">
                    <a16:creationId xmlns:a16="http://schemas.microsoft.com/office/drawing/2014/main" id="{825ABC6A-ECA8-98D1-9D7C-CF5D8E03FF4B}"/>
                  </a:ext>
                </a:extLst>
              </p:cNvPr>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90;p21">
                <a:extLst>
                  <a:ext uri="{FF2B5EF4-FFF2-40B4-BE49-F238E27FC236}">
                    <a16:creationId xmlns:a16="http://schemas.microsoft.com/office/drawing/2014/main" id="{B8DEE957-2A77-E323-D100-4C7CB087F438}"/>
                  </a:ext>
                </a:extLst>
              </p:cNvPr>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91;p21">
                <a:extLst>
                  <a:ext uri="{FF2B5EF4-FFF2-40B4-BE49-F238E27FC236}">
                    <a16:creationId xmlns:a16="http://schemas.microsoft.com/office/drawing/2014/main" id="{2032ACFD-9740-E182-253E-201A040FA113}"/>
                  </a:ext>
                </a:extLst>
              </p:cNvPr>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6" name="Google Shape;1292;p21">
              <a:extLst>
                <a:ext uri="{FF2B5EF4-FFF2-40B4-BE49-F238E27FC236}">
                  <a16:creationId xmlns:a16="http://schemas.microsoft.com/office/drawing/2014/main" id="{DDE17038-8B8C-83AA-2CA7-EA23300B29FD}"/>
                </a:ext>
              </a:extLst>
            </p:cNvPr>
            <p:cNvGrpSpPr/>
            <p:nvPr/>
          </p:nvGrpSpPr>
          <p:grpSpPr>
            <a:xfrm>
              <a:off x="8488808" y="1894803"/>
              <a:ext cx="246464" cy="231319"/>
              <a:chOff x="5946283" y="1650903"/>
              <a:chExt cx="246464" cy="231319"/>
            </a:xfrm>
          </p:grpSpPr>
          <p:sp>
            <p:nvSpPr>
              <p:cNvPr id="1235" name="Google Shape;1293;p21">
                <a:extLst>
                  <a:ext uri="{FF2B5EF4-FFF2-40B4-BE49-F238E27FC236}">
                    <a16:creationId xmlns:a16="http://schemas.microsoft.com/office/drawing/2014/main" id="{176EFBF6-783C-6BCF-6285-322D1AAF10F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94;p21">
                <a:extLst>
                  <a:ext uri="{FF2B5EF4-FFF2-40B4-BE49-F238E27FC236}">
                    <a16:creationId xmlns:a16="http://schemas.microsoft.com/office/drawing/2014/main" id="{1DBA1507-DA36-1229-30C8-081E840DE130}"/>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295;p21">
              <a:extLst>
                <a:ext uri="{FF2B5EF4-FFF2-40B4-BE49-F238E27FC236}">
                  <a16:creationId xmlns:a16="http://schemas.microsoft.com/office/drawing/2014/main" id="{460DBCC7-ED95-6E97-6A95-CDEF55EE3048}"/>
                </a:ext>
              </a:extLst>
            </p:cNvPr>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16" name="Google Shape;1296;p21">
              <a:extLst>
                <a:ext uri="{FF2B5EF4-FFF2-40B4-BE49-F238E27FC236}">
                  <a16:creationId xmlns:a16="http://schemas.microsoft.com/office/drawing/2014/main" id="{5ECE2B05-252C-4CBA-D6A8-A3E498A3E3FC}"/>
                </a:ext>
              </a:extLst>
            </p:cNvPr>
            <p:cNvGrpSpPr/>
            <p:nvPr/>
          </p:nvGrpSpPr>
          <p:grpSpPr>
            <a:xfrm>
              <a:off x="3367467" y="3569545"/>
              <a:ext cx="634909" cy="695744"/>
              <a:chOff x="7969377" y="2856516"/>
              <a:chExt cx="402682" cy="441266"/>
            </a:xfrm>
          </p:grpSpPr>
          <p:sp>
            <p:nvSpPr>
              <p:cNvPr id="1224" name="Google Shape;1297;p21">
                <a:extLst>
                  <a:ext uri="{FF2B5EF4-FFF2-40B4-BE49-F238E27FC236}">
                    <a16:creationId xmlns:a16="http://schemas.microsoft.com/office/drawing/2014/main" id="{1DF604A2-86B3-FD89-0D74-371DC58FBB2D}"/>
                  </a:ext>
                </a:extLst>
              </p:cNvPr>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98;p21">
                <a:extLst>
                  <a:ext uri="{FF2B5EF4-FFF2-40B4-BE49-F238E27FC236}">
                    <a16:creationId xmlns:a16="http://schemas.microsoft.com/office/drawing/2014/main" id="{DDD5A0DE-B1A2-943E-0C27-9980CC024ACB}"/>
                  </a:ext>
                </a:extLst>
              </p:cNvPr>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99;p21">
                <a:extLst>
                  <a:ext uri="{FF2B5EF4-FFF2-40B4-BE49-F238E27FC236}">
                    <a16:creationId xmlns:a16="http://schemas.microsoft.com/office/drawing/2014/main" id="{A687237C-D10C-4B51-B7D8-26B53CCEA914}"/>
                  </a:ext>
                </a:extLst>
              </p:cNvPr>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300;p21">
                <a:extLst>
                  <a:ext uri="{FF2B5EF4-FFF2-40B4-BE49-F238E27FC236}">
                    <a16:creationId xmlns:a16="http://schemas.microsoft.com/office/drawing/2014/main" id="{0D67D568-FF96-83DD-9B0E-494870390649}"/>
                  </a:ext>
                </a:extLst>
              </p:cNvPr>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301;p21">
                <a:extLst>
                  <a:ext uri="{FF2B5EF4-FFF2-40B4-BE49-F238E27FC236}">
                    <a16:creationId xmlns:a16="http://schemas.microsoft.com/office/drawing/2014/main" id="{7D15A527-1E66-D488-A4F2-B4953BB335CC}"/>
                  </a:ext>
                </a:extLst>
              </p:cNvPr>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302;p21">
                <a:extLst>
                  <a:ext uri="{FF2B5EF4-FFF2-40B4-BE49-F238E27FC236}">
                    <a16:creationId xmlns:a16="http://schemas.microsoft.com/office/drawing/2014/main" id="{EFFA9D72-9B6B-8171-FEB8-90586A0F92E9}"/>
                  </a:ext>
                </a:extLst>
              </p:cNvPr>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303;p21">
                <a:extLst>
                  <a:ext uri="{FF2B5EF4-FFF2-40B4-BE49-F238E27FC236}">
                    <a16:creationId xmlns:a16="http://schemas.microsoft.com/office/drawing/2014/main" id="{A6CB7740-C717-F3CB-4E1B-3C89A8D3B137}"/>
                  </a:ext>
                </a:extLst>
              </p:cNvPr>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304;p21">
                <a:extLst>
                  <a:ext uri="{FF2B5EF4-FFF2-40B4-BE49-F238E27FC236}">
                    <a16:creationId xmlns:a16="http://schemas.microsoft.com/office/drawing/2014/main" id="{3041A3CB-164A-CF4A-106A-FE3BD81F034E}"/>
                  </a:ext>
                </a:extLst>
              </p:cNvPr>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305;p21">
                <a:extLst>
                  <a:ext uri="{FF2B5EF4-FFF2-40B4-BE49-F238E27FC236}">
                    <a16:creationId xmlns:a16="http://schemas.microsoft.com/office/drawing/2014/main" id="{A7AAA26D-8248-7827-ABD3-EEF4DBC2C7CE}"/>
                  </a:ext>
                </a:extLst>
              </p:cNvPr>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306;p21">
                <a:extLst>
                  <a:ext uri="{FF2B5EF4-FFF2-40B4-BE49-F238E27FC236}">
                    <a16:creationId xmlns:a16="http://schemas.microsoft.com/office/drawing/2014/main" id="{758C4A3E-8D84-F3B8-5268-28F150354CF0}"/>
                  </a:ext>
                </a:extLst>
              </p:cNvPr>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307;p21">
                <a:extLst>
                  <a:ext uri="{FF2B5EF4-FFF2-40B4-BE49-F238E27FC236}">
                    <a16:creationId xmlns:a16="http://schemas.microsoft.com/office/drawing/2014/main" id="{C5ECC30D-C108-B64B-5686-B54F5F739CB4}"/>
                  </a:ext>
                </a:extLst>
              </p:cNvPr>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7" name="Google Shape;1308;p21">
              <a:extLst>
                <a:ext uri="{FF2B5EF4-FFF2-40B4-BE49-F238E27FC236}">
                  <a16:creationId xmlns:a16="http://schemas.microsoft.com/office/drawing/2014/main" id="{7CCAA57C-ADAE-67D5-580C-4C310AC0807C}"/>
                </a:ext>
              </a:extLst>
            </p:cNvPr>
            <p:cNvGrpSpPr/>
            <p:nvPr/>
          </p:nvGrpSpPr>
          <p:grpSpPr>
            <a:xfrm>
              <a:off x="494908" y="1060128"/>
              <a:ext cx="246464" cy="231319"/>
              <a:chOff x="5946283" y="1650903"/>
              <a:chExt cx="246464" cy="231319"/>
            </a:xfrm>
          </p:grpSpPr>
          <p:sp>
            <p:nvSpPr>
              <p:cNvPr id="1222" name="Google Shape;1309;p21">
                <a:extLst>
                  <a:ext uri="{FF2B5EF4-FFF2-40B4-BE49-F238E27FC236}">
                    <a16:creationId xmlns:a16="http://schemas.microsoft.com/office/drawing/2014/main" id="{F17BE43E-4E0F-3927-E780-AA734E489A5C}"/>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310;p21">
                <a:extLst>
                  <a:ext uri="{FF2B5EF4-FFF2-40B4-BE49-F238E27FC236}">
                    <a16:creationId xmlns:a16="http://schemas.microsoft.com/office/drawing/2014/main" id="{2FB48130-51DA-17F1-1256-376AFDF5129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311;p21">
              <a:extLst>
                <a:ext uri="{FF2B5EF4-FFF2-40B4-BE49-F238E27FC236}">
                  <a16:creationId xmlns:a16="http://schemas.microsoft.com/office/drawing/2014/main" id="{2F389ECF-0859-37C5-5B9F-3CF9E40E63BE}"/>
                </a:ext>
              </a:extLst>
            </p:cNvPr>
            <p:cNvGrpSpPr/>
            <p:nvPr/>
          </p:nvGrpSpPr>
          <p:grpSpPr>
            <a:xfrm>
              <a:off x="213583" y="1596228"/>
              <a:ext cx="246464" cy="231319"/>
              <a:chOff x="5946283" y="1650903"/>
              <a:chExt cx="246464" cy="231319"/>
            </a:xfrm>
          </p:grpSpPr>
          <p:sp>
            <p:nvSpPr>
              <p:cNvPr id="1220" name="Google Shape;1312;p21">
                <a:extLst>
                  <a:ext uri="{FF2B5EF4-FFF2-40B4-BE49-F238E27FC236}">
                    <a16:creationId xmlns:a16="http://schemas.microsoft.com/office/drawing/2014/main" id="{01007335-3D8E-7BAB-5B40-B362D2DB485B}"/>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313;p21">
                <a:extLst>
                  <a:ext uri="{FF2B5EF4-FFF2-40B4-BE49-F238E27FC236}">
                    <a16:creationId xmlns:a16="http://schemas.microsoft.com/office/drawing/2014/main" id="{CD706444-3277-DDE0-7081-11F6E21D4129}"/>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9" name="Google Shape;1314;p21">
              <a:extLst>
                <a:ext uri="{FF2B5EF4-FFF2-40B4-BE49-F238E27FC236}">
                  <a16:creationId xmlns:a16="http://schemas.microsoft.com/office/drawing/2014/main" id="{E56313EA-5F78-A038-CFFF-8F2644BCE347}"/>
                </a:ext>
              </a:extLst>
            </p:cNvPr>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356610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9336492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046270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571114202"/>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9621989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4989599"/>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34000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5361707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6087569"/>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03061341"/>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99309160"/>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50908267"/>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xmlns=""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xmlns=""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xmlns=""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283345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6497814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262798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7108692"/>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6678071"/>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28/2/2024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43378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28/2/2024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92282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28/2/2024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126080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28/2/2024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79530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28/2/2024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26631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28/2/2024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06448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28/2/2024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482487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28/2/2024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040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85296216"/>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28/2/2024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254271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28/2/2024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211994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28/2/2024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552127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661578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04787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640774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69016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38906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250401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3899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3703095"/>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27856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45020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17923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28/2/2024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80353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99117921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97963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24008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1725529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4E8FB2C8-789A-E8DB-83F3-35BF063F5746}"/>
              </a:ext>
            </a:extLst>
          </p:cNvPr>
          <p:cNvPicPr>
            <a:picLocks noChangeAspect="1"/>
          </p:cNvPicPr>
          <p:nvPr userDrawn="1"/>
        </p:nvPicPr>
        <p:blipFill>
          <a:blip r:embed="rId33" cstate="hqprint">
            <a:extLst>
              <a:ext uri="{28A0092B-C50C-407E-A947-70E740481C1C}">
                <a14:useLocalDpi xmlns:a14="http://schemas.microsoft.com/office/drawing/2010/main" val="0"/>
              </a:ext>
            </a:extLst>
          </a:blip>
          <a:stretch>
            <a:fillRect/>
          </a:stretch>
        </p:blipFill>
        <p:spPr>
          <a:xfrm>
            <a:off x="-1438276" y="266700"/>
            <a:ext cx="1247775" cy="12477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48FB1867-2EB3-6891-0820-11DB747028C9}"/>
              </a:ext>
            </a:extLst>
          </p:cNvPr>
          <p:cNvPicPr>
            <a:picLocks noChangeAspect="1"/>
          </p:cNvPicPr>
          <p:nvPr userDrawn="1"/>
        </p:nvPicPr>
        <p:blipFill>
          <a:blip r:embed="rId33" cstate="hqprint">
            <a:extLst>
              <a:ext uri="{28A0092B-C50C-407E-A947-70E740481C1C}">
                <a14:useLocalDpi xmlns:a14="http://schemas.microsoft.com/office/drawing/2010/main" val="0"/>
              </a:ext>
            </a:extLst>
          </a:blip>
          <a:stretch>
            <a:fillRect/>
          </a:stretch>
        </p:blipFill>
        <p:spPr>
          <a:xfrm>
            <a:off x="7046506" y="10027388"/>
            <a:ext cx="1247775" cy="124777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635929FD-1A23-8E8B-77B9-DB72A23F536C}"/>
              </a:ext>
            </a:extLst>
          </p:cNvPr>
          <p:cNvPicPr>
            <a:picLocks noChangeAspect="1"/>
          </p:cNvPicPr>
          <p:nvPr userDrawn="1"/>
        </p:nvPicPr>
        <p:blipFill>
          <a:blip r:embed="rId33" cstate="hqprint">
            <a:extLst>
              <a:ext uri="{28A0092B-C50C-407E-A947-70E740481C1C}">
                <a14:useLocalDpi xmlns:a14="http://schemas.microsoft.com/office/drawing/2010/main" val="0"/>
              </a:ext>
            </a:extLst>
          </a:blip>
          <a:stretch>
            <a:fillRect/>
          </a:stretch>
        </p:blipFill>
        <p:spPr>
          <a:xfrm>
            <a:off x="4792404" y="-4241505"/>
            <a:ext cx="1247775" cy="1247775"/>
          </a:xfrm>
          <a:prstGeom prst="rect">
            <a:avLst/>
          </a:prstGeom>
        </p:spPr>
      </p:pic>
    </p:spTree>
    <p:extLst>
      <p:ext uri="{BB962C8B-B14F-4D97-AF65-F5344CB8AC3E}">
        <p14:creationId xmlns:p14="http://schemas.microsoft.com/office/powerpoint/2010/main" val="82926069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3087284E-58E3-EB9B-D914-B32507E36EF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54274" y="465245"/>
            <a:ext cx="1266825" cy="1266825"/>
          </a:xfrm>
          <a:prstGeom prst="rect">
            <a:avLst/>
          </a:prstGeom>
        </p:spPr>
      </p:pic>
    </p:spTree>
    <p:extLst>
      <p:ext uri="{BB962C8B-B14F-4D97-AF65-F5344CB8AC3E}">
        <p14:creationId xmlns:p14="http://schemas.microsoft.com/office/powerpoint/2010/main" val="285969104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02145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6.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38.xm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27.png"/><Relationship Id="rId10" Type="http://schemas.microsoft.com/office/2007/relationships/hdphoto" Target="../media/hdphoto2.wdp"/><Relationship Id="rId4" Type="http://schemas.openxmlformats.org/officeDocument/2006/relationships/image" Target="../media/image26.jpe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1.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31.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Layout" Target="../slideLayouts/slideLayout31.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38.xm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27.png"/><Relationship Id="rId10" Type="http://schemas.microsoft.com/office/2007/relationships/hdphoto" Target="../media/hdphoto2.wdp"/><Relationship Id="rId4" Type="http://schemas.openxmlformats.org/officeDocument/2006/relationships/image" Target="../media/image26.jpe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1.xml"/><Relationship Id="rId5" Type="http://schemas.openxmlformats.org/officeDocument/2006/relationships/image" Target="../media/image10.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5.svg"/><Relationship Id="rId9"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5.sv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38.xm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27.png"/><Relationship Id="rId10" Type="http://schemas.microsoft.com/office/2007/relationships/hdphoto" Target="../media/hdphoto2.wdp"/><Relationship Id="rId4" Type="http://schemas.openxmlformats.org/officeDocument/2006/relationships/image" Target="../media/image26.jpeg"/><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49.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49.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1.xml"/><Relationship Id="rId5" Type="http://schemas.openxmlformats.org/officeDocument/2006/relationships/image" Target="../media/image58.png"/><Relationship Id="rId4" Type="http://schemas.openxmlformats.org/officeDocument/2006/relationships/image" Target="../media/image12.svg"/></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60.png"/><Relationship Id="rId5" Type="http://schemas.openxmlformats.org/officeDocument/2006/relationships/image" Target="../media/image62.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1.xml"/><Relationship Id="rId5" Type="http://schemas.openxmlformats.org/officeDocument/2006/relationships/image" Target="../media/image13.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3"/>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05247" y="-342899"/>
            <a:ext cx="1959169" cy="1655497"/>
          </a:xfrm>
          <a:prstGeom prst="rect">
            <a:avLst/>
          </a:prstGeom>
        </p:spPr>
      </p:pic>
      <p:pic>
        <p:nvPicPr>
          <p:cNvPr id="2" name="Picture 1">
            <a:extLst>
              <a:ext uri="{FF2B5EF4-FFF2-40B4-BE49-F238E27FC236}">
                <a16:creationId xmlns:a16="http://schemas.microsoft.com/office/drawing/2014/main" id="{7BD5B59C-276C-8053-1167-B7C2D5C5F805}"/>
              </a:ext>
            </a:extLst>
          </p:cNvPr>
          <p:cNvPicPr>
            <a:picLocks noChangeAspect="1"/>
          </p:cNvPicPr>
          <p:nvPr/>
        </p:nvPicPr>
        <p:blipFill>
          <a:blip r:embed="rId6"/>
          <a:stretch>
            <a:fillRect/>
          </a:stretch>
        </p:blipFill>
        <p:spPr>
          <a:xfrm>
            <a:off x="533400" y="95250"/>
            <a:ext cx="3431079" cy="1232069"/>
          </a:xfrm>
          <a:prstGeom prst="rect">
            <a:avLst/>
          </a:prstGeom>
        </p:spPr>
      </p:pic>
      <p:pic>
        <p:nvPicPr>
          <p:cNvPr id="3" name="Picture 2">
            <a:extLst>
              <a:ext uri="{FF2B5EF4-FFF2-40B4-BE49-F238E27FC236}">
                <a16:creationId xmlns:a16="http://schemas.microsoft.com/office/drawing/2014/main" id="{E7A94628-9631-7065-50C4-98504FA6FC43}"/>
              </a:ext>
            </a:extLst>
          </p:cNvPr>
          <p:cNvPicPr>
            <a:picLocks noChangeAspect="1"/>
          </p:cNvPicPr>
          <p:nvPr/>
        </p:nvPicPr>
        <p:blipFill>
          <a:blip r:embed="rId7"/>
          <a:stretch>
            <a:fillRect/>
          </a:stretch>
        </p:blipFill>
        <p:spPr>
          <a:xfrm>
            <a:off x="732209" y="1099772"/>
            <a:ext cx="10479932" cy="4029805"/>
          </a:xfrm>
          <a:prstGeom prst="rect">
            <a:avLst/>
          </a:prstGeom>
        </p:spPr>
      </p:pic>
      <p:pic>
        <p:nvPicPr>
          <p:cNvPr id="11" name="Picture 10">
            <a:extLst>
              <a:ext uri="{FF2B5EF4-FFF2-40B4-BE49-F238E27FC236}">
                <a16:creationId xmlns:a16="http://schemas.microsoft.com/office/drawing/2014/main" id="{5347CBA0-B116-F293-5105-3DA336D9274B}"/>
              </a:ext>
            </a:extLst>
          </p:cNvPr>
          <p:cNvPicPr>
            <a:picLocks noChangeAspect="1"/>
          </p:cNvPicPr>
          <p:nvPr/>
        </p:nvPicPr>
        <p:blipFill>
          <a:blip r:embed="rId8"/>
          <a:stretch>
            <a:fillRect/>
          </a:stretch>
        </p:blipFill>
        <p:spPr>
          <a:xfrm>
            <a:off x="10152764" y="668611"/>
            <a:ext cx="2859272" cy="1005927"/>
          </a:xfrm>
          <a:prstGeom prst="rect">
            <a:avLst/>
          </a:prstGeom>
        </p:spPr>
      </p:pic>
    </p:spTree>
    <p:extLst>
      <p:ext uri="{BB962C8B-B14F-4D97-AF65-F5344CB8AC3E}">
        <p14:creationId xmlns:p14="http://schemas.microsoft.com/office/powerpoint/2010/main" val="10965278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3"/>
          <a:stretch>
            <a:fillRect/>
          </a:stretch>
        </p:blipFill>
        <p:spPr>
          <a:xfrm>
            <a:off x="2021723" y="507066"/>
            <a:ext cx="5614903" cy="1024217"/>
          </a:xfrm>
          <a:prstGeom prst="rect">
            <a:avLst/>
          </a:prstGeom>
        </p:spPr>
      </p:pic>
      <p:pic>
        <p:nvPicPr>
          <p:cNvPr id="4" name="Picture 3">
            <a:extLst>
              <a:ext uri="{FF2B5EF4-FFF2-40B4-BE49-F238E27FC236}">
                <a16:creationId xmlns:a16="http://schemas.microsoft.com/office/drawing/2014/main" id="{DD70FFD3-A888-34E0-342C-1782594B3979}"/>
              </a:ext>
            </a:extLst>
          </p:cNvPr>
          <p:cNvPicPr>
            <a:picLocks noChangeAspect="1"/>
          </p:cNvPicPr>
          <p:nvPr/>
        </p:nvPicPr>
        <p:blipFill>
          <a:blip r:embed="rId4"/>
          <a:stretch>
            <a:fillRect/>
          </a:stretch>
        </p:blipFill>
        <p:spPr>
          <a:xfrm>
            <a:off x="690562" y="2552700"/>
            <a:ext cx="4130317" cy="1809750"/>
          </a:xfrm>
          <a:prstGeom prst="rect">
            <a:avLst/>
          </a:prstGeom>
        </p:spPr>
      </p:pic>
      <p:pic>
        <p:nvPicPr>
          <p:cNvPr id="5" name="Picture 4" descr="Logo&#10;&#10;Description automatically generated">
            <a:extLst>
              <a:ext uri="{FF2B5EF4-FFF2-40B4-BE49-F238E27FC236}">
                <a16:creationId xmlns:a16="http://schemas.microsoft.com/office/drawing/2014/main" id="{CB45BB33-650C-A6E3-1186-48FD0FA3F0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6541" y="1552880"/>
            <a:ext cx="1935448" cy="1935448"/>
          </a:xfrm>
          <a:prstGeom prst="rect">
            <a:avLst/>
          </a:prstGeom>
        </p:spPr>
      </p:pic>
      <p:grpSp>
        <p:nvGrpSpPr>
          <p:cNvPr id="6" name="Group 5">
            <a:extLst>
              <a:ext uri="{FF2B5EF4-FFF2-40B4-BE49-F238E27FC236}">
                <a16:creationId xmlns:a16="http://schemas.microsoft.com/office/drawing/2014/main" id="{203CD0BA-0409-EA3B-2049-898DEE488CC9}"/>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6292918F-8745-2224-A3DC-6A389AECA62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B0EA4161-31B2-409B-830C-AFB89F815553}"/>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Giao tiếp bằng mắt và mỉm cười khi trò chuyện. Điều này thể hiện sự lịch sự và cho thấy sự tập trung, thích thú với câu chuyện</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58896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grpSp>
        <p:nvGrpSpPr>
          <p:cNvPr id="7" name="Group 6">
            <a:extLst>
              <a:ext uri="{FF2B5EF4-FFF2-40B4-BE49-F238E27FC236}">
                <a16:creationId xmlns:a16="http://schemas.microsoft.com/office/drawing/2014/main" id="{1AE691C9-B99D-0AF5-3724-643EBD2A18A7}"/>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F84C3681-7FFC-4596-96A4-035FC64159D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1D619329-B5DF-C6BB-2245-D8AD7C2681D0}"/>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Thể hiện sự quan tâm và chia sẻ sở thích của mình với bạn. Điều này khiến bạn hiểu hơn về mình và có thể tìm ra điểm chung với mình</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F855AC41-FA12-635D-73E2-8C91786E9D0D}"/>
              </a:ext>
            </a:extLst>
          </p:cNvPr>
          <p:cNvPicPr>
            <a:picLocks noChangeAspect="1"/>
          </p:cNvPicPr>
          <p:nvPr/>
        </p:nvPicPr>
        <p:blipFill>
          <a:blip r:embed="rId6"/>
          <a:stretch>
            <a:fillRect/>
          </a:stretch>
        </p:blipFill>
        <p:spPr>
          <a:xfrm>
            <a:off x="1104899" y="2647950"/>
            <a:ext cx="3907465" cy="2333625"/>
          </a:xfrm>
          <a:prstGeom prst="rect">
            <a:avLst/>
          </a:prstGeom>
        </p:spPr>
      </p:pic>
      <p:pic>
        <p:nvPicPr>
          <p:cNvPr id="3" name="Picture 2" descr="Logo&#10;&#10;Description automatically generated">
            <a:extLst>
              <a:ext uri="{FF2B5EF4-FFF2-40B4-BE49-F238E27FC236}">
                <a16:creationId xmlns:a16="http://schemas.microsoft.com/office/drawing/2014/main" id="{29D9D899-0F75-5C1B-EFCB-79CFE4D902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8541" y="1684960"/>
            <a:ext cx="1935448" cy="1935448"/>
          </a:xfrm>
          <a:prstGeom prst="rect">
            <a:avLst/>
          </a:prstGeom>
        </p:spPr>
      </p:pic>
    </p:spTree>
    <p:extLst>
      <p:ext uri="{BB962C8B-B14F-4D97-AF65-F5344CB8AC3E}">
        <p14:creationId xmlns:p14="http://schemas.microsoft.com/office/powerpoint/2010/main" val="1793540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362">
                                          <p:stCondLst>
                                            <p:cond delay="0"/>
                                          </p:stCondLst>
                                        </p:cTn>
                                        <p:tgtEl>
                                          <p:spTgt spid="3"/>
                                        </p:tgtEl>
                                      </p:cBhvr>
                                    </p:animEffect>
                                    <p:anim calcmode="lin" valueType="num">
                                      <p:cBhvr>
                                        <p:cTn id="8" dur="1139"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3"/>
                                        </p:tgtEl>
                                        <p:attrNameLst>
                                          <p:attrName>ppt_y</p:attrName>
                                        </p:attrNameLst>
                                      </p:cBhvr>
                                      <p:tavLst>
                                        <p:tav tm="0" fmla="#ppt_y-sin(pi*$)/81">
                                          <p:val>
                                            <p:fltVal val="0"/>
                                          </p:val>
                                        </p:tav>
                                        <p:tav tm="100000">
                                          <p:val>
                                            <p:fltVal val="1"/>
                                          </p:val>
                                        </p:tav>
                                      </p:tavLst>
                                    </p:anim>
                                    <p:animScale>
                                      <p:cBhvr>
                                        <p:cTn id="13" dur="16">
                                          <p:stCondLst>
                                            <p:cond delay="406"/>
                                          </p:stCondLst>
                                        </p:cTn>
                                        <p:tgtEl>
                                          <p:spTgt spid="3"/>
                                        </p:tgtEl>
                                      </p:cBhvr>
                                      <p:to x="100000" y="60000"/>
                                    </p:animScale>
                                    <p:animScale>
                                      <p:cBhvr>
                                        <p:cTn id="14" dur="104" decel="50000">
                                          <p:stCondLst>
                                            <p:cond delay="423"/>
                                          </p:stCondLst>
                                        </p:cTn>
                                        <p:tgtEl>
                                          <p:spTgt spid="3"/>
                                        </p:tgtEl>
                                      </p:cBhvr>
                                      <p:to x="100000" y="100000"/>
                                    </p:animScale>
                                    <p:animScale>
                                      <p:cBhvr>
                                        <p:cTn id="15" dur="16">
                                          <p:stCondLst>
                                            <p:cond delay="820"/>
                                          </p:stCondLst>
                                        </p:cTn>
                                        <p:tgtEl>
                                          <p:spTgt spid="3"/>
                                        </p:tgtEl>
                                      </p:cBhvr>
                                      <p:to x="100000" y="80000"/>
                                    </p:animScale>
                                    <p:animScale>
                                      <p:cBhvr>
                                        <p:cTn id="16" dur="104" decel="50000">
                                          <p:stCondLst>
                                            <p:cond delay="836"/>
                                          </p:stCondLst>
                                        </p:cTn>
                                        <p:tgtEl>
                                          <p:spTgt spid="3"/>
                                        </p:tgtEl>
                                      </p:cBhvr>
                                      <p:to x="100000" y="100000"/>
                                    </p:animScale>
                                    <p:animScale>
                                      <p:cBhvr>
                                        <p:cTn id="17" dur="16">
                                          <p:stCondLst>
                                            <p:cond delay="1026"/>
                                          </p:stCondLst>
                                        </p:cTn>
                                        <p:tgtEl>
                                          <p:spTgt spid="3"/>
                                        </p:tgtEl>
                                      </p:cBhvr>
                                      <p:to x="100000" y="90000"/>
                                    </p:animScale>
                                    <p:animScale>
                                      <p:cBhvr>
                                        <p:cTn id="18" dur="104" decel="50000">
                                          <p:stCondLst>
                                            <p:cond delay="1042"/>
                                          </p:stCondLst>
                                        </p:cTn>
                                        <p:tgtEl>
                                          <p:spTgt spid="3"/>
                                        </p:tgtEl>
                                      </p:cBhvr>
                                      <p:to x="100000" y="100000"/>
                                    </p:animScale>
                                    <p:animScale>
                                      <p:cBhvr>
                                        <p:cTn id="19" dur="16">
                                          <p:stCondLst>
                                            <p:cond delay="1130"/>
                                          </p:stCondLst>
                                        </p:cTn>
                                        <p:tgtEl>
                                          <p:spTgt spid="3"/>
                                        </p:tgtEl>
                                      </p:cBhvr>
                                      <p:to x="100000" y="95000"/>
                                    </p:animScale>
                                    <p:animScale>
                                      <p:cBhvr>
                                        <p:cTn id="20" dur="104" decel="50000">
                                          <p:stCondLst>
                                            <p:cond delay="114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495300" y="363750"/>
            <a:ext cx="9448800" cy="4031873"/>
          </a:xfrm>
          <a:prstGeom prst="rect">
            <a:avLst/>
          </a:prstGeom>
          <a:noFill/>
        </p:spPr>
        <p:txBody>
          <a:bodyPr wrap="square" rtlCol="0">
            <a:spAutoFit/>
          </a:bodyPr>
          <a:lstStyle/>
          <a:p>
            <a:pPr lvl="0" algn="just">
              <a:defRPr/>
            </a:pPr>
            <a:r>
              <a:rPr lang="vi-VN" sz="3200" b="1" dirty="0">
                <a:solidFill>
                  <a:prstClr val="white"/>
                </a:solidFill>
                <a:latin typeface="Calibri" panose="020F0502020204030204"/>
              </a:rPr>
              <a:t>Để thiết lập quan hệ bạn bè chúng ta nên: </a:t>
            </a:r>
            <a:r>
              <a:rPr lang="vi-VN" sz="3200" b="1" i="1" dirty="0">
                <a:solidFill>
                  <a:srgbClr val="FFFF00"/>
                </a:solidFill>
                <a:latin typeface="Calibri" panose="020F0502020204030204"/>
              </a:rPr>
              <a:t>Tự tin giới thiệu bản thân và hỏi tên bạn, luôn thể hiện thái độ vui vẻ cởi mở, giao tiếp bằng mắt và mỉm cười khi trò chuyện, thể hiện sự quan tâm và chia sẻ sở thích của mình với bạn</a:t>
            </a:r>
            <a:r>
              <a:rPr lang="vi-VN" sz="3200" b="1" i="1" dirty="0">
                <a:solidFill>
                  <a:prstClr val="white"/>
                </a:solidFill>
                <a:latin typeface="Calibri" panose="020F0502020204030204"/>
              </a:rPr>
              <a:t>.</a:t>
            </a:r>
            <a:endParaRPr lang="en-US" sz="3200" b="1" dirty="0">
              <a:solidFill>
                <a:prstClr val="white"/>
              </a:solidFill>
              <a:latin typeface="Calibri" panose="020F0502020204030204"/>
            </a:endParaRPr>
          </a:p>
          <a:p>
            <a:pPr lvl="0" algn="just">
              <a:defRPr/>
            </a:pPr>
            <a:r>
              <a:rPr lang="vi-VN" sz="3200" b="1" dirty="0">
                <a:solidFill>
                  <a:prstClr val="white"/>
                </a:solidFill>
                <a:latin typeface="Calibri" panose="020F0502020204030204"/>
              </a:rPr>
              <a:t>Không nên: </a:t>
            </a:r>
            <a:r>
              <a:rPr lang="vi-VN" sz="3200" b="1" i="1" dirty="0">
                <a:solidFill>
                  <a:srgbClr val="FFFF00"/>
                </a:solidFill>
                <a:latin typeface="Calibri" panose="020F0502020204030204"/>
              </a:rPr>
              <a:t>chỉ trò chuyện với người quen khi đến môi trường mới, liên tục kể với bạn về mình, luôn tỏ ra là người thông minh, tài giỏi.</a:t>
            </a:r>
            <a:endParaRPr kumimoji="0" lang="en-US" sz="32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152400" y="115281"/>
            <a:ext cx="11896725" cy="1132494"/>
          </a:xfrm>
          <a:custGeom>
            <a:avLst/>
            <a:gdLst>
              <a:gd name="connsiteX0" fmla="*/ 0 w 11896725"/>
              <a:gd name="connsiteY0" fmla="*/ 188753 h 1132494"/>
              <a:gd name="connsiteX1" fmla="*/ 188753 w 11896725"/>
              <a:gd name="connsiteY1" fmla="*/ 0 h 1132494"/>
              <a:gd name="connsiteX2" fmla="*/ 11707972 w 11896725"/>
              <a:gd name="connsiteY2" fmla="*/ 0 h 1132494"/>
              <a:gd name="connsiteX3" fmla="*/ 11896725 w 11896725"/>
              <a:gd name="connsiteY3" fmla="*/ 188753 h 1132494"/>
              <a:gd name="connsiteX4" fmla="*/ 11896725 w 11896725"/>
              <a:gd name="connsiteY4" fmla="*/ 943741 h 1132494"/>
              <a:gd name="connsiteX5" fmla="*/ 11707972 w 11896725"/>
              <a:gd name="connsiteY5" fmla="*/ 1132494 h 1132494"/>
              <a:gd name="connsiteX6" fmla="*/ 188753 w 11896725"/>
              <a:gd name="connsiteY6" fmla="*/ 1132494 h 1132494"/>
              <a:gd name="connsiteX7" fmla="*/ 0 w 11896725"/>
              <a:gd name="connsiteY7" fmla="*/ 943741 h 1132494"/>
              <a:gd name="connsiteX8" fmla="*/ 0 w 11896725"/>
              <a:gd name="connsiteY8" fmla="*/ 188753 h 113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6725" h="1132494" fill="none" extrusionOk="0">
                <a:moveTo>
                  <a:pt x="0" y="188753"/>
                </a:moveTo>
                <a:cubicBezTo>
                  <a:pt x="565" y="99805"/>
                  <a:pt x="87516" y="5049"/>
                  <a:pt x="188753" y="0"/>
                </a:cubicBezTo>
                <a:cubicBezTo>
                  <a:pt x="5013558" y="72427"/>
                  <a:pt x="8118659" y="61419"/>
                  <a:pt x="11707972" y="0"/>
                </a:cubicBezTo>
                <a:cubicBezTo>
                  <a:pt x="11810377" y="-12663"/>
                  <a:pt x="11878813" y="79090"/>
                  <a:pt x="11896725" y="188753"/>
                </a:cubicBezTo>
                <a:cubicBezTo>
                  <a:pt x="11905380" y="498590"/>
                  <a:pt x="11910513" y="786409"/>
                  <a:pt x="11896725" y="943741"/>
                </a:cubicBezTo>
                <a:cubicBezTo>
                  <a:pt x="11897508" y="1044012"/>
                  <a:pt x="11799889" y="1118674"/>
                  <a:pt x="11707972" y="1132494"/>
                </a:cubicBezTo>
                <a:cubicBezTo>
                  <a:pt x="7831942" y="1162321"/>
                  <a:pt x="5029586" y="1053188"/>
                  <a:pt x="188753" y="1132494"/>
                </a:cubicBezTo>
                <a:cubicBezTo>
                  <a:pt x="96844" y="1131099"/>
                  <a:pt x="-6723" y="1049315"/>
                  <a:pt x="0" y="943741"/>
                </a:cubicBezTo>
                <a:cubicBezTo>
                  <a:pt x="-25988" y="574331"/>
                  <a:pt x="30262" y="428859"/>
                  <a:pt x="0" y="188753"/>
                </a:cubicBezTo>
                <a:close/>
              </a:path>
              <a:path w="11896725" h="1132494" stroke="0" extrusionOk="0">
                <a:moveTo>
                  <a:pt x="0" y="188753"/>
                </a:moveTo>
                <a:cubicBezTo>
                  <a:pt x="7469" y="86544"/>
                  <a:pt x="86038" y="3188"/>
                  <a:pt x="188753" y="0"/>
                </a:cubicBezTo>
                <a:cubicBezTo>
                  <a:pt x="4818570" y="123000"/>
                  <a:pt x="6644251" y="-96860"/>
                  <a:pt x="11707972" y="0"/>
                </a:cubicBezTo>
                <a:cubicBezTo>
                  <a:pt x="11808943" y="-2496"/>
                  <a:pt x="11901704" y="74470"/>
                  <a:pt x="11896725" y="188753"/>
                </a:cubicBezTo>
                <a:cubicBezTo>
                  <a:pt x="11896732" y="274627"/>
                  <a:pt x="11891595" y="831298"/>
                  <a:pt x="11896725" y="943741"/>
                </a:cubicBezTo>
                <a:cubicBezTo>
                  <a:pt x="11894151" y="1048919"/>
                  <a:pt x="11803700" y="1131100"/>
                  <a:pt x="11707972" y="1132494"/>
                </a:cubicBezTo>
                <a:cubicBezTo>
                  <a:pt x="7943000" y="971787"/>
                  <a:pt x="5747172" y="1172161"/>
                  <a:pt x="188753" y="1132494"/>
                </a:cubicBezTo>
                <a:cubicBezTo>
                  <a:pt x="65375" y="1128630"/>
                  <a:pt x="-7804" y="1044450"/>
                  <a:pt x="0" y="943741"/>
                </a:cubicBezTo>
                <a:cubicBezTo>
                  <a:pt x="27009" y="676715"/>
                  <a:pt x="-52104" y="313509"/>
                  <a:pt x="0" y="18875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2. </a:t>
            </a:r>
            <a:r>
              <a:rPr lang="vi-VN" sz="3800" kern="0" dirty="0">
                <a:solidFill>
                  <a:srgbClr val="FF0000"/>
                </a:solidFill>
                <a:latin typeface="Calibri" panose="020F0502020204030204" pitchFamily="34" charset="0"/>
                <a:cs typeface="Calibri" panose="020F0502020204030204" pitchFamily="34" charset="0"/>
                <a:sym typeface="Arial"/>
              </a:rPr>
              <a:t>Nhận xét thái độ, hành vi của các bạn trong những trường hợp sau đây: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7" name="Picture 6">
            <a:extLst>
              <a:ext uri="{FF2B5EF4-FFF2-40B4-BE49-F238E27FC236}">
                <a16:creationId xmlns:a16="http://schemas.microsoft.com/office/drawing/2014/main" id="{FE6F7865-F153-8C70-929A-CD9155A5AEAF}"/>
              </a:ext>
            </a:extLst>
          </p:cNvPr>
          <p:cNvPicPr>
            <a:picLocks noChangeAspect="1"/>
          </p:cNvPicPr>
          <p:nvPr/>
        </p:nvPicPr>
        <p:blipFill>
          <a:blip r:embed="rId2"/>
          <a:stretch>
            <a:fillRect/>
          </a:stretch>
        </p:blipFill>
        <p:spPr>
          <a:xfrm>
            <a:off x="376237" y="1400175"/>
            <a:ext cx="6157913" cy="2699114"/>
          </a:xfrm>
          <a:prstGeom prst="rect">
            <a:avLst/>
          </a:prstGeom>
        </p:spPr>
      </p:pic>
      <p:pic>
        <p:nvPicPr>
          <p:cNvPr id="10" name="Picture 9">
            <a:extLst>
              <a:ext uri="{FF2B5EF4-FFF2-40B4-BE49-F238E27FC236}">
                <a16:creationId xmlns:a16="http://schemas.microsoft.com/office/drawing/2014/main" id="{B61C1754-D16F-E798-C2E7-6CAF57495966}"/>
              </a:ext>
            </a:extLst>
          </p:cNvPr>
          <p:cNvPicPr>
            <a:picLocks noChangeAspect="1"/>
          </p:cNvPicPr>
          <p:nvPr/>
        </p:nvPicPr>
        <p:blipFill>
          <a:blip r:embed="rId3"/>
          <a:stretch>
            <a:fillRect/>
          </a:stretch>
        </p:blipFill>
        <p:spPr>
          <a:xfrm>
            <a:off x="4838700" y="3938587"/>
            <a:ext cx="6400800" cy="2486025"/>
          </a:xfrm>
          <a:prstGeom prst="rect">
            <a:avLst/>
          </a:prstGeom>
        </p:spPr>
      </p:pic>
      <p:grpSp>
        <p:nvGrpSpPr>
          <p:cNvPr id="13" name="Group 12">
            <a:extLst>
              <a:ext uri="{FF2B5EF4-FFF2-40B4-BE49-F238E27FC236}">
                <a16:creationId xmlns:a16="http://schemas.microsoft.com/office/drawing/2014/main" id="{9868E83E-56EB-77FD-B660-466AA159F460}"/>
              </a:ext>
            </a:extLst>
          </p:cNvPr>
          <p:cNvGrpSpPr/>
          <p:nvPr/>
        </p:nvGrpSpPr>
        <p:grpSpPr>
          <a:xfrm>
            <a:off x="581347" y="4262621"/>
            <a:ext cx="4278451" cy="2175001"/>
            <a:chOff x="892354" y="3758439"/>
            <a:chExt cx="4278451" cy="2175001"/>
          </a:xfrm>
        </p:grpSpPr>
        <p:pic>
          <p:nvPicPr>
            <p:cNvPr id="14" name="Picture 9">
              <a:extLst>
                <a:ext uri="{FF2B5EF4-FFF2-40B4-BE49-F238E27FC236}">
                  <a16:creationId xmlns:a16="http://schemas.microsoft.com/office/drawing/2014/main" id="{356C3363-7702-12F5-2523-429E6E0C48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311D8FD7-616C-FB7C-0D9E-F6754815E335}"/>
                </a:ext>
              </a:extLst>
            </p:cNvPr>
            <p:cNvSpPr/>
            <p:nvPr/>
          </p:nvSpPr>
          <p:spPr>
            <a:xfrm>
              <a:off x="1442720" y="5405120"/>
              <a:ext cx="3169920" cy="5283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41145418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5" name="Picture 4">
            <a:extLst>
              <a:ext uri="{FF2B5EF4-FFF2-40B4-BE49-F238E27FC236}">
                <a16:creationId xmlns:a16="http://schemas.microsoft.com/office/drawing/2014/main" id="{9B1AEB4F-DF63-5F5D-E97E-B1830C5FC29C}"/>
              </a:ext>
            </a:extLst>
          </p:cNvPr>
          <p:cNvPicPr>
            <a:picLocks noChangeAspect="1"/>
          </p:cNvPicPr>
          <p:nvPr/>
        </p:nvPicPr>
        <p:blipFill>
          <a:blip r:embed="rId2"/>
          <a:stretch>
            <a:fillRect/>
          </a:stretch>
        </p:blipFill>
        <p:spPr>
          <a:xfrm>
            <a:off x="319088" y="2771774"/>
            <a:ext cx="5938838" cy="1438275"/>
          </a:xfrm>
          <a:prstGeom prst="rect">
            <a:avLst/>
          </a:prstGeom>
        </p:spPr>
      </p:pic>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3"/>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2777066"/>
          </a:xfrm>
          <a:custGeom>
            <a:avLst/>
            <a:gdLst>
              <a:gd name="connsiteX0" fmla="*/ 0 w 4833054"/>
              <a:gd name="connsiteY0" fmla="*/ 462854 h 2777066"/>
              <a:gd name="connsiteX1" fmla="*/ 462854 w 4833054"/>
              <a:gd name="connsiteY1" fmla="*/ 0 h 2777066"/>
              <a:gd name="connsiteX2" fmla="*/ 4370200 w 4833054"/>
              <a:gd name="connsiteY2" fmla="*/ 0 h 2777066"/>
              <a:gd name="connsiteX3" fmla="*/ 4833054 w 4833054"/>
              <a:gd name="connsiteY3" fmla="*/ 462854 h 2777066"/>
              <a:gd name="connsiteX4" fmla="*/ 4833054 w 4833054"/>
              <a:gd name="connsiteY4" fmla="*/ 2314212 h 2777066"/>
              <a:gd name="connsiteX5" fmla="*/ 4370200 w 4833054"/>
              <a:gd name="connsiteY5" fmla="*/ 2777066 h 2777066"/>
              <a:gd name="connsiteX6" fmla="*/ 462854 w 4833054"/>
              <a:gd name="connsiteY6" fmla="*/ 2777066 h 2777066"/>
              <a:gd name="connsiteX7" fmla="*/ 0 w 4833054"/>
              <a:gd name="connsiteY7" fmla="*/ 2314212 h 2777066"/>
              <a:gd name="connsiteX8" fmla="*/ 0 w 4833054"/>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2777066" fill="none" extrusionOk="0">
                <a:moveTo>
                  <a:pt x="0" y="462854"/>
                </a:moveTo>
                <a:cubicBezTo>
                  <a:pt x="-10490" y="217280"/>
                  <a:pt x="174446" y="10639"/>
                  <a:pt x="462854" y="0"/>
                </a:cubicBezTo>
                <a:cubicBezTo>
                  <a:pt x="2251113" y="-88141"/>
                  <a:pt x="2701882" y="-30127"/>
                  <a:pt x="4370200" y="0"/>
                </a:cubicBezTo>
                <a:cubicBezTo>
                  <a:pt x="4619339" y="-18779"/>
                  <a:pt x="4837798" y="205617"/>
                  <a:pt x="4833054" y="462854"/>
                </a:cubicBezTo>
                <a:cubicBezTo>
                  <a:pt x="4737465" y="1188722"/>
                  <a:pt x="4748682" y="1752026"/>
                  <a:pt x="4833054" y="2314212"/>
                </a:cubicBezTo>
                <a:cubicBezTo>
                  <a:pt x="4839427" y="2575273"/>
                  <a:pt x="4634230" y="2785262"/>
                  <a:pt x="4370200" y="2777066"/>
                </a:cubicBezTo>
                <a:cubicBezTo>
                  <a:pt x="3548578" y="2619674"/>
                  <a:pt x="1774611" y="2759288"/>
                  <a:pt x="462854" y="2777066"/>
                </a:cubicBezTo>
                <a:cubicBezTo>
                  <a:pt x="193129" y="2757300"/>
                  <a:pt x="-5229" y="2532385"/>
                  <a:pt x="0" y="2314212"/>
                </a:cubicBezTo>
                <a:cubicBezTo>
                  <a:pt x="28504" y="1440093"/>
                  <a:pt x="104246" y="708077"/>
                  <a:pt x="0" y="462854"/>
                </a:cubicBezTo>
                <a:close/>
              </a:path>
              <a:path w="4833054" h="2777066" stroke="0" extrusionOk="0">
                <a:moveTo>
                  <a:pt x="0" y="462854"/>
                </a:moveTo>
                <a:cubicBezTo>
                  <a:pt x="-4424" y="207328"/>
                  <a:pt x="197838" y="-14764"/>
                  <a:pt x="462854" y="0"/>
                </a:cubicBezTo>
                <a:cubicBezTo>
                  <a:pt x="1774890" y="35450"/>
                  <a:pt x="2599573" y="37244"/>
                  <a:pt x="4370200" y="0"/>
                </a:cubicBezTo>
                <a:cubicBezTo>
                  <a:pt x="4627483" y="-4270"/>
                  <a:pt x="4799942" y="205807"/>
                  <a:pt x="4833054" y="462854"/>
                </a:cubicBezTo>
                <a:cubicBezTo>
                  <a:pt x="4871957" y="1102688"/>
                  <a:pt x="4732652" y="1428123"/>
                  <a:pt x="4833054" y="2314212"/>
                </a:cubicBezTo>
                <a:cubicBezTo>
                  <a:pt x="4864191" y="2565532"/>
                  <a:pt x="4618894" y="2758393"/>
                  <a:pt x="4370200" y="2777066"/>
                </a:cubicBezTo>
                <a:cubicBezTo>
                  <a:pt x="3118537" y="2755561"/>
                  <a:pt x="1588748"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2060"/>
                </a:solidFill>
                <a:latin typeface="Cambria" panose="02040503050406030204" pitchFamily="18" charset="0"/>
                <a:ea typeface="Cambria" panose="02040503050406030204" pitchFamily="18" charset="0"/>
              </a:rPr>
              <a:t>Bạn Linh khó thiết lập quan hệ bạn bè do chưa thân thiện, hòa đồng với các bạn cùng chuyến đi.</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7687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59898" y="992841"/>
            <a:ext cx="5614903" cy="1024217"/>
          </a:xfrm>
          <a:prstGeom prst="rect">
            <a:avLst/>
          </a:prstGeom>
        </p:spPr>
      </p:pic>
      <p:pic>
        <p:nvPicPr>
          <p:cNvPr id="4" name="Picture 3">
            <a:extLst>
              <a:ext uri="{FF2B5EF4-FFF2-40B4-BE49-F238E27FC236}">
                <a16:creationId xmlns:a16="http://schemas.microsoft.com/office/drawing/2014/main" id="{53C1F0FA-2556-8C78-7B1D-9B87A872F1B2}"/>
              </a:ext>
            </a:extLst>
          </p:cNvPr>
          <p:cNvPicPr>
            <a:picLocks noChangeAspect="1"/>
          </p:cNvPicPr>
          <p:nvPr/>
        </p:nvPicPr>
        <p:blipFill>
          <a:blip r:embed="rId3"/>
          <a:stretch>
            <a:fillRect/>
          </a:stretch>
        </p:blipFill>
        <p:spPr>
          <a:xfrm>
            <a:off x="461962" y="2886074"/>
            <a:ext cx="6054890" cy="1628775"/>
          </a:xfrm>
          <a:prstGeom prst="rect">
            <a:avLst/>
          </a:prstGeom>
        </p:spPr>
      </p:pic>
      <p:pic>
        <p:nvPicPr>
          <p:cNvPr id="3" name="Picture 2"/>
          <p:cNvPicPr>
            <a:picLocks noChangeAspect="1"/>
          </p:cNvPicPr>
          <p:nvPr/>
        </p:nvPicPr>
        <p:blipFill>
          <a:blip r:embed="rId4"/>
          <a:stretch>
            <a:fillRect/>
          </a:stretch>
        </p:blipFill>
        <p:spPr>
          <a:xfrm>
            <a:off x="6576903" y="1837806"/>
            <a:ext cx="5145470" cy="3182388"/>
          </a:xfrm>
          <a:prstGeom prst="rect">
            <a:avLst/>
          </a:prstGeom>
        </p:spPr>
      </p:pic>
    </p:spTree>
    <p:extLst>
      <p:ext uri="{BB962C8B-B14F-4D97-AF65-F5344CB8AC3E}">
        <p14:creationId xmlns:p14="http://schemas.microsoft.com/office/powerpoint/2010/main" val="80076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59898" y="992841"/>
            <a:ext cx="5614903" cy="1024217"/>
          </a:xfrm>
          <a:prstGeom prst="rect">
            <a:avLst/>
          </a:prstGeom>
        </p:spPr>
      </p:pic>
      <p:pic>
        <p:nvPicPr>
          <p:cNvPr id="5" name="Picture 4">
            <a:extLst>
              <a:ext uri="{FF2B5EF4-FFF2-40B4-BE49-F238E27FC236}">
                <a16:creationId xmlns:a16="http://schemas.microsoft.com/office/drawing/2014/main" id="{8E8984DA-2D60-4B4E-2877-4AE8DE628407}"/>
              </a:ext>
            </a:extLst>
          </p:cNvPr>
          <p:cNvPicPr>
            <a:picLocks noChangeAspect="1"/>
          </p:cNvPicPr>
          <p:nvPr/>
        </p:nvPicPr>
        <p:blipFill>
          <a:blip r:embed="rId3"/>
          <a:stretch>
            <a:fillRect/>
          </a:stretch>
        </p:blipFill>
        <p:spPr>
          <a:xfrm>
            <a:off x="447675" y="3033713"/>
            <a:ext cx="5981700" cy="1281112"/>
          </a:xfrm>
          <a:prstGeom prst="rect">
            <a:avLst/>
          </a:prstGeom>
        </p:spPr>
      </p:pic>
      <p:pic>
        <p:nvPicPr>
          <p:cNvPr id="3" name="Picture 2"/>
          <p:cNvPicPr>
            <a:picLocks noChangeAspect="1"/>
          </p:cNvPicPr>
          <p:nvPr/>
        </p:nvPicPr>
        <p:blipFill>
          <a:blip r:embed="rId4"/>
          <a:stretch>
            <a:fillRect/>
          </a:stretch>
        </p:blipFill>
        <p:spPr>
          <a:xfrm>
            <a:off x="6429375" y="1837806"/>
            <a:ext cx="5145470" cy="3182388"/>
          </a:xfrm>
          <a:prstGeom prst="rect">
            <a:avLst/>
          </a:prstGeom>
        </p:spPr>
      </p:pic>
    </p:spTree>
    <p:extLst>
      <p:ext uri="{BB962C8B-B14F-4D97-AF65-F5344CB8AC3E}">
        <p14:creationId xmlns:p14="http://schemas.microsoft.com/office/powerpoint/2010/main" val="4001124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78948" y="602316"/>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267450" y="2095500"/>
            <a:ext cx="5299780" cy="4076699"/>
          </a:xfrm>
          <a:custGeom>
            <a:avLst/>
            <a:gdLst>
              <a:gd name="connsiteX0" fmla="*/ 0 w 5299780"/>
              <a:gd name="connsiteY0" fmla="*/ 679463 h 4076699"/>
              <a:gd name="connsiteX1" fmla="*/ 679463 w 5299780"/>
              <a:gd name="connsiteY1" fmla="*/ 0 h 4076699"/>
              <a:gd name="connsiteX2" fmla="*/ 4620317 w 5299780"/>
              <a:gd name="connsiteY2" fmla="*/ 0 h 4076699"/>
              <a:gd name="connsiteX3" fmla="*/ 5299780 w 5299780"/>
              <a:gd name="connsiteY3" fmla="*/ 679463 h 4076699"/>
              <a:gd name="connsiteX4" fmla="*/ 5299780 w 5299780"/>
              <a:gd name="connsiteY4" fmla="*/ 3397236 h 4076699"/>
              <a:gd name="connsiteX5" fmla="*/ 4620317 w 5299780"/>
              <a:gd name="connsiteY5" fmla="*/ 4076699 h 4076699"/>
              <a:gd name="connsiteX6" fmla="*/ 679463 w 5299780"/>
              <a:gd name="connsiteY6" fmla="*/ 4076699 h 4076699"/>
              <a:gd name="connsiteX7" fmla="*/ 0 w 5299780"/>
              <a:gd name="connsiteY7" fmla="*/ 3397236 h 4076699"/>
              <a:gd name="connsiteX8" fmla="*/ 0 w 5299780"/>
              <a:gd name="connsiteY8" fmla="*/ 679463 h 407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9780" h="4076699" fill="none" extrusionOk="0">
                <a:moveTo>
                  <a:pt x="0" y="679463"/>
                </a:moveTo>
                <a:cubicBezTo>
                  <a:pt x="-30262" y="333208"/>
                  <a:pt x="245597" y="19021"/>
                  <a:pt x="679463" y="0"/>
                </a:cubicBezTo>
                <a:cubicBezTo>
                  <a:pt x="1861023" y="-88141"/>
                  <a:pt x="2740063" y="-30127"/>
                  <a:pt x="4620317" y="0"/>
                </a:cubicBezTo>
                <a:cubicBezTo>
                  <a:pt x="4984753" y="-31321"/>
                  <a:pt x="5348928" y="287524"/>
                  <a:pt x="5299780" y="679463"/>
                </a:cubicBezTo>
                <a:cubicBezTo>
                  <a:pt x="5323074" y="1779817"/>
                  <a:pt x="5185383" y="2819933"/>
                  <a:pt x="5299780" y="3397236"/>
                </a:cubicBezTo>
                <a:cubicBezTo>
                  <a:pt x="5339617" y="3806459"/>
                  <a:pt x="5027790" y="4108123"/>
                  <a:pt x="4620317" y="4076699"/>
                </a:cubicBezTo>
                <a:cubicBezTo>
                  <a:pt x="4065078" y="3919307"/>
                  <a:pt x="1969435" y="4058921"/>
                  <a:pt x="679463" y="4076699"/>
                </a:cubicBezTo>
                <a:cubicBezTo>
                  <a:pt x="297004" y="4066601"/>
                  <a:pt x="-8608" y="3710834"/>
                  <a:pt x="0" y="3397236"/>
                </a:cubicBezTo>
                <a:cubicBezTo>
                  <a:pt x="-165838" y="2772411"/>
                  <a:pt x="-140199" y="1715024"/>
                  <a:pt x="0" y="679463"/>
                </a:cubicBezTo>
                <a:close/>
              </a:path>
              <a:path w="5299780" h="4076699" stroke="0" extrusionOk="0">
                <a:moveTo>
                  <a:pt x="0" y="679463"/>
                </a:moveTo>
                <a:cubicBezTo>
                  <a:pt x="-43542" y="305195"/>
                  <a:pt x="280545" y="-37205"/>
                  <a:pt x="679463" y="0"/>
                </a:cubicBezTo>
                <a:cubicBezTo>
                  <a:pt x="1663966" y="35450"/>
                  <a:pt x="4168245" y="37244"/>
                  <a:pt x="4620317" y="0"/>
                </a:cubicBezTo>
                <a:cubicBezTo>
                  <a:pt x="5011377" y="-40743"/>
                  <a:pt x="5246122" y="301905"/>
                  <a:pt x="5299780" y="679463"/>
                </a:cubicBezTo>
                <a:cubicBezTo>
                  <a:pt x="5455417" y="1621418"/>
                  <a:pt x="5198542" y="2787990"/>
                  <a:pt x="5299780" y="3397236"/>
                </a:cubicBezTo>
                <a:cubicBezTo>
                  <a:pt x="5373974" y="3762229"/>
                  <a:pt x="4986269" y="4051637"/>
                  <a:pt x="4620317" y="4076699"/>
                </a:cubicBezTo>
                <a:cubicBezTo>
                  <a:pt x="3150628" y="4055194"/>
                  <a:pt x="2372681" y="4204826"/>
                  <a:pt x="679463" y="4076699"/>
                </a:cubicBezTo>
                <a:cubicBezTo>
                  <a:pt x="332095" y="4060223"/>
                  <a:pt x="10942" y="3777866"/>
                  <a:pt x="0" y="3397236"/>
                </a:cubicBezTo>
                <a:cubicBezTo>
                  <a:pt x="-124700" y="2549374"/>
                  <a:pt x="-57919" y="1401679"/>
                  <a:pt x="0" y="679463"/>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b="1" dirty="0">
                <a:solidFill>
                  <a:srgbClr val="002060"/>
                </a:solidFill>
                <a:latin typeface="Cambria" panose="02040503050406030204" pitchFamily="18" charset="0"/>
                <a:ea typeface="Cambria" panose="02040503050406030204" pitchFamily="18" charset="0"/>
              </a:rPr>
              <a:t>Mặc dù là thành viên mới nhưng Thanh đã biết thiết lập qua</a:t>
            </a:r>
            <a:r>
              <a:rPr lang="en-US" sz="3000" b="1" dirty="0">
                <a:solidFill>
                  <a:srgbClr val="002060"/>
                </a:solidFill>
                <a:latin typeface="Cambria" panose="02040503050406030204" pitchFamily="18" charset="0"/>
                <a:ea typeface="Cambria" panose="02040503050406030204" pitchFamily="18" charset="0"/>
              </a:rPr>
              <a:t>n</a:t>
            </a:r>
            <a:r>
              <a:rPr lang="vi-VN" sz="3000" b="1" dirty="0">
                <a:solidFill>
                  <a:srgbClr val="002060"/>
                </a:solidFill>
                <a:latin typeface="Cambria" panose="02040503050406030204" pitchFamily="18" charset="0"/>
                <a:ea typeface="Cambria" panose="02040503050406030204" pitchFamily="18" charset="0"/>
              </a:rPr>
              <a:t> hệ bạn bè với các thành viên trong đội bóng đá bằng cách tự tin giới thiệu bản thân và trò về chủ đề yêu thích cùng các bạn </a:t>
            </a:r>
            <a:endPar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8F56455-D678-2D30-4339-74E02E00C945}"/>
              </a:ext>
            </a:extLst>
          </p:cNvPr>
          <p:cNvPicPr>
            <a:picLocks noChangeAspect="1"/>
          </p:cNvPicPr>
          <p:nvPr/>
        </p:nvPicPr>
        <p:blipFill>
          <a:blip r:embed="rId3"/>
          <a:stretch>
            <a:fillRect/>
          </a:stretch>
        </p:blipFill>
        <p:spPr>
          <a:xfrm>
            <a:off x="390525" y="2862262"/>
            <a:ext cx="5724525" cy="1443038"/>
          </a:xfrm>
          <a:prstGeom prst="rect">
            <a:avLst/>
          </a:prstGeom>
        </p:spPr>
      </p:pic>
    </p:spTree>
    <p:extLst>
      <p:ext uri="{BB962C8B-B14F-4D97-AF65-F5344CB8AC3E}">
        <p14:creationId xmlns:p14="http://schemas.microsoft.com/office/powerpoint/2010/main" val="2973701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495300" y="363750"/>
            <a:ext cx="9448800" cy="3785652"/>
          </a:xfrm>
          <a:prstGeom prst="rect">
            <a:avLst/>
          </a:prstGeom>
          <a:noFill/>
        </p:spPr>
        <p:txBody>
          <a:bodyPr wrap="square" rtlCol="0">
            <a:spAutoFit/>
          </a:bodyPr>
          <a:lstStyle/>
          <a:p>
            <a:pPr lvl="0" algn="just">
              <a:defRPr/>
            </a:pPr>
            <a:r>
              <a:rPr lang="vi-VN" sz="4000" b="1" dirty="0">
                <a:solidFill>
                  <a:prstClr val="white"/>
                </a:solidFill>
                <a:latin typeface="Calibri" panose="020F0502020204030204"/>
              </a:rPr>
              <a:t>Khi đến môi trường mới, chúng ta nên chủ động làm quen, tự tin giới thiệu bản thân và trò chuyện cởi mở cùng các bạn như Tuấn và Thanh; không nên thiếu hòa đồng hoặc tỏ ra quá nhút nhát, dè dặt sẽ khó thiết lập quan hệ bạn bè.</a:t>
            </a:r>
            <a:endParaRPr kumimoji="0" lang="en-US" sz="40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3666000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0" y="115281"/>
            <a:ext cx="12049125" cy="875319"/>
          </a:xfrm>
          <a:custGeom>
            <a:avLst/>
            <a:gdLst>
              <a:gd name="connsiteX0" fmla="*/ 0 w 12049125"/>
              <a:gd name="connsiteY0" fmla="*/ 145889 h 875319"/>
              <a:gd name="connsiteX1" fmla="*/ 145889 w 12049125"/>
              <a:gd name="connsiteY1" fmla="*/ 0 h 875319"/>
              <a:gd name="connsiteX2" fmla="*/ 11903236 w 12049125"/>
              <a:gd name="connsiteY2" fmla="*/ 0 h 875319"/>
              <a:gd name="connsiteX3" fmla="*/ 12049125 w 12049125"/>
              <a:gd name="connsiteY3" fmla="*/ 145889 h 875319"/>
              <a:gd name="connsiteX4" fmla="*/ 12049125 w 12049125"/>
              <a:gd name="connsiteY4" fmla="*/ 729430 h 875319"/>
              <a:gd name="connsiteX5" fmla="*/ 11903236 w 12049125"/>
              <a:gd name="connsiteY5" fmla="*/ 875319 h 875319"/>
              <a:gd name="connsiteX6" fmla="*/ 145889 w 12049125"/>
              <a:gd name="connsiteY6" fmla="*/ 875319 h 875319"/>
              <a:gd name="connsiteX7" fmla="*/ 0 w 12049125"/>
              <a:gd name="connsiteY7" fmla="*/ 729430 h 875319"/>
              <a:gd name="connsiteX8" fmla="*/ 0 w 12049125"/>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49125" h="875319" fill="none" extrusionOk="0">
                <a:moveTo>
                  <a:pt x="0" y="145889"/>
                </a:moveTo>
                <a:cubicBezTo>
                  <a:pt x="246" y="71967"/>
                  <a:pt x="72624" y="12263"/>
                  <a:pt x="145889" y="0"/>
                </a:cubicBezTo>
                <a:cubicBezTo>
                  <a:pt x="5732528" y="72427"/>
                  <a:pt x="8539528" y="61419"/>
                  <a:pt x="11903236" y="0"/>
                </a:cubicBezTo>
                <a:cubicBezTo>
                  <a:pt x="11982332" y="-10163"/>
                  <a:pt x="12033707" y="60654"/>
                  <a:pt x="12049125" y="145889"/>
                </a:cubicBezTo>
                <a:cubicBezTo>
                  <a:pt x="12004764" y="346258"/>
                  <a:pt x="12081570" y="544014"/>
                  <a:pt x="12049125" y="729430"/>
                </a:cubicBezTo>
                <a:cubicBezTo>
                  <a:pt x="12051574" y="797573"/>
                  <a:pt x="11980062" y="871120"/>
                  <a:pt x="11903236" y="875319"/>
                </a:cubicBezTo>
                <a:cubicBezTo>
                  <a:pt x="7873922" y="905146"/>
                  <a:pt x="3629745" y="796013"/>
                  <a:pt x="145889" y="875319"/>
                </a:cubicBezTo>
                <a:cubicBezTo>
                  <a:pt x="70835" y="874695"/>
                  <a:pt x="-14147" y="812799"/>
                  <a:pt x="0" y="729430"/>
                </a:cubicBezTo>
                <a:cubicBezTo>
                  <a:pt x="-44148" y="598951"/>
                  <a:pt x="-11802" y="314485"/>
                  <a:pt x="0" y="145889"/>
                </a:cubicBezTo>
                <a:close/>
              </a:path>
              <a:path w="12049125" h="875319" stroke="0" extrusionOk="0">
                <a:moveTo>
                  <a:pt x="0" y="145889"/>
                </a:moveTo>
                <a:cubicBezTo>
                  <a:pt x="9220" y="67830"/>
                  <a:pt x="69694" y="9120"/>
                  <a:pt x="145889" y="0"/>
                </a:cubicBezTo>
                <a:cubicBezTo>
                  <a:pt x="4132760" y="123000"/>
                  <a:pt x="6873911" y="-96860"/>
                  <a:pt x="11903236" y="0"/>
                </a:cubicBezTo>
                <a:cubicBezTo>
                  <a:pt x="11979081" y="-3603"/>
                  <a:pt x="12054959" y="53555"/>
                  <a:pt x="12049125" y="145889"/>
                </a:cubicBezTo>
                <a:cubicBezTo>
                  <a:pt x="12020587" y="387851"/>
                  <a:pt x="12042188" y="626801"/>
                  <a:pt x="12049125" y="729430"/>
                </a:cubicBezTo>
                <a:cubicBezTo>
                  <a:pt x="12036948" y="814413"/>
                  <a:pt x="11969049" y="872904"/>
                  <a:pt x="11903236" y="875319"/>
                </a:cubicBezTo>
                <a:cubicBezTo>
                  <a:pt x="8722295" y="714612"/>
                  <a:pt x="254920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3. </a:t>
            </a:r>
            <a:r>
              <a:rPr lang="en-US" sz="3600" kern="0" dirty="0" err="1">
                <a:solidFill>
                  <a:srgbClr val="FF0000"/>
                </a:solidFill>
                <a:latin typeface="Calibri" panose="020F0502020204030204" pitchFamily="34" charset="0"/>
                <a:cs typeface="Calibri" panose="020F0502020204030204" pitchFamily="34" charset="0"/>
                <a:sym typeface="Arial"/>
              </a:rPr>
              <a:t>Em</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đồng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tình</a:t>
            </a:r>
            <a:r>
              <a:rPr lang="en-US" sz="3600" kern="0" dirty="0">
                <a:solidFill>
                  <a:srgbClr val="FF0000"/>
                </a:solidFill>
                <a:latin typeface="Calibri" panose="020F0502020204030204" pitchFamily="34" charset="0"/>
                <a:cs typeface="Calibri" panose="020F0502020204030204" pitchFamily="34" charset="0"/>
                <a:sym typeface="Arial"/>
              </a:rPr>
              <a:t> hay </a:t>
            </a:r>
            <a:r>
              <a:rPr lang="en-US" sz="3600" kern="0" dirty="0" err="1">
                <a:solidFill>
                  <a:srgbClr val="FF0000"/>
                </a:solidFill>
                <a:latin typeface="Calibri" panose="020F0502020204030204" pitchFamily="34" charset="0"/>
                <a:cs typeface="Calibri" panose="020F0502020204030204" pitchFamily="34" charset="0"/>
                <a:sym typeface="Arial"/>
              </a:rPr>
              <a:t>không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đồng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tình</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với</a:t>
            </a:r>
            <a:r>
              <a:rPr lang="en-US" sz="3600" kern="0" dirty="0">
                <a:solidFill>
                  <a:srgbClr val="FF0000"/>
                </a:solidFill>
                <a:latin typeface="Calibri" panose="020F0502020204030204" pitchFamily="34" charset="0"/>
                <a:cs typeface="Calibri" panose="020F0502020204030204" pitchFamily="34" charset="0"/>
                <a:sym typeface="Arial"/>
              </a:rPr>
              <a:t> ý </a:t>
            </a:r>
            <a:r>
              <a:rPr lang="en-US" sz="3600" kern="0" dirty="0" err="1">
                <a:solidFill>
                  <a:srgbClr val="FF0000"/>
                </a:solidFill>
                <a:latin typeface="Calibri" panose="020F0502020204030204" pitchFamily="34" charset="0"/>
                <a:cs typeface="Calibri" panose="020F0502020204030204" pitchFamily="34" charset="0"/>
                <a:sym typeface="Arial"/>
              </a:rPr>
              <a:t>kiến</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nào</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Vì</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sao</a:t>
            </a:r>
            <a:r>
              <a:rPr lang="en-US" sz="3600" kern="0" dirty="0">
                <a:solidFill>
                  <a:srgbClr val="FF0000"/>
                </a:solidFill>
                <a:latin typeface="Calibri" panose="020F0502020204030204" pitchFamily="34" charset="0"/>
                <a:cs typeface="Calibri" panose="020F0502020204030204" pitchFamily="34" charset="0"/>
                <a:sym typeface="Arial"/>
              </a:rPr>
              <a:t>?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C1CDF640-E5B2-4BB3-E840-86BEADF66E33}"/>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585912" y="1466849"/>
            <a:ext cx="8398187" cy="4181475"/>
          </a:xfrm>
          <a:prstGeom prst="rect">
            <a:avLst/>
          </a:prstGeom>
        </p:spPr>
      </p:pic>
    </p:spTree>
    <p:extLst>
      <p:ext uri="{BB962C8B-B14F-4D97-AF65-F5344CB8AC3E}">
        <p14:creationId xmlns:p14="http://schemas.microsoft.com/office/powerpoint/2010/main" val="29814703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190875" y="348313"/>
            <a:ext cx="9001127"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5" y="3463876"/>
            <a:ext cx="5224186" cy="3532856"/>
          </a:xfrm>
          <a:prstGeom prst="rect">
            <a:avLst/>
          </a:prstGeom>
        </p:spPr>
      </p:pic>
      <p:pic>
        <p:nvPicPr>
          <p:cNvPr id="2" name="Picture 1">
            <a:extLst>
              <a:ext uri="{FF2B5EF4-FFF2-40B4-BE49-F238E27FC236}">
                <a16:creationId xmlns:a16="http://schemas.microsoft.com/office/drawing/2014/main" id="{32194688-FFE7-F756-3751-EA8CB18468CA}"/>
              </a:ext>
            </a:extLst>
          </p:cNvPr>
          <p:cNvPicPr>
            <a:picLocks noChangeAspect="1"/>
          </p:cNvPicPr>
          <p:nvPr/>
        </p:nvPicPr>
        <p:blipFill>
          <a:blip r:embed="rId5"/>
          <a:stretch>
            <a:fillRect/>
          </a:stretch>
        </p:blipFill>
        <p:spPr>
          <a:xfrm>
            <a:off x="4468095" y="1749092"/>
            <a:ext cx="6303810" cy="1816765"/>
          </a:xfrm>
          <a:prstGeom prst="rect">
            <a:avLst/>
          </a:prstGeom>
        </p:spPr>
      </p:pic>
    </p:spTree>
    <p:extLst>
      <p:ext uri="{BB962C8B-B14F-4D97-AF65-F5344CB8AC3E}">
        <p14:creationId xmlns:p14="http://schemas.microsoft.com/office/powerpoint/2010/main" val="348775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1959" y="3608980"/>
            <a:ext cx="4215041" cy="3498484"/>
          </a:xfrm>
          <a:prstGeom prst="rect">
            <a:avLst/>
          </a:prstGeom>
        </p:spPr>
      </p:pic>
      <p:pic>
        <p:nvPicPr>
          <p:cNvPr id="8" name="Picture 7">
            <a:extLst>
              <a:ext uri="{FF2B5EF4-FFF2-40B4-BE49-F238E27FC236}">
                <a16:creationId xmlns:a16="http://schemas.microsoft.com/office/drawing/2014/main" id="{15D3F40A-F87C-6750-4BDB-3EE5035D40FE}"/>
              </a:ext>
            </a:extLst>
          </p:cNvPr>
          <p:cNvPicPr>
            <a:picLocks noChangeAspect="1"/>
          </p:cNvPicPr>
          <p:nvPr/>
        </p:nvPicPr>
        <p:blipFill>
          <a:blip r:embed="rId5"/>
          <a:stretch>
            <a:fillRect/>
          </a:stretch>
        </p:blipFill>
        <p:spPr>
          <a:xfrm>
            <a:off x="1723893" y="1788693"/>
            <a:ext cx="3048264" cy="2347163"/>
          </a:xfrm>
          <a:prstGeom prst="rect">
            <a:avLst/>
          </a:prstGeom>
        </p:spPr>
      </p:pic>
      <p:pic>
        <p:nvPicPr>
          <p:cNvPr id="11" name="Picture 10">
            <a:extLst>
              <a:ext uri="{FF2B5EF4-FFF2-40B4-BE49-F238E27FC236}">
                <a16:creationId xmlns:a16="http://schemas.microsoft.com/office/drawing/2014/main" id="{E4E5C7CF-2AAF-C7E2-D25C-44E8545C99D5}"/>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648325" y="90488"/>
            <a:ext cx="4743450" cy="2077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6522C7E6-6D31-C3A7-3D80-29C6A6218936}"/>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Layer>
                </a14:imgProps>
              </a:ext>
            </a:extLst>
          </a:blip>
          <a:stretch>
            <a:fillRect/>
          </a:stretch>
        </p:blipFill>
        <p:spPr>
          <a:xfrm>
            <a:off x="5762624" y="2228850"/>
            <a:ext cx="4714875" cy="2501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Rounded Corners 13">
            <a:extLst>
              <a:ext uri="{FF2B5EF4-FFF2-40B4-BE49-F238E27FC236}">
                <a16:creationId xmlns:a16="http://schemas.microsoft.com/office/drawing/2014/main" id="{96665209-8813-B8DA-238A-661529FB3818}"/>
              </a:ext>
            </a:extLst>
          </p:cNvPr>
          <p:cNvSpPr/>
          <p:nvPr/>
        </p:nvSpPr>
        <p:spPr>
          <a:xfrm>
            <a:off x="4314825" y="5038724"/>
            <a:ext cx="7704455" cy="1819275"/>
          </a:xfrm>
          <a:custGeom>
            <a:avLst/>
            <a:gdLst>
              <a:gd name="connsiteX0" fmla="*/ 0 w 7877174"/>
              <a:gd name="connsiteY0" fmla="*/ 303219 h 1819275"/>
              <a:gd name="connsiteX1" fmla="*/ 303219 w 7877174"/>
              <a:gd name="connsiteY1" fmla="*/ 0 h 1819275"/>
              <a:gd name="connsiteX2" fmla="*/ 7573955 w 7877174"/>
              <a:gd name="connsiteY2" fmla="*/ 0 h 1819275"/>
              <a:gd name="connsiteX3" fmla="*/ 7877174 w 7877174"/>
              <a:gd name="connsiteY3" fmla="*/ 303219 h 1819275"/>
              <a:gd name="connsiteX4" fmla="*/ 7877174 w 7877174"/>
              <a:gd name="connsiteY4" fmla="*/ 1516056 h 1819275"/>
              <a:gd name="connsiteX5" fmla="*/ 7573955 w 7877174"/>
              <a:gd name="connsiteY5" fmla="*/ 1819275 h 1819275"/>
              <a:gd name="connsiteX6" fmla="*/ 303219 w 7877174"/>
              <a:gd name="connsiteY6" fmla="*/ 1819275 h 1819275"/>
              <a:gd name="connsiteX7" fmla="*/ 0 w 7877174"/>
              <a:gd name="connsiteY7" fmla="*/ 1516056 h 1819275"/>
              <a:gd name="connsiteX8" fmla="*/ 0 w 7877174"/>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7174" h="1819275" fill="none" extrusionOk="0">
                <a:moveTo>
                  <a:pt x="0" y="303219"/>
                </a:moveTo>
                <a:cubicBezTo>
                  <a:pt x="16836" y="154404"/>
                  <a:pt x="128254" y="-4393"/>
                  <a:pt x="303219" y="0"/>
                </a:cubicBezTo>
                <a:cubicBezTo>
                  <a:pt x="3848686" y="5905"/>
                  <a:pt x="6320223" y="37353"/>
                  <a:pt x="7573955" y="0"/>
                </a:cubicBezTo>
                <a:cubicBezTo>
                  <a:pt x="7724764" y="-23499"/>
                  <a:pt x="7887811" y="136621"/>
                  <a:pt x="7877174" y="303219"/>
                </a:cubicBezTo>
                <a:cubicBezTo>
                  <a:pt x="7984078" y="455383"/>
                  <a:pt x="7877202" y="1300219"/>
                  <a:pt x="7877174" y="1516056"/>
                </a:cubicBezTo>
                <a:cubicBezTo>
                  <a:pt x="7880676" y="1691585"/>
                  <a:pt x="7760105" y="1794626"/>
                  <a:pt x="7573955" y="1819275"/>
                </a:cubicBezTo>
                <a:cubicBezTo>
                  <a:pt x="4389267" y="1820313"/>
                  <a:pt x="1903393" y="1653617"/>
                  <a:pt x="303219" y="1819275"/>
                </a:cubicBezTo>
                <a:cubicBezTo>
                  <a:pt x="125645" y="1789604"/>
                  <a:pt x="-1044" y="1699884"/>
                  <a:pt x="0" y="1516056"/>
                </a:cubicBezTo>
                <a:cubicBezTo>
                  <a:pt x="-16998" y="1140938"/>
                  <a:pt x="-54748" y="751301"/>
                  <a:pt x="0" y="303219"/>
                </a:cubicBezTo>
                <a:close/>
              </a:path>
              <a:path w="7877174" h="1819275" stroke="0" extrusionOk="0">
                <a:moveTo>
                  <a:pt x="0" y="303219"/>
                </a:moveTo>
                <a:cubicBezTo>
                  <a:pt x="5760" y="136690"/>
                  <a:pt x="149932" y="5175"/>
                  <a:pt x="303219" y="0"/>
                </a:cubicBezTo>
                <a:cubicBezTo>
                  <a:pt x="3567768" y="-69805"/>
                  <a:pt x="6280606" y="-113742"/>
                  <a:pt x="7573955" y="0"/>
                </a:cubicBezTo>
                <a:cubicBezTo>
                  <a:pt x="7748333" y="-28736"/>
                  <a:pt x="7859341" y="133847"/>
                  <a:pt x="7877174" y="303219"/>
                </a:cubicBezTo>
                <a:cubicBezTo>
                  <a:pt x="7798782" y="898516"/>
                  <a:pt x="7839818" y="1122848"/>
                  <a:pt x="7877174" y="1516056"/>
                </a:cubicBezTo>
                <a:cubicBezTo>
                  <a:pt x="7895360" y="1708418"/>
                  <a:pt x="7743369" y="1818144"/>
                  <a:pt x="7573955" y="1819275"/>
                </a:cubicBezTo>
                <a:cubicBezTo>
                  <a:pt x="5869007" y="1656500"/>
                  <a:pt x="2609191" y="1749546"/>
                  <a:pt x="303219" y="1819275"/>
                </a:cubicBezTo>
                <a:cubicBezTo>
                  <a:pt x="126608" y="1821528"/>
                  <a:pt x="5899" y="1697064"/>
                  <a:pt x="0" y="1516056"/>
                </a:cubicBezTo>
                <a:cubicBezTo>
                  <a:pt x="64908" y="1301719"/>
                  <a:pt x="31161" y="567427"/>
                  <a:pt x="0" y="303219"/>
                </a:cubicBezTo>
                <a:close/>
              </a:path>
            </a:pathLst>
          </a:custGeom>
          <a:solidFill>
            <a:schemeClr val="tx2"/>
          </a:solidFill>
          <a:ln w="57150">
            <a:solidFill>
              <a:srgbClr val="00B050"/>
            </a:solidFill>
            <a:prstDash val="dashDot"/>
            <a:extLst>
              <a:ext uri="{C807C97D-BFC1-408E-A445-0C87EB9F89A2}">
                <ask:lineSketchStyleProps xmlns:ask="http://schemas.microsoft.com/office/drawing/2018/sketchyshapes" xmlns="" sd="2415785695">
                  <a:custGeom>
                    <a:avLst/>
                    <a:gdLst>
                      <a:gd name="connsiteX0" fmla="*/ 0 w 7704455"/>
                      <a:gd name="connsiteY0" fmla="*/ 303219 h 1819275"/>
                      <a:gd name="connsiteX1" fmla="*/ 303219 w 7704455"/>
                      <a:gd name="connsiteY1" fmla="*/ 0 h 1819275"/>
                      <a:gd name="connsiteX2" fmla="*/ 7401236 w 7704455"/>
                      <a:gd name="connsiteY2" fmla="*/ 0 h 1819275"/>
                      <a:gd name="connsiteX3" fmla="*/ 7704455 w 7704455"/>
                      <a:gd name="connsiteY3" fmla="*/ 303219 h 1819275"/>
                      <a:gd name="connsiteX4" fmla="*/ 7704455 w 7704455"/>
                      <a:gd name="connsiteY4" fmla="*/ 1516056 h 1819275"/>
                      <a:gd name="connsiteX5" fmla="*/ 7401236 w 7704455"/>
                      <a:gd name="connsiteY5" fmla="*/ 1819275 h 1819275"/>
                      <a:gd name="connsiteX6" fmla="*/ 303219 w 7704455"/>
                      <a:gd name="connsiteY6" fmla="*/ 1819275 h 1819275"/>
                      <a:gd name="connsiteX7" fmla="*/ 0 w 7704455"/>
                      <a:gd name="connsiteY7" fmla="*/ 1516056 h 1819275"/>
                      <a:gd name="connsiteX8" fmla="*/ 0 w 7704455"/>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4455" h="1819275" fill="none" extrusionOk="0">
                        <a:moveTo>
                          <a:pt x="0" y="303219"/>
                        </a:moveTo>
                        <a:cubicBezTo>
                          <a:pt x="16836" y="154404"/>
                          <a:pt x="128254" y="-4393"/>
                          <a:pt x="303219" y="0"/>
                        </a:cubicBezTo>
                        <a:cubicBezTo>
                          <a:pt x="1580149" y="5905"/>
                          <a:pt x="6302951" y="37353"/>
                          <a:pt x="7401236" y="0"/>
                        </a:cubicBezTo>
                        <a:cubicBezTo>
                          <a:pt x="7552045" y="-23499"/>
                          <a:pt x="7715092" y="136621"/>
                          <a:pt x="7704455" y="303219"/>
                        </a:cubicBezTo>
                        <a:cubicBezTo>
                          <a:pt x="7811359" y="455383"/>
                          <a:pt x="7704483" y="1300219"/>
                          <a:pt x="7704455" y="1516056"/>
                        </a:cubicBezTo>
                        <a:cubicBezTo>
                          <a:pt x="7707957" y="1691585"/>
                          <a:pt x="7587386" y="1794626"/>
                          <a:pt x="7401236" y="1819275"/>
                        </a:cubicBezTo>
                        <a:cubicBezTo>
                          <a:pt x="5217970" y="1820313"/>
                          <a:pt x="3377423" y="1653617"/>
                          <a:pt x="303219" y="1819275"/>
                        </a:cubicBezTo>
                        <a:cubicBezTo>
                          <a:pt x="125645" y="1789604"/>
                          <a:pt x="-1044" y="1699884"/>
                          <a:pt x="0" y="1516056"/>
                        </a:cubicBezTo>
                        <a:cubicBezTo>
                          <a:pt x="-16998" y="1140938"/>
                          <a:pt x="-54748" y="751301"/>
                          <a:pt x="0" y="303219"/>
                        </a:cubicBezTo>
                        <a:close/>
                      </a:path>
                      <a:path w="7704455" h="1819275" stroke="0" extrusionOk="0">
                        <a:moveTo>
                          <a:pt x="0" y="303219"/>
                        </a:moveTo>
                        <a:cubicBezTo>
                          <a:pt x="5760" y="136690"/>
                          <a:pt x="149932" y="5175"/>
                          <a:pt x="303219" y="0"/>
                        </a:cubicBezTo>
                        <a:cubicBezTo>
                          <a:pt x="2066576" y="-69805"/>
                          <a:pt x="5664320" y="-113742"/>
                          <a:pt x="7401236" y="0"/>
                        </a:cubicBezTo>
                        <a:cubicBezTo>
                          <a:pt x="7575614" y="-28736"/>
                          <a:pt x="7686622" y="133847"/>
                          <a:pt x="7704455" y="303219"/>
                        </a:cubicBezTo>
                        <a:cubicBezTo>
                          <a:pt x="7626063" y="898516"/>
                          <a:pt x="7667099" y="1122848"/>
                          <a:pt x="7704455" y="1516056"/>
                        </a:cubicBezTo>
                        <a:cubicBezTo>
                          <a:pt x="7722641" y="1708418"/>
                          <a:pt x="7570650" y="1818144"/>
                          <a:pt x="7401236" y="1819275"/>
                        </a:cubicBezTo>
                        <a:cubicBezTo>
                          <a:pt x="4427360" y="1656500"/>
                          <a:pt x="1141845" y="1749546"/>
                          <a:pt x="303219" y="1819275"/>
                        </a:cubicBezTo>
                        <a:cubicBezTo>
                          <a:pt x="126608" y="1821528"/>
                          <a:pt x="5899" y="1697064"/>
                          <a:pt x="0" y="1516056"/>
                        </a:cubicBezTo>
                        <a:cubicBezTo>
                          <a:pt x="64908" y="1301719"/>
                          <a:pt x="31161" y="567427"/>
                          <a:pt x="0" y="30321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a:rPr>
              <a:t>Khi mình cởi mở thân thiện với mọi người và sẵn sàng giúp đỡ thì mọi người cũng sẽ cở mở </a:t>
            </a:r>
            <a:r>
              <a:rPr lang="en-US" sz="2800" b="1" dirty="0" err="1">
                <a:solidFill>
                  <a:srgbClr val="FF0000"/>
                </a:solidFill>
                <a:latin typeface="Calibri" panose="020F0502020204030204"/>
              </a:rPr>
              <a:t>thân</a:t>
            </a:r>
            <a:r>
              <a:rPr lang="vi-VN" sz="2800" b="1" dirty="0">
                <a:solidFill>
                  <a:srgbClr val="FF0000"/>
                </a:solidFill>
                <a:latin typeface="Calibri" panose="020F0502020204030204"/>
              </a:rPr>
              <a:t> thiện và yêu quý mình nên dễ thiết lập quan hệ bạn bè</a:t>
            </a:r>
            <a:r>
              <a:rPr lang="en-US" sz="2800" b="1" dirty="0">
                <a:solidFill>
                  <a:srgbClr val="FF0000"/>
                </a:solidFill>
                <a:latin typeface="Calibri" panose="020F0502020204030204"/>
              </a:rPr>
              <a:t>.</a:t>
            </a:r>
            <a:endParaRPr kumimoji="0" lang="en-US"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278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1959" y="3608980"/>
            <a:ext cx="4215041" cy="3498484"/>
          </a:xfrm>
          <a:prstGeom prst="rect">
            <a:avLst/>
          </a:prstGeom>
        </p:spPr>
      </p:pic>
      <p:pic>
        <p:nvPicPr>
          <p:cNvPr id="4" name="Picture 3">
            <a:extLst>
              <a:ext uri="{FF2B5EF4-FFF2-40B4-BE49-F238E27FC236}">
                <a16:creationId xmlns:a16="http://schemas.microsoft.com/office/drawing/2014/main" id="{40AE0237-6A9E-C53A-84C0-7A1984060AC8}"/>
              </a:ext>
            </a:extLst>
          </p:cNvPr>
          <p:cNvPicPr>
            <a:picLocks noChangeAspect="1"/>
          </p:cNvPicPr>
          <p:nvPr/>
        </p:nvPicPr>
        <p:blipFill>
          <a:blip r:embed="rId5"/>
          <a:stretch>
            <a:fillRect/>
          </a:stretch>
        </p:blipFill>
        <p:spPr>
          <a:xfrm>
            <a:off x="1813006" y="1686966"/>
            <a:ext cx="3974937" cy="2341067"/>
          </a:xfrm>
          <a:prstGeom prst="rect">
            <a:avLst/>
          </a:prstGeom>
        </p:spPr>
      </p:pic>
      <p:pic>
        <p:nvPicPr>
          <p:cNvPr id="6" name="Picture 5">
            <a:extLst>
              <a:ext uri="{FF2B5EF4-FFF2-40B4-BE49-F238E27FC236}">
                <a16:creationId xmlns:a16="http://schemas.microsoft.com/office/drawing/2014/main" id="{2D8290D9-834B-A900-7EEE-1FE4A1200945}"/>
              </a:ext>
            </a:extLst>
          </p:cNvPr>
          <p:cNvPicPr>
            <a:picLocks noChangeAspect="1"/>
          </p:cNvPicPr>
          <p:nvPr/>
        </p:nvPicPr>
        <p:blipFill>
          <a:blip r:embed="rId6"/>
          <a:stretch>
            <a:fillRect/>
          </a:stretch>
        </p:blipFill>
        <p:spPr>
          <a:xfrm>
            <a:off x="6349561" y="366712"/>
            <a:ext cx="3966014" cy="1785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B6774633-2B67-B511-7931-A85E0867D27A}"/>
              </a:ext>
            </a:extLst>
          </p:cNvPr>
          <p:cNvPicPr>
            <a:picLocks noChangeAspect="1"/>
          </p:cNvPicPr>
          <p:nvPr/>
        </p:nvPicPr>
        <p:blipFill>
          <a:blip r:embed="rId7"/>
          <a:stretch>
            <a:fillRect/>
          </a:stretch>
        </p:blipFill>
        <p:spPr>
          <a:xfrm>
            <a:off x="7700962" y="2324100"/>
            <a:ext cx="2871788" cy="21568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116A55AF-289D-BBC6-0063-2EF25A630EF1}"/>
              </a:ext>
            </a:extLst>
          </p:cNvPr>
          <p:cNvSpPr/>
          <p:nvPr/>
        </p:nvSpPr>
        <p:spPr>
          <a:xfrm>
            <a:off x="4314825" y="5038724"/>
            <a:ext cx="7877174" cy="1819275"/>
          </a:xfrm>
          <a:custGeom>
            <a:avLst/>
            <a:gdLst>
              <a:gd name="connsiteX0" fmla="*/ 0 w 7877174"/>
              <a:gd name="connsiteY0" fmla="*/ 303219 h 1819275"/>
              <a:gd name="connsiteX1" fmla="*/ 303219 w 7877174"/>
              <a:gd name="connsiteY1" fmla="*/ 0 h 1819275"/>
              <a:gd name="connsiteX2" fmla="*/ 7573955 w 7877174"/>
              <a:gd name="connsiteY2" fmla="*/ 0 h 1819275"/>
              <a:gd name="connsiteX3" fmla="*/ 7877174 w 7877174"/>
              <a:gd name="connsiteY3" fmla="*/ 303219 h 1819275"/>
              <a:gd name="connsiteX4" fmla="*/ 7877174 w 7877174"/>
              <a:gd name="connsiteY4" fmla="*/ 1516056 h 1819275"/>
              <a:gd name="connsiteX5" fmla="*/ 7573955 w 7877174"/>
              <a:gd name="connsiteY5" fmla="*/ 1819275 h 1819275"/>
              <a:gd name="connsiteX6" fmla="*/ 303219 w 7877174"/>
              <a:gd name="connsiteY6" fmla="*/ 1819275 h 1819275"/>
              <a:gd name="connsiteX7" fmla="*/ 0 w 7877174"/>
              <a:gd name="connsiteY7" fmla="*/ 1516056 h 1819275"/>
              <a:gd name="connsiteX8" fmla="*/ 0 w 7877174"/>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7174" h="1819275" fill="none" extrusionOk="0">
                <a:moveTo>
                  <a:pt x="0" y="303219"/>
                </a:moveTo>
                <a:cubicBezTo>
                  <a:pt x="16836" y="154404"/>
                  <a:pt x="128254" y="-4393"/>
                  <a:pt x="303219" y="0"/>
                </a:cubicBezTo>
                <a:cubicBezTo>
                  <a:pt x="3848686" y="5905"/>
                  <a:pt x="6320223" y="37353"/>
                  <a:pt x="7573955" y="0"/>
                </a:cubicBezTo>
                <a:cubicBezTo>
                  <a:pt x="7724764" y="-23499"/>
                  <a:pt x="7887811" y="136621"/>
                  <a:pt x="7877174" y="303219"/>
                </a:cubicBezTo>
                <a:cubicBezTo>
                  <a:pt x="7984078" y="455383"/>
                  <a:pt x="7877202" y="1300219"/>
                  <a:pt x="7877174" y="1516056"/>
                </a:cubicBezTo>
                <a:cubicBezTo>
                  <a:pt x="7880676" y="1691585"/>
                  <a:pt x="7760105" y="1794626"/>
                  <a:pt x="7573955" y="1819275"/>
                </a:cubicBezTo>
                <a:cubicBezTo>
                  <a:pt x="4389267" y="1820313"/>
                  <a:pt x="1903393" y="1653617"/>
                  <a:pt x="303219" y="1819275"/>
                </a:cubicBezTo>
                <a:cubicBezTo>
                  <a:pt x="125645" y="1789604"/>
                  <a:pt x="-1044" y="1699884"/>
                  <a:pt x="0" y="1516056"/>
                </a:cubicBezTo>
                <a:cubicBezTo>
                  <a:pt x="-16998" y="1140938"/>
                  <a:pt x="-54748" y="751301"/>
                  <a:pt x="0" y="303219"/>
                </a:cubicBezTo>
                <a:close/>
              </a:path>
              <a:path w="7877174" h="1819275" stroke="0" extrusionOk="0">
                <a:moveTo>
                  <a:pt x="0" y="303219"/>
                </a:moveTo>
                <a:cubicBezTo>
                  <a:pt x="5760" y="136690"/>
                  <a:pt x="149932" y="5175"/>
                  <a:pt x="303219" y="0"/>
                </a:cubicBezTo>
                <a:cubicBezTo>
                  <a:pt x="3567768" y="-69805"/>
                  <a:pt x="6280606" y="-113742"/>
                  <a:pt x="7573955" y="0"/>
                </a:cubicBezTo>
                <a:cubicBezTo>
                  <a:pt x="7748333" y="-28736"/>
                  <a:pt x="7859341" y="133847"/>
                  <a:pt x="7877174" y="303219"/>
                </a:cubicBezTo>
                <a:cubicBezTo>
                  <a:pt x="7798782" y="898516"/>
                  <a:pt x="7839818" y="1122848"/>
                  <a:pt x="7877174" y="1516056"/>
                </a:cubicBezTo>
                <a:cubicBezTo>
                  <a:pt x="7895360" y="1708418"/>
                  <a:pt x="7743369" y="1818144"/>
                  <a:pt x="7573955" y="1819275"/>
                </a:cubicBezTo>
                <a:cubicBezTo>
                  <a:pt x="5869007" y="1656500"/>
                  <a:pt x="2609191" y="1749546"/>
                  <a:pt x="303219" y="1819275"/>
                </a:cubicBezTo>
                <a:cubicBezTo>
                  <a:pt x="126608" y="1821528"/>
                  <a:pt x="5899" y="1697064"/>
                  <a:pt x="0" y="1516056"/>
                </a:cubicBezTo>
                <a:cubicBezTo>
                  <a:pt x="64908" y="1301719"/>
                  <a:pt x="31161" y="567427"/>
                  <a:pt x="0" y="303219"/>
                </a:cubicBezTo>
                <a:close/>
              </a:path>
            </a:pathLst>
          </a:custGeom>
          <a:solidFill>
            <a:schemeClr val="tx2"/>
          </a:solidFill>
          <a:ln w="57150">
            <a:solidFill>
              <a:srgbClr val="00B050"/>
            </a:solidFill>
            <a:prstDash val="dashDot"/>
            <a:extLst>
              <a:ext uri="{C807C97D-BFC1-408E-A445-0C87EB9F89A2}">
                <ask:lineSketchStyleProps xmlns:ask="http://schemas.microsoft.com/office/drawing/2018/sketchyshapes" xmlns="" sd="241578569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libri" panose="020F0502020204030204"/>
              </a:rPr>
              <a:t>C</a:t>
            </a:r>
            <a:r>
              <a:rPr lang="vi-VN" sz="2800" b="1" dirty="0">
                <a:solidFill>
                  <a:srgbClr val="FF0000"/>
                </a:solidFill>
                <a:latin typeface="Calibri" panose="020F0502020204030204"/>
              </a:rPr>
              <a:t>hỉ một người bạn hay ít bạn thì khi người bạn đó phải chuyển đi hay khi vắng người bạn đó sẽ không còn ai chia sẻ, cô đơn.</a:t>
            </a:r>
            <a:endParaRPr kumimoji="0" lang="en-US"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5261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533400" y="516150"/>
            <a:ext cx="9448800" cy="3046988"/>
          </a:xfrm>
          <a:prstGeom prst="rect">
            <a:avLst/>
          </a:prstGeom>
          <a:noFill/>
        </p:spPr>
        <p:txBody>
          <a:bodyPr wrap="square" rtlCol="0">
            <a:spAutoFit/>
          </a:bodyPr>
          <a:lstStyle/>
          <a:p>
            <a:pPr lvl="0" algn="just">
              <a:defRPr/>
            </a:pPr>
            <a:r>
              <a:rPr lang="vi-VN" sz="4800" b="1" dirty="0">
                <a:solidFill>
                  <a:prstClr val="white"/>
                </a:solidFill>
                <a:latin typeface="Calibri" panose="020F0502020204030204"/>
              </a:rPr>
              <a:t>Khi muốn thiết lập quan hệ bạn bè với mọi người, chúng ta cần bày tỏ sự thân thiện, cởi mở, quan tâm và sẵn sàng giúp đỡ chia sẻ với họ.</a:t>
            </a:r>
            <a:endParaRPr kumimoji="0" lang="en-US" sz="48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861419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295275" y="115281"/>
            <a:ext cx="11753850" cy="875319"/>
          </a:xfrm>
          <a:custGeom>
            <a:avLst/>
            <a:gdLst>
              <a:gd name="connsiteX0" fmla="*/ 0 w 11753850"/>
              <a:gd name="connsiteY0" fmla="*/ 145889 h 875319"/>
              <a:gd name="connsiteX1" fmla="*/ 145889 w 11753850"/>
              <a:gd name="connsiteY1" fmla="*/ 0 h 875319"/>
              <a:gd name="connsiteX2" fmla="*/ 11607961 w 11753850"/>
              <a:gd name="connsiteY2" fmla="*/ 0 h 875319"/>
              <a:gd name="connsiteX3" fmla="*/ 11753850 w 11753850"/>
              <a:gd name="connsiteY3" fmla="*/ 145889 h 875319"/>
              <a:gd name="connsiteX4" fmla="*/ 11753850 w 11753850"/>
              <a:gd name="connsiteY4" fmla="*/ 729430 h 875319"/>
              <a:gd name="connsiteX5" fmla="*/ 11607961 w 11753850"/>
              <a:gd name="connsiteY5" fmla="*/ 875319 h 875319"/>
              <a:gd name="connsiteX6" fmla="*/ 145889 w 11753850"/>
              <a:gd name="connsiteY6" fmla="*/ 875319 h 875319"/>
              <a:gd name="connsiteX7" fmla="*/ 0 w 11753850"/>
              <a:gd name="connsiteY7" fmla="*/ 729430 h 875319"/>
              <a:gd name="connsiteX8" fmla="*/ 0 w 11753850"/>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3850" h="875319" fill="none" extrusionOk="0">
                <a:moveTo>
                  <a:pt x="0" y="145889"/>
                </a:moveTo>
                <a:cubicBezTo>
                  <a:pt x="246" y="71967"/>
                  <a:pt x="72624" y="12263"/>
                  <a:pt x="145889" y="0"/>
                </a:cubicBezTo>
                <a:cubicBezTo>
                  <a:pt x="2460301" y="72427"/>
                  <a:pt x="6695272" y="61419"/>
                  <a:pt x="11607961" y="0"/>
                </a:cubicBezTo>
                <a:cubicBezTo>
                  <a:pt x="11687057" y="-10163"/>
                  <a:pt x="11738432" y="60654"/>
                  <a:pt x="11753850" y="145889"/>
                </a:cubicBezTo>
                <a:cubicBezTo>
                  <a:pt x="11709489" y="346258"/>
                  <a:pt x="11786295" y="544014"/>
                  <a:pt x="11753850" y="729430"/>
                </a:cubicBezTo>
                <a:cubicBezTo>
                  <a:pt x="11756299" y="797573"/>
                  <a:pt x="11684787" y="871120"/>
                  <a:pt x="11607961" y="875319"/>
                </a:cubicBezTo>
                <a:cubicBezTo>
                  <a:pt x="6921290" y="905146"/>
                  <a:pt x="5382676" y="796013"/>
                  <a:pt x="145889" y="875319"/>
                </a:cubicBezTo>
                <a:cubicBezTo>
                  <a:pt x="70835" y="874695"/>
                  <a:pt x="-14147" y="812799"/>
                  <a:pt x="0" y="729430"/>
                </a:cubicBezTo>
                <a:cubicBezTo>
                  <a:pt x="-44148" y="598951"/>
                  <a:pt x="-11802" y="314485"/>
                  <a:pt x="0" y="145889"/>
                </a:cubicBezTo>
                <a:close/>
              </a:path>
              <a:path w="11753850" h="875319" stroke="0" extrusionOk="0">
                <a:moveTo>
                  <a:pt x="0" y="145889"/>
                </a:moveTo>
                <a:cubicBezTo>
                  <a:pt x="9220" y="67830"/>
                  <a:pt x="69694" y="9120"/>
                  <a:pt x="145889" y="0"/>
                </a:cubicBezTo>
                <a:cubicBezTo>
                  <a:pt x="4930003" y="123000"/>
                  <a:pt x="9710977" y="-96860"/>
                  <a:pt x="11607961" y="0"/>
                </a:cubicBezTo>
                <a:cubicBezTo>
                  <a:pt x="11683806" y="-3603"/>
                  <a:pt x="11759684" y="53555"/>
                  <a:pt x="11753850" y="145889"/>
                </a:cubicBezTo>
                <a:cubicBezTo>
                  <a:pt x="11725312" y="387851"/>
                  <a:pt x="11746913" y="626801"/>
                  <a:pt x="11753850" y="729430"/>
                </a:cubicBezTo>
                <a:cubicBezTo>
                  <a:pt x="11741673" y="814413"/>
                  <a:pt x="11673774" y="872904"/>
                  <a:pt x="11607961" y="875319"/>
                </a:cubicBezTo>
                <a:cubicBezTo>
                  <a:pt x="8972066" y="714612"/>
                  <a:pt x="5332853"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4. </a:t>
            </a:r>
            <a:r>
              <a:rPr lang="vi-VN" sz="3600" kern="0" dirty="0">
                <a:solidFill>
                  <a:srgbClr val="FF0000"/>
                </a:solidFill>
                <a:latin typeface="Calibri" panose="020F0502020204030204" pitchFamily="34" charset="0"/>
                <a:cs typeface="Calibri" panose="020F0502020204030204" pitchFamily="34" charset="0"/>
                <a:sym typeface="Arial"/>
              </a:rPr>
              <a:t>Đưa ra lời khuyên cho bạn trong các tình huống dưới đây: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05FC39C9-5BE2-E28C-6C0A-501CF9F080D0}"/>
              </a:ext>
            </a:extLst>
          </p:cNvPr>
          <p:cNvPicPr>
            <a:picLocks noChangeAspect="1"/>
          </p:cNvPicPr>
          <p:nvPr/>
        </p:nvPicPr>
        <p:blipFill>
          <a:blip r:embed="rId2"/>
          <a:stretch>
            <a:fillRect/>
          </a:stretch>
        </p:blipFill>
        <p:spPr>
          <a:xfrm>
            <a:off x="528637" y="1262062"/>
            <a:ext cx="5819775" cy="2924175"/>
          </a:xfrm>
          <a:prstGeom prst="rect">
            <a:avLst/>
          </a:prstGeom>
        </p:spPr>
      </p:pic>
      <p:pic>
        <p:nvPicPr>
          <p:cNvPr id="8" name="Picture 7">
            <a:extLst>
              <a:ext uri="{FF2B5EF4-FFF2-40B4-BE49-F238E27FC236}">
                <a16:creationId xmlns:a16="http://schemas.microsoft.com/office/drawing/2014/main" id="{7BB62F8F-A894-B432-2041-D16DA0746767}"/>
              </a:ext>
            </a:extLst>
          </p:cNvPr>
          <p:cNvPicPr>
            <a:picLocks noChangeAspect="1"/>
          </p:cNvPicPr>
          <p:nvPr/>
        </p:nvPicPr>
        <p:blipFill>
          <a:blip r:embed="rId3"/>
          <a:stretch>
            <a:fillRect/>
          </a:stretch>
        </p:blipFill>
        <p:spPr>
          <a:xfrm>
            <a:off x="6448425" y="3144447"/>
            <a:ext cx="5257800" cy="2770577"/>
          </a:xfrm>
          <a:prstGeom prst="rect">
            <a:avLst/>
          </a:prstGeom>
        </p:spPr>
      </p:pic>
    </p:spTree>
    <p:extLst>
      <p:ext uri="{BB962C8B-B14F-4D97-AF65-F5344CB8AC3E}">
        <p14:creationId xmlns:p14="http://schemas.microsoft.com/office/powerpoint/2010/main" val="34444984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58165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HOẠT ĐỘNG NHÓM 4</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2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lá</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ra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khuyên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cho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vừa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91C22A7-FE6B-6A1E-3530-254A4EC2974C}"/>
              </a:ext>
            </a:extLst>
          </p:cNvPr>
          <p:cNvPicPr>
            <a:picLocks noChangeAspect="1"/>
          </p:cNvPicPr>
          <p:nvPr/>
        </p:nvPicPr>
        <p:blipFill>
          <a:blip r:embed="rId3"/>
          <a:stretch>
            <a:fillRect/>
          </a:stretch>
        </p:blipFill>
        <p:spPr>
          <a:xfrm>
            <a:off x="729398" y="220156"/>
            <a:ext cx="4999153" cy="1426588"/>
          </a:xfrm>
          <a:prstGeom prst="rect">
            <a:avLst/>
          </a:prstGeom>
        </p:spPr>
      </p:pic>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14650" y="1199573"/>
            <a:ext cx="6438900" cy="4524315"/>
          </a:xfrm>
          <a:prstGeom prst="rect">
            <a:avLst/>
          </a:prstGeom>
          <a:noFill/>
        </p:spPr>
        <p:txBody>
          <a:bodyPr wrap="square" rtlCol="0">
            <a:spAutoFit/>
          </a:bodyPr>
          <a:lstStyle/>
          <a:p>
            <a:pPr algn="just"/>
            <a:r>
              <a:rPr lang="en-US" sz="3600" dirty="0" err="1">
                <a:solidFill>
                  <a:schemeClr val="bg1"/>
                </a:solidFill>
              </a:rPr>
              <a:t>Khuyên</a:t>
            </a:r>
            <a:r>
              <a:rPr lang="en-US" sz="3600" dirty="0">
                <a:solidFill>
                  <a:schemeClr val="bg1"/>
                </a:solidFill>
              </a:rPr>
              <a:t> Lan </a:t>
            </a:r>
            <a:r>
              <a:rPr lang="en-US" sz="3600" dirty="0" err="1">
                <a:solidFill>
                  <a:schemeClr val="bg1"/>
                </a:solidFill>
              </a:rPr>
              <a:t>đừng</a:t>
            </a:r>
            <a:r>
              <a:rPr lang="en-US" sz="3600" dirty="0">
                <a:solidFill>
                  <a:schemeClr val="bg1"/>
                </a:solidFill>
              </a:rPr>
              <a:t> </a:t>
            </a:r>
            <a:r>
              <a:rPr lang="en-US" sz="3600" dirty="0" err="1">
                <a:solidFill>
                  <a:schemeClr val="bg1"/>
                </a:solidFill>
              </a:rPr>
              <a:t>buồn</a:t>
            </a:r>
            <a:r>
              <a:rPr lang="en-US" sz="3600" dirty="0">
                <a:solidFill>
                  <a:schemeClr val="bg1"/>
                </a:solidFill>
              </a:rPr>
              <a:t> </a:t>
            </a:r>
            <a:r>
              <a:rPr lang="en-US" sz="3600" dirty="0" err="1">
                <a:solidFill>
                  <a:schemeClr val="bg1"/>
                </a:solidFill>
              </a:rPr>
              <a:t>vì</a:t>
            </a:r>
            <a:r>
              <a:rPr lang="en-US" sz="3600" dirty="0">
                <a:solidFill>
                  <a:schemeClr val="bg1"/>
                </a:solidFill>
              </a:rPr>
              <a:t> </a:t>
            </a:r>
            <a:r>
              <a:rPr lang="en-US" sz="3600" dirty="0" err="1">
                <a:solidFill>
                  <a:schemeClr val="bg1"/>
                </a:solidFill>
              </a:rPr>
              <a:t>bạn</a:t>
            </a:r>
            <a:r>
              <a:rPr lang="en-US" sz="3600" dirty="0">
                <a:solidFill>
                  <a:schemeClr val="bg1"/>
                </a:solidFill>
              </a:rPr>
              <a:t> </a:t>
            </a:r>
            <a:r>
              <a:rPr lang="en-US" sz="3600" dirty="0" err="1">
                <a:solidFill>
                  <a:schemeClr val="bg1"/>
                </a:solidFill>
              </a:rPr>
              <a:t>vẫn</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US" sz="3600" dirty="0" err="1">
                <a:solidFill>
                  <a:schemeClr val="bg1"/>
                </a:solidFill>
              </a:rPr>
              <a:t>liên</a:t>
            </a:r>
            <a:r>
              <a:rPr lang="en-US" sz="3600" dirty="0">
                <a:solidFill>
                  <a:schemeClr val="bg1"/>
                </a:solidFill>
              </a:rPr>
              <a:t> </a:t>
            </a:r>
            <a:r>
              <a:rPr lang="en-US" sz="3600" dirty="0" err="1">
                <a:solidFill>
                  <a:schemeClr val="bg1"/>
                </a:solidFill>
              </a:rPr>
              <a:t>lạc</a:t>
            </a:r>
            <a:r>
              <a:rPr lang="en-US" sz="3600" dirty="0">
                <a:solidFill>
                  <a:schemeClr val="bg1"/>
                </a:solidFill>
              </a:rPr>
              <a:t> chia </a:t>
            </a:r>
            <a:r>
              <a:rPr lang="en-US" sz="3600" dirty="0" err="1">
                <a:solidFill>
                  <a:schemeClr val="bg1"/>
                </a:solidFill>
              </a:rPr>
              <a:t>sẻ</a:t>
            </a:r>
            <a:r>
              <a:rPr lang="en-US" sz="3600" dirty="0">
                <a:solidFill>
                  <a:schemeClr val="bg1"/>
                </a:solidFill>
              </a:rPr>
              <a:t> </a:t>
            </a:r>
            <a:r>
              <a:rPr lang="en-US" sz="3600" dirty="0" err="1">
                <a:solidFill>
                  <a:schemeClr val="bg1"/>
                </a:solidFill>
              </a:rPr>
              <a:t>mọi</a:t>
            </a:r>
            <a:r>
              <a:rPr lang="en-US" sz="3600" dirty="0">
                <a:solidFill>
                  <a:schemeClr val="bg1"/>
                </a:solidFill>
              </a:rPr>
              <a:t> </a:t>
            </a:r>
            <a:r>
              <a:rPr lang="en-US" sz="3600" dirty="0" err="1">
                <a:solidFill>
                  <a:schemeClr val="bg1"/>
                </a:solidFill>
              </a:rPr>
              <a:t>buồn</a:t>
            </a:r>
            <a:r>
              <a:rPr lang="en-US" sz="3600" dirty="0">
                <a:solidFill>
                  <a:schemeClr val="bg1"/>
                </a:solidFill>
              </a:rPr>
              <a:t> </a:t>
            </a:r>
            <a:r>
              <a:rPr lang="en-US" sz="3600" dirty="0" err="1">
                <a:solidFill>
                  <a:schemeClr val="bg1"/>
                </a:solidFill>
              </a:rPr>
              <a:t>vui</a:t>
            </a:r>
            <a:r>
              <a:rPr lang="en-US" sz="3600" dirty="0">
                <a:solidFill>
                  <a:schemeClr val="bg1"/>
                </a:solidFill>
              </a:rPr>
              <a:t> </a:t>
            </a:r>
            <a:r>
              <a:rPr lang="en-US" sz="3600" dirty="0" err="1">
                <a:solidFill>
                  <a:schemeClr val="bg1"/>
                </a:solidFill>
              </a:rPr>
              <a:t>với</a:t>
            </a:r>
            <a:r>
              <a:rPr lang="en-US" sz="3600" dirty="0">
                <a:solidFill>
                  <a:schemeClr val="bg1"/>
                </a:solidFill>
              </a:rPr>
              <a:t> My </a:t>
            </a:r>
            <a:r>
              <a:rPr lang="en-US" sz="3600" dirty="0" err="1">
                <a:solidFill>
                  <a:schemeClr val="bg1"/>
                </a:solidFill>
              </a:rPr>
              <a:t>bằng</a:t>
            </a:r>
            <a:r>
              <a:rPr lang="en-US" sz="3600" dirty="0">
                <a:solidFill>
                  <a:schemeClr val="bg1"/>
                </a:solidFill>
              </a:rPr>
              <a:t> </a:t>
            </a:r>
            <a:r>
              <a:rPr lang="en-US" sz="3600" dirty="0" err="1">
                <a:solidFill>
                  <a:schemeClr val="bg1"/>
                </a:solidFill>
              </a:rPr>
              <a:t>nhiều</a:t>
            </a:r>
            <a:r>
              <a:rPr lang="en-US" sz="3600" dirty="0">
                <a:solidFill>
                  <a:schemeClr val="bg1"/>
                </a:solidFill>
              </a:rPr>
              <a:t> </a:t>
            </a:r>
            <a:r>
              <a:rPr lang="en-US" sz="3600" dirty="0" err="1">
                <a:solidFill>
                  <a:schemeClr val="bg1"/>
                </a:solidFill>
              </a:rPr>
              <a:t>cách</a:t>
            </a:r>
            <a:r>
              <a:rPr lang="en-US" sz="3600" dirty="0">
                <a:solidFill>
                  <a:schemeClr val="bg1"/>
                </a:solidFill>
              </a:rPr>
              <a:t> </a:t>
            </a:r>
            <a:r>
              <a:rPr lang="en-US" sz="3600" dirty="0" err="1">
                <a:solidFill>
                  <a:schemeClr val="bg1"/>
                </a:solidFill>
              </a:rPr>
              <a:t>khác</a:t>
            </a:r>
            <a:r>
              <a:rPr lang="en-US" sz="3600" dirty="0">
                <a:solidFill>
                  <a:schemeClr val="bg1"/>
                </a:solidFill>
              </a:rPr>
              <a:t> </a:t>
            </a:r>
            <a:r>
              <a:rPr lang="en-US" sz="3600" dirty="0" err="1">
                <a:solidFill>
                  <a:schemeClr val="bg1"/>
                </a:solidFill>
              </a:rPr>
              <a:t>nhau</a:t>
            </a:r>
            <a:r>
              <a:rPr lang="en-US" sz="3600" dirty="0">
                <a:solidFill>
                  <a:schemeClr val="bg1"/>
                </a:solidFill>
              </a:rPr>
              <a:t> </a:t>
            </a:r>
            <a:r>
              <a:rPr lang="en-US" sz="3600" dirty="0" err="1">
                <a:solidFill>
                  <a:schemeClr val="bg1"/>
                </a:solidFill>
              </a:rPr>
              <a:t>như</a:t>
            </a:r>
            <a:r>
              <a:rPr lang="en-US" sz="3600" dirty="0">
                <a:solidFill>
                  <a:schemeClr val="bg1"/>
                </a:solidFill>
              </a:rPr>
              <a:t> </a:t>
            </a:r>
            <a:r>
              <a:rPr lang="en-US" sz="3600" dirty="0" err="1">
                <a:solidFill>
                  <a:schemeClr val="bg1"/>
                </a:solidFill>
              </a:rPr>
              <a:t>viết</a:t>
            </a:r>
            <a:r>
              <a:rPr lang="en-US" sz="3600" dirty="0">
                <a:solidFill>
                  <a:schemeClr val="bg1"/>
                </a:solidFill>
              </a:rPr>
              <a:t> </a:t>
            </a:r>
            <a:r>
              <a:rPr lang="en-US" sz="3600" dirty="0" err="1">
                <a:solidFill>
                  <a:schemeClr val="bg1"/>
                </a:solidFill>
              </a:rPr>
              <a:t>thư</a:t>
            </a:r>
            <a:r>
              <a:rPr lang="en-US" sz="3600" dirty="0">
                <a:solidFill>
                  <a:schemeClr val="bg1"/>
                </a:solidFill>
              </a:rPr>
              <a:t> hay </a:t>
            </a:r>
            <a:r>
              <a:rPr lang="en-US" sz="3600" dirty="0" err="1">
                <a:solidFill>
                  <a:schemeClr val="bg1"/>
                </a:solidFill>
              </a:rPr>
              <a:t>điện</a:t>
            </a:r>
            <a:r>
              <a:rPr lang="en-US" sz="3600" dirty="0">
                <a:solidFill>
                  <a:schemeClr val="bg1"/>
                </a:solidFill>
              </a:rPr>
              <a:t> </a:t>
            </a:r>
            <a:r>
              <a:rPr lang="en-US" sz="3600" dirty="0" err="1">
                <a:solidFill>
                  <a:schemeClr val="bg1"/>
                </a:solidFill>
              </a:rPr>
              <a:t>thoại</a:t>
            </a:r>
            <a:r>
              <a:rPr lang="en-US" sz="3600" dirty="0">
                <a:solidFill>
                  <a:schemeClr val="bg1"/>
                </a:solidFill>
              </a:rPr>
              <a:t>. </a:t>
            </a:r>
            <a:r>
              <a:rPr lang="en-US" sz="3600" dirty="0" err="1">
                <a:solidFill>
                  <a:schemeClr val="bg1"/>
                </a:solidFill>
              </a:rPr>
              <a:t>Ngoài</a:t>
            </a:r>
            <a:r>
              <a:rPr lang="en-US" sz="3600" dirty="0">
                <a:solidFill>
                  <a:schemeClr val="bg1"/>
                </a:solidFill>
              </a:rPr>
              <a:t> </a:t>
            </a:r>
            <a:r>
              <a:rPr lang="en-US" sz="3600" dirty="0" err="1">
                <a:solidFill>
                  <a:schemeClr val="bg1"/>
                </a:solidFill>
              </a:rPr>
              <a:t>ra</a:t>
            </a:r>
            <a:r>
              <a:rPr lang="en-US" sz="3600" dirty="0">
                <a:solidFill>
                  <a:schemeClr val="bg1"/>
                </a:solidFill>
              </a:rPr>
              <a:t> Lan </a:t>
            </a:r>
            <a:r>
              <a:rPr lang="en-US" sz="3600" dirty="0" err="1">
                <a:solidFill>
                  <a:schemeClr val="bg1"/>
                </a:solidFill>
              </a:rPr>
              <a:t>nên</a:t>
            </a:r>
            <a:r>
              <a:rPr lang="en-US" sz="3600" dirty="0">
                <a:solidFill>
                  <a:schemeClr val="bg1"/>
                </a:solidFill>
              </a:rPr>
              <a:t> </a:t>
            </a:r>
            <a:r>
              <a:rPr lang="en-US" sz="3600" b="1" dirty="0" err="1">
                <a:solidFill>
                  <a:srgbClr val="FFFF00"/>
                </a:solidFill>
              </a:rPr>
              <a:t>vui</a:t>
            </a:r>
            <a:r>
              <a:rPr lang="en-US" sz="3600" b="1" dirty="0">
                <a:solidFill>
                  <a:srgbClr val="FFFF00"/>
                </a:solidFill>
              </a:rPr>
              <a:t> </a:t>
            </a:r>
            <a:r>
              <a:rPr lang="en-US" sz="3600" b="1" dirty="0" err="1">
                <a:solidFill>
                  <a:srgbClr val="FFFF00"/>
                </a:solidFill>
              </a:rPr>
              <a:t>vẻ</a:t>
            </a:r>
            <a:r>
              <a:rPr lang="en-US" sz="3600" b="1" dirty="0">
                <a:solidFill>
                  <a:srgbClr val="FFFF00"/>
                </a:solidFill>
              </a:rPr>
              <a:t>, </a:t>
            </a:r>
            <a:r>
              <a:rPr lang="en-US" sz="3600" b="1" dirty="0" err="1">
                <a:solidFill>
                  <a:srgbClr val="FFFF00"/>
                </a:solidFill>
              </a:rPr>
              <a:t>lạc</a:t>
            </a:r>
            <a:r>
              <a:rPr lang="en-US" sz="3600" b="1" dirty="0">
                <a:solidFill>
                  <a:srgbClr val="FFFF00"/>
                </a:solidFill>
              </a:rPr>
              <a:t> </a:t>
            </a:r>
            <a:r>
              <a:rPr lang="en-US" sz="3600" b="1" dirty="0" err="1">
                <a:solidFill>
                  <a:srgbClr val="FFFF00"/>
                </a:solidFill>
              </a:rPr>
              <a:t>quan</a:t>
            </a:r>
            <a:r>
              <a:rPr lang="en-US" sz="3600" b="1" dirty="0">
                <a:solidFill>
                  <a:srgbClr val="FFFF00"/>
                </a:solidFill>
              </a:rPr>
              <a:t> </a:t>
            </a:r>
            <a:r>
              <a:rPr lang="en-US" sz="3600" b="1" dirty="0" err="1">
                <a:solidFill>
                  <a:srgbClr val="FFFF00"/>
                </a:solidFill>
              </a:rPr>
              <a:t>và</a:t>
            </a:r>
            <a:r>
              <a:rPr lang="en-US" sz="3600" b="1" dirty="0">
                <a:solidFill>
                  <a:srgbClr val="FFFF00"/>
                </a:solidFill>
              </a:rPr>
              <a:t> </a:t>
            </a:r>
            <a:r>
              <a:rPr lang="en-US" sz="3600" b="1" dirty="0" err="1">
                <a:solidFill>
                  <a:srgbClr val="FFFF00"/>
                </a:solidFill>
              </a:rPr>
              <a:t>chủ</a:t>
            </a:r>
            <a:r>
              <a:rPr lang="en-US" sz="3600" b="1" dirty="0">
                <a:solidFill>
                  <a:srgbClr val="FFFF00"/>
                </a:solidFill>
              </a:rPr>
              <a:t> </a:t>
            </a:r>
            <a:r>
              <a:rPr lang="en-US" sz="3600" b="1" dirty="0" err="1">
                <a:solidFill>
                  <a:srgbClr val="FFFF00"/>
                </a:solidFill>
              </a:rPr>
              <a:t>động</a:t>
            </a:r>
            <a:r>
              <a:rPr lang="en-US" sz="3600" b="1" dirty="0">
                <a:solidFill>
                  <a:srgbClr val="FFFF00"/>
                </a:solidFill>
              </a:rPr>
              <a:t> </a:t>
            </a:r>
            <a:r>
              <a:rPr lang="en-US" sz="3600" b="1" dirty="0" err="1">
                <a:solidFill>
                  <a:srgbClr val="FFFF00"/>
                </a:solidFill>
              </a:rPr>
              <a:t>trò</a:t>
            </a:r>
            <a:r>
              <a:rPr lang="en-US" sz="3600" b="1" dirty="0">
                <a:solidFill>
                  <a:srgbClr val="FFFF00"/>
                </a:solidFill>
              </a:rPr>
              <a:t> </a:t>
            </a:r>
            <a:r>
              <a:rPr lang="en-US" sz="3600" b="1" dirty="0" err="1">
                <a:solidFill>
                  <a:srgbClr val="FFFF00"/>
                </a:solidFill>
              </a:rPr>
              <a:t>chuyện</a:t>
            </a:r>
            <a:r>
              <a:rPr lang="en-US" sz="3600" b="1" dirty="0">
                <a:solidFill>
                  <a:srgbClr val="FFFF00"/>
                </a:solidFill>
              </a:rPr>
              <a:t>, </a:t>
            </a:r>
            <a:r>
              <a:rPr lang="en-US" sz="3600" b="1" dirty="0" err="1">
                <a:solidFill>
                  <a:srgbClr val="FFFF00"/>
                </a:solidFill>
              </a:rPr>
              <a:t>vui</a:t>
            </a:r>
            <a:r>
              <a:rPr lang="en-US" sz="3600" b="1" dirty="0">
                <a:solidFill>
                  <a:srgbClr val="FFFF00"/>
                </a:solidFill>
              </a:rPr>
              <a:t> </a:t>
            </a:r>
            <a:r>
              <a:rPr lang="en-US" sz="3600" b="1" dirty="0" err="1">
                <a:solidFill>
                  <a:srgbClr val="FFFF00"/>
                </a:solidFill>
              </a:rPr>
              <a:t>chơi</a:t>
            </a:r>
            <a:r>
              <a:rPr lang="en-US" sz="3600" b="1" dirty="0">
                <a:solidFill>
                  <a:srgbClr val="FFFF00"/>
                </a:solidFill>
              </a:rPr>
              <a:t> </a:t>
            </a:r>
            <a:r>
              <a:rPr lang="en-US" sz="3600" b="1" dirty="0" err="1">
                <a:solidFill>
                  <a:srgbClr val="FFFF00"/>
                </a:solidFill>
              </a:rPr>
              <a:t>với</a:t>
            </a:r>
            <a:r>
              <a:rPr lang="en-US" sz="3600" b="1" dirty="0">
                <a:solidFill>
                  <a:srgbClr val="FFFF00"/>
                </a:solidFill>
              </a:rPr>
              <a:t> </a:t>
            </a:r>
            <a:r>
              <a:rPr lang="en-US" sz="3600" b="1" dirty="0" err="1">
                <a:solidFill>
                  <a:srgbClr val="FFFF00"/>
                </a:solidFill>
              </a:rPr>
              <a:t>các</a:t>
            </a:r>
            <a:r>
              <a:rPr lang="en-US" sz="3600" b="1" dirty="0">
                <a:solidFill>
                  <a:srgbClr val="FFFF00"/>
                </a:solidFill>
              </a:rPr>
              <a:t> </a:t>
            </a:r>
            <a:r>
              <a:rPr lang="en-US" sz="3600" b="1" dirty="0" err="1">
                <a:solidFill>
                  <a:srgbClr val="FFFF00"/>
                </a:solidFill>
              </a:rPr>
              <a:t>bạn</a:t>
            </a:r>
            <a:r>
              <a:rPr lang="en-US" sz="3600" b="1" dirty="0">
                <a:solidFill>
                  <a:srgbClr val="FFFF00"/>
                </a:solidFill>
              </a:rPr>
              <a:t> </a:t>
            </a:r>
            <a:r>
              <a:rPr lang="en-US" sz="3600" b="1" dirty="0" err="1">
                <a:solidFill>
                  <a:srgbClr val="FFFF00"/>
                </a:solidFill>
              </a:rPr>
              <a:t>trong</a:t>
            </a:r>
            <a:r>
              <a:rPr lang="en-US" sz="3600" b="1" dirty="0">
                <a:solidFill>
                  <a:srgbClr val="FFFF00"/>
                </a:solidFill>
              </a:rPr>
              <a:t> </a:t>
            </a:r>
            <a:r>
              <a:rPr lang="en-US" sz="3600" b="1" dirty="0" err="1">
                <a:solidFill>
                  <a:srgbClr val="FFFF00"/>
                </a:solidFill>
              </a:rPr>
              <a:t>lớp</a:t>
            </a:r>
            <a:r>
              <a:rPr lang="en-US" sz="3600" b="1" dirty="0">
                <a:solidFill>
                  <a:srgbClr val="FFFF00"/>
                </a:solidFill>
              </a:rPr>
              <a:t> </a:t>
            </a:r>
            <a:r>
              <a:rPr lang="en-US" sz="3600" dirty="0" err="1">
                <a:solidFill>
                  <a:schemeClr val="bg1"/>
                </a:solidFill>
              </a:rPr>
              <a:t>để</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thêm</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người</a:t>
            </a:r>
            <a:r>
              <a:rPr lang="en-US" sz="3600" dirty="0">
                <a:solidFill>
                  <a:schemeClr val="bg1"/>
                </a:solidFill>
              </a:rPr>
              <a:t> </a:t>
            </a:r>
            <a:r>
              <a:rPr lang="en-US" sz="3600" dirty="0" err="1">
                <a:solidFill>
                  <a:schemeClr val="bg1"/>
                </a:solidFill>
              </a:rPr>
              <a:t>bạn</a:t>
            </a:r>
            <a:r>
              <a:rPr lang="en-US" sz="3600" dirty="0">
                <a:solidFill>
                  <a:schemeClr val="bg1"/>
                </a:solidFill>
              </a:rPr>
              <a:t> </a:t>
            </a:r>
            <a:r>
              <a:rPr lang="en-US" sz="3600" dirty="0" err="1">
                <a:solidFill>
                  <a:schemeClr val="bg1"/>
                </a:solidFill>
              </a:rPr>
              <a:t>mới</a:t>
            </a:r>
            <a:r>
              <a:rPr lang="en-US" sz="3600" dirty="0">
                <a:solidFill>
                  <a:schemeClr val="bg1"/>
                </a:solidFill>
              </a:rPr>
              <a:t>.</a:t>
            </a:r>
          </a:p>
        </p:txBody>
      </p:sp>
      <p:pic>
        <p:nvPicPr>
          <p:cNvPr id="2" name="Picture 1">
            <a:extLst>
              <a:ext uri="{FF2B5EF4-FFF2-40B4-BE49-F238E27FC236}">
                <a16:creationId xmlns:a16="http://schemas.microsoft.com/office/drawing/2014/main" id="{4B1A1BD7-3D9E-311F-A926-50EC5C0390FF}"/>
              </a:ext>
            </a:extLst>
          </p:cNvPr>
          <p:cNvPicPr>
            <a:picLocks noChangeAspect="1"/>
          </p:cNvPicPr>
          <p:nvPr/>
        </p:nvPicPr>
        <p:blipFill>
          <a:blip r:embed="rId4"/>
          <a:stretch>
            <a:fillRect/>
          </a:stretch>
        </p:blipFill>
        <p:spPr>
          <a:xfrm>
            <a:off x="304674" y="196930"/>
            <a:ext cx="2895851" cy="1072989"/>
          </a:xfrm>
          <a:prstGeom prst="rect">
            <a:avLst/>
          </a:prstGeom>
        </p:spPr>
      </p:pic>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14650" y="1199573"/>
            <a:ext cx="6343650" cy="4154984"/>
          </a:xfrm>
          <a:prstGeom prst="rect">
            <a:avLst/>
          </a:prstGeom>
          <a:noFill/>
        </p:spPr>
        <p:txBody>
          <a:bodyPr wrap="square" rtlCol="0">
            <a:spAutoFit/>
          </a:bodyPr>
          <a:lstStyle/>
          <a:p>
            <a:pPr lvl="0" algn="just"/>
            <a:r>
              <a:rPr lang="vi-VN" sz="4400" dirty="0">
                <a:solidFill>
                  <a:prstClr val="white"/>
                </a:solidFill>
                <a:latin typeface="Calibri" panose="020F0502020204030204"/>
              </a:rPr>
              <a:t>Thái nên đồng ý với đề nghị của mẹ để có thêm những người bạn mới cùng sở thích, vừa được thường xuyên chơi cờ vua cùng bạn.</a:t>
            </a:r>
            <a:endParaRPr kumimoji="0" lang="en-US" sz="4400" b="0"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71A8FBBB-BFA0-E2BF-0BF5-6FE9ED95FF59}"/>
              </a:ext>
            </a:extLst>
          </p:cNvPr>
          <p:cNvPicPr>
            <a:picLocks noChangeAspect="1"/>
          </p:cNvPicPr>
          <p:nvPr/>
        </p:nvPicPr>
        <p:blipFill>
          <a:blip r:embed="rId4"/>
          <a:stretch>
            <a:fillRect/>
          </a:stretch>
        </p:blipFill>
        <p:spPr>
          <a:xfrm>
            <a:off x="237619" y="301705"/>
            <a:ext cx="2877561" cy="1072989"/>
          </a:xfrm>
          <a:prstGeom prst="rect">
            <a:avLst/>
          </a:prstGeom>
        </p:spPr>
      </p:pic>
    </p:spTree>
    <p:extLst>
      <p:ext uri="{BB962C8B-B14F-4D97-AF65-F5344CB8AC3E}">
        <p14:creationId xmlns:p14="http://schemas.microsoft.com/office/powerpoint/2010/main" val="12070518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4" y="3428999"/>
            <a:ext cx="5275759" cy="3567732"/>
          </a:xfrm>
          <a:prstGeom prst="rect">
            <a:avLst/>
          </a:prstGeom>
        </p:spPr>
      </p:pic>
      <p:pic>
        <p:nvPicPr>
          <p:cNvPr id="3" name="Picture 2">
            <a:extLst>
              <a:ext uri="{FF2B5EF4-FFF2-40B4-BE49-F238E27FC236}">
                <a16:creationId xmlns:a16="http://schemas.microsoft.com/office/drawing/2014/main" id="{86880851-27D9-CC45-683E-4D04758D85AF}"/>
              </a:ext>
            </a:extLst>
          </p:cNvPr>
          <p:cNvPicPr>
            <a:picLocks noChangeAspect="1"/>
          </p:cNvPicPr>
          <p:nvPr/>
        </p:nvPicPr>
        <p:blipFill>
          <a:blip r:embed="rId5"/>
          <a:stretch>
            <a:fillRect/>
          </a:stretch>
        </p:blipFill>
        <p:spPr>
          <a:xfrm>
            <a:off x="5217581" y="1505552"/>
            <a:ext cx="4938188" cy="3694496"/>
          </a:xfrm>
          <a:prstGeom prst="rect">
            <a:avLst/>
          </a:prstGeom>
        </p:spPr>
      </p:pic>
    </p:spTree>
    <p:extLst>
      <p:ext uri="{BB962C8B-B14F-4D97-AF65-F5344CB8AC3E}">
        <p14:creationId xmlns:p14="http://schemas.microsoft.com/office/powerpoint/2010/main" val="10165454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295275" y="115281"/>
            <a:ext cx="11753850" cy="1161069"/>
          </a:xfrm>
          <a:custGeom>
            <a:avLst/>
            <a:gdLst>
              <a:gd name="connsiteX0" fmla="*/ 0 w 11753850"/>
              <a:gd name="connsiteY0" fmla="*/ 193515 h 1161069"/>
              <a:gd name="connsiteX1" fmla="*/ 193515 w 11753850"/>
              <a:gd name="connsiteY1" fmla="*/ 0 h 1161069"/>
              <a:gd name="connsiteX2" fmla="*/ 11560335 w 11753850"/>
              <a:gd name="connsiteY2" fmla="*/ 0 h 1161069"/>
              <a:gd name="connsiteX3" fmla="*/ 11753850 w 11753850"/>
              <a:gd name="connsiteY3" fmla="*/ 193515 h 1161069"/>
              <a:gd name="connsiteX4" fmla="*/ 11753850 w 11753850"/>
              <a:gd name="connsiteY4" fmla="*/ 967554 h 1161069"/>
              <a:gd name="connsiteX5" fmla="*/ 11560335 w 11753850"/>
              <a:gd name="connsiteY5" fmla="*/ 1161069 h 1161069"/>
              <a:gd name="connsiteX6" fmla="*/ 193515 w 11753850"/>
              <a:gd name="connsiteY6" fmla="*/ 1161069 h 1161069"/>
              <a:gd name="connsiteX7" fmla="*/ 0 w 11753850"/>
              <a:gd name="connsiteY7" fmla="*/ 967554 h 1161069"/>
              <a:gd name="connsiteX8" fmla="*/ 0 w 11753850"/>
              <a:gd name="connsiteY8" fmla="*/ 193515 h 116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3850" h="1161069" fill="none" extrusionOk="0">
                <a:moveTo>
                  <a:pt x="0" y="193515"/>
                </a:moveTo>
                <a:cubicBezTo>
                  <a:pt x="738" y="106616"/>
                  <a:pt x="92721" y="10205"/>
                  <a:pt x="193515" y="0"/>
                </a:cubicBezTo>
                <a:cubicBezTo>
                  <a:pt x="1456946" y="72427"/>
                  <a:pt x="6161760" y="61419"/>
                  <a:pt x="11560335" y="0"/>
                </a:cubicBezTo>
                <a:cubicBezTo>
                  <a:pt x="11665012" y="-15133"/>
                  <a:pt x="11736988" y="81540"/>
                  <a:pt x="11753850" y="193515"/>
                </a:cubicBezTo>
                <a:cubicBezTo>
                  <a:pt x="11688663" y="372676"/>
                  <a:pt x="11766169" y="794963"/>
                  <a:pt x="11753850" y="967554"/>
                </a:cubicBezTo>
                <a:cubicBezTo>
                  <a:pt x="11756889" y="1059007"/>
                  <a:pt x="11666209" y="1159947"/>
                  <a:pt x="11560335" y="1161069"/>
                </a:cubicBezTo>
                <a:cubicBezTo>
                  <a:pt x="6629419" y="1190896"/>
                  <a:pt x="2956959" y="1081763"/>
                  <a:pt x="193515" y="1161069"/>
                </a:cubicBezTo>
                <a:cubicBezTo>
                  <a:pt x="94306" y="1160202"/>
                  <a:pt x="-13637" y="1077126"/>
                  <a:pt x="0" y="967554"/>
                </a:cubicBezTo>
                <a:cubicBezTo>
                  <a:pt x="-29199" y="607663"/>
                  <a:pt x="-11068" y="383073"/>
                  <a:pt x="0" y="193515"/>
                </a:cubicBezTo>
                <a:close/>
              </a:path>
              <a:path w="11753850" h="1161069" stroke="0" extrusionOk="0">
                <a:moveTo>
                  <a:pt x="0" y="193515"/>
                </a:moveTo>
                <a:cubicBezTo>
                  <a:pt x="1827" y="87138"/>
                  <a:pt x="94526" y="16430"/>
                  <a:pt x="193515" y="0"/>
                </a:cubicBezTo>
                <a:cubicBezTo>
                  <a:pt x="5234809" y="123000"/>
                  <a:pt x="6154668" y="-96860"/>
                  <a:pt x="11560335" y="0"/>
                </a:cubicBezTo>
                <a:cubicBezTo>
                  <a:pt x="11663259" y="-3012"/>
                  <a:pt x="11757586" y="79108"/>
                  <a:pt x="11753850" y="193515"/>
                </a:cubicBezTo>
                <a:cubicBezTo>
                  <a:pt x="11805605" y="438358"/>
                  <a:pt x="11809147" y="620002"/>
                  <a:pt x="11753850" y="967554"/>
                </a:cubicBezTo>
                <a:cubicBezTo>
                  <a:pt x="11741261" y="1078990"/>
                  <a:pt x="11655668" y="1159180"/>
                  <a:pt x="11560335" y="1161069"/>
                </a:cubicBezTo>
                <a:cubicBezTo>
                  <a:pt x="9086469" y="1000362"/>
                  <a:pt x="4761341" y="1200736"/>
                  <a:pt x="193515" y="1161069"/>
                </a:cubicBezTo>
                <a:cubicBezTo>
                  <a:pt x="78553" y="1159436"/>
                  <a:pt x="-7400" y="1071077"/>
                  <a:pt x="0" y="967554"/>
                </a:cubicBezTo>
                <a:cubicBezTo>
                  <a:pt x="-39288" y="626077"/>
                  <a:pt x="40628" y="437421"/>
                  <a:pt x="0" y="193515"/>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V</a:t>
            </a:r>
            <a:r>
              <a:rPr lang="vi-VN" sz="3600" kern="0" dirty="0">
                <a:solidFill>
                  <a:srgbClr val="FF0000"/>
                </a:solidFill>
                <a:latin typeface="Calibri" panose="020F0502020204030204" pitchFamily="34" charset="0"/>
                <a:cs typeface="Calibri" panose="020F0502020204030204" pitchFamily="34" charset="0"/>
                <a:sym typeface="Arial"/>
              </a:rPr>
              <a:t>iết hoặc vẽ về bản thân để giới thiệu mình với người bạn mới lúc làm quen.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Tự tin bản thân vẽ sơ đồ tư duy giới thiệu về bản thân và tài năng của bạn">
            <a:extLst>
              <a:ext uri="{FF2B5EF4-FFF2-40B4-BE49-F238E27FC236}">
                <a16:creationId xmlns:a16="http://schemas.microsoft.com/office/drawing/2014/main" id="{3A22F23B-51C8-3434-96ED-FDE245AC5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788" y="1504950"/>
            <a:ext cx="6562725"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4714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3"/>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3072" y="1"/>
            <a:ext cx="1959169" cy="1655497"/>
          </a:xfrm>
          <a:prstGeom prst="rect">
            <a:avLst/>
          </a:prstGeom>
        </p:spPr>
      </p:pic>
      <p:pic>
        <p:nvPicPr>
          <p:cNvPr id="2" name="Picture 1">
            <a:extLst>
              <a:ext uri="{FF2B5EF4-FFF2-40B4-BE49-F238E27FC236}">
                <a16:creationId xmlns:a16="http://schemas.microsoft.com/office/drawing/2014/main" id="{A654E1BE-43AA-DD33-20A4-1E668F6EC0F5}"/>
              </a:ext>
            </a:extLst>
          </p:cNvPr>
          <p:cNvPicPr>
            <a:picLocks noChangeAspect="1"/>
          </p:cNvPicPr>
          <p:nvPr/>
        </p:nvPicPr>
        <p:blipFill>
          <a:blip r:embed="rId6"/>
          <a:stretch>
            <a:fillRect/>
          </a:stretch>
        </p:blipFill>
        <p:spPr>
          <a:xfrm>
            <a:off x="286388" y="1145556"/>
            <a:ext cx="11638273" cy="2566638"/>
          </a:xfrm>
          <a:prstGeom prst="rect">
            <a:avLst/>
          </a:prstGeom>
        </p:spPr>
      </p:pic>
    </p:spTree>
    <p:extLst>
      <p:ext uri="{BB962C8B-B14F-4D97-AF65-F5344CB8AC3E}">
        <p14:creationId xmlns:p14="http://schemas.microsoft.com/office/powerpoint/2010/main" val="31611062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3" name="Tìm bạn thân_720p">
            <a:hlinkClick r:id="" action="ppaction://media"/>
            <a:extLst>
              <a:ext uri="{FF2B5EF4-FFF2-40B4-BE49-F238E27FC236}">
                <a16:creationId xmlns:a16="http://schemas.microsoft.com/office/drawing/2014/main" id="{70F6CFD3-8840-7F86-6BA0-22F983E392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88470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143000" y="1219903"/>
            <a:ext cx="11049000" cy="1027997"/>
          </a:xfrm>
          <a:custGeom>
            <a:avLst/>
            <a:gdLst>
              <a:gd name="connsiteX0" fmla="*/ 0 w 11049000"/>
              <a:gd name="connsiteY0" fmla="*/ 171336 h 1027997"/>
              <a:gd name="connsiteX1" fmla="*/ 171336 w 11049000"/>
              <a:gd name="connsiteY1" fmla="*/ 0 h 1027997"/>
              <a:gd name="connsiteX2" fmla="*/ 10877664 w 11049000"/>
              <a:gd name="connsiteY2" fmla="*/ 0 h 1027997"/>
              <a:gd name="connsiteX3" fmla="*/ 11049000 w 11049000"/>
              <a:gd name="connsiteY3" fmla="*/ 171336 h 1027997"/>
              <a:gd name="connsiteX4" fmla="*/ 11049000 w 11049000"/>
              <a:gd name="connsiteY4" fmla="*/ 856661 h 1027997"/>
              <a:gd name="connsiteX5" fmla="*/ 10877664 w 11049000"/>
              <a:gd name="connsiteY5" fmla="*/ 1027997 h 1027997"/>
              <a:gd name="connsiteX6" fmla="*/ 171336 w 11049000"/>
              <a:gd name="connsiteY6" fmla="*/ 1027997 h 1027997"/>
              <a:gd name="connsiteX7" fmla="*/ 0 w 11049000"/>
              <a:gd name="connsiteY7" fmla="*/ 856661 h 1027997"/>
              <a:gd name="connsiteX8" fmla="*/ 0 w 11049000"/>
              <a:gd name="connsiteY8" fmla="*/ 171336 h 102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9000" h="1027997" fill="none" extrusionOk="0">
                <a:moveTo>
                  <a:pt x="0" y="171336"/>
                </a:moveTo>
                <a:cubicBezTo>
                  <a:pt x="242" y="83258"/>
                  <a:pt x="79285" y="4322"/>
                  <a:pt x="171336" y="0"/>
                </a:cubicBezTo>
                <a:cubicBezTo>
                  <a:pt x="4526359" y="72427"/>
                  <a:pt x="7552448" y="61419"/>
                  <a:pt x="10877664" y="0"/>
                </a:cubicBezTo>
                <a:cubicBezTo>
                  <a:pt x="10970825" y="-10085"/>
                  <a:pt x="11040882" y="74254"/>
                  <a:pt x="11049000" y="171336"/>
                </a:cubicBezTo>
                <a:cubicBezTo>
                  <a:pt x="11073435" y="441181"/>
                  <a:pt x="11072957" y="686681"/>
                  <a:pt x="11049000" y="856661"/>
                </a:cubicBezTo>
                <a:cubicBezTo>
                  <a:pt x="11052374" y="934165"/>
                  <a:pt x="10970365" y="1025839"/>
                  <a:pt x="10877664" y="1027997"/>
                </a:cubicBezTo>
                <a:cubicBezTo>
                  <a:pt x="8683921" y="1057824"/>
                  <a:pt x="5382709" y="948691"/>
                  <a:pt x="171336" y="1027997"/>
                </a:cubicBezTo>
                <a:cubicBezTo>
                  <a:pt x="89641" y="1026535"/>
                  <a:pt x="-11233" y="953508"/>
                  <a:pt x="0" y="856661"/>
                </a:cubicBezTo>
                <a:cubicBezTo>
                  <a:pt x="-5583" y="723522"/>
                  <a:pt x="51877" y="489141"/>
                  <a:pt x="0" y="171336"/>
                </a:cubicBezTo>
                <a:close/>
              </a:path>
              <a:path w="11049000" h="1027997" stroke="0" extrusionOk="0">
                <a:moveTo>
                  <a:pt x="0" y="171336"/>
                </a:moveTo>
                <a:cubicBezTo>
                  <a:pt x="8578" y="79048"/>
                  <a:pt x="77692" y="2046"/>
                  <a:pt x="171336" y="0"/>
                </a:cubicBezTo>
                <a:cubicBezTo>
                  <a:pt x="2713426" y="123000"/>
                  <a:pt x="6689165" y="-96860"/>
                  <a:pt x="10877664" y="0"/>
                </a:cubicBezTo>
                <a:cubicBezTo>
                  <a:pt x="10964739" y="-5755"/>
                  <a:pt x="11050094" y="74505"/>
                  <a:pt x="11049000" y="171336"/>
                </a:cubicBezTo>
                <a:cubicBezTo>
                  <a:pt x="11109933" y="394448"/>
                  <a:pt x="11081869" y="617152"/>
                  <a:pt x="11049000" y="856661"/>
                </a:cubicBezTo>
                <a:cubicBezTo>
                  <a:pt x="11034478" y="956548"/>
                  <a:pt x="10958449" y="1025732"/>
                  <a:pt x="10877664" y="1027997"/>
                </a:cubicBezTo>
                <a:cubicBezTo>
                  <a:pt x="8367298" y="867290"/>
                  <a:pt x="4728496" y="1067664"/>
                  <a:pt x="171336" y="1027997"/>
                </a:cubicBezTo>
                <a:cubicBezTo>
                  <a:pt x="70856" y="1026815"/>
                  <a:pt x="-16882" y="943639"/>
                  <a:pt x="0" y="856661"/>
                </a:cubicBezTo>
                <a:cubicBezTo>
                  <a:pt x="-5201" y="719322"/>
                  <a:pt x="55704" y="512635"/>
                  <a:pt x="0" y="171336"/>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err="1">
                <a:solidFill>
                  <a:srgbClr val="FF0000"/>
                </a:solidFill>
                <a:latin typeface="Cambria" panose="02040503050406030204" pitchFamily="18" charset="0"/>
                <a:ea typeface="Cambria" panose="02040503050406030204" pitchFamily="18" charset="0"/>
                <a:sym typeface="Arial"/>
              </a:rPr>
              <a:t>Vì</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sao</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chúng</a:t>
            </a:r>
            <a:r>
              <a:rPr lang="en-US" sz="4000" b="1" kern="0" dirty="0">
                <a:solidFill>
                  <a:srgbClr val="FF0000"/>
                </a:solidFill>
                <a:latin typeface="Cambria" panose="02040503050406030204" pitchFamily="18" charset="0"/>
                <a:ea typeface="Cambria" panose="02040503050406030204" pitchFamily="18" charset="0"/>
                <a:sym typeface="Arial"/>
              </a:rPr>
              <a:t> ta </a:t>
            </a:r>
            <a:r>
              <a:rPr lang="en-US" sz="4000" b="1" kern="0" dirty="0" err="1">
                <a:solidFill>
                  <a:srgbClr val="FF0000"/>
                </a:solidFill>
                <a:latin typeface="Cambria" panose="02040503050406030204" pitchFamily="18" charset="0"/>
                <a:ea typeface="Cambria" panose="02040503050406030204" pitchFamily="18" charset="0"/>
                <a:sym typeface="Arial"/>
              </a:rPr>
              <a:t>nên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thiết</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lập</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quan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hệ</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bạn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bè</a:t>
            </a:r>
            <a:r>
              <a:rPr lang="en-US" sz="4000" b="1" kern="0" dirty="0">
                <a:solidFill>
                  <a:srgbClr val="FF0000"/>
                </a:solidFill>
                <a:latin typeface="Cambria" panose="02040503050406030204" pitchFamily="18" charset="0"/>
                <a:ea typeface="Cambria" panose="02040503050406030204" pitchFamily="18" charset="0"/>
                <a:sym typeface="Arial"/>
              </a:rPr>
              <a:t>?</a:t>
            </a:r>
            <a:endPar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6" name="TextBox 5">
            <a:extLst>
              <a:ext uri="{FF2B5EF4-FFF2-40B4-BE49-F238E27FC236}">
                <a16:creationId xmlns:a16="http://schemas.microsoft.com/office/drawing/2014/main" id="{5E231D68-936D-EB09-4437-B183CCCB8B46}"/>
              </a:ext>
            </a:extLst>
          </p:cNvPr>
          <p:cNvSpPr txBox="1"/>
          <p:nvPr/>
        </p:nvSpPr>
        <p:spPr>
          <a:xfrm>
            <a:off x="2803239" y="2630184"/>
            <a:ext cx="9064910" cy="2554545"/>
          </a:xfrm>
          <a:prstGeom prst="rect">
            <a:avLst/>
          </a:prstGeom>
          <a:noFill/>
        </p:spPr>
        <p:txBody>
          <a:bodyPr wrap="square" rtlCol="0">
            <a:spAutoFit/>
          </a:bodyPr>
          <a:lstStyle/>
          <a:p>
            <a:pPr lvl="0" algn="just"/>
            <a:r>
              <a:rPr lang="vi-VN" sz="4000" b="1" dirty="0">
                <a:solidFill>
                  <a:srgbClr val="002060"/>
                </a:solidFill>
                <a:latin typeface="Cambria" panose="02040503050406030204" pitchFamily="18" charset="0"/>
                <a:ea typeface="Cambria" panose="02040503050406030204" pitchFamily="18" charset="0"/>
              </a:rPr>
              <a:t>Thiết lập quan hệ bạn bè giúp chúng ta có những người bạn để chia sẻ buồn, vui, cũng nhau học tập, vui chơi, trải nghiệm.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2" name="Rectangle: Rounded Corners 1">
            <a:extLst>
              <a:ext uri="{FF2B5EF4-FFF2-40B4-BE49-F238E27FC236}">
                <a16:creationId xmlns:a16="http://schemas.microsoft.com/office/drawing/2014/main" id="{47F783A8-FF03-1732-7257-7D8712CD1000}"/>
              </a:ext>
            </a:extLst>
          </p:cNvPr>
          <p:cNvSpPr/>
          <p:nvPr/>
        </p:nvSpPr>
        <p:spPr>
          <a:xfrm>
            <a:off x="1977025" y="1145845"/>
            <a:ext cx="9472775" cy="1311606"/>
          </a:xfrm>
          <a:custGeom>
            <a:avLst/>
            <a:gdLst>
              <a:gd name="connsiteX0" fmla="*/ 0 w 9472775"/>
              <a:gd name="connsiteY0" fmla="*/ 218605 h 1311606"/>
              <a:gd name="connsiteX1" fmla="*/ 218605 w 9472775"/>
              <a:gd name="connsiteY1" fmla="*/ 0 h 1311606"/>
              <a:gd name="connsiteX2" fmla="*/ 9254170 w 9472775"/>
              <a:gd name="connsiteY2" fmla="*/ 0 h 1311606"/>
              <a:gd name="connsiteX3" fmla="*/ 9472775 w 9472775"/>
              <a:gd name="connsiteY3" fmla="*/ 218605 h 1311606"/>
              <a:gd name="connsiteX4" fmla="*/ 9472775 w 9472775"/>
              <a:gd name="connsiteY4" fmla="*/ 1093001 h 1311606"/>
              <a:gd name="connsiteX5" fmla="*/ 9254170 w 9472775"/>
              <a:gd name="connsiteY5" fmla="*/ 1311606 h 1311606"/>
              <a:gd name="connsiteX6" fmla="*/ 218605 w 9472775"/>
              <a:gd name="connsiteY6" fmla="*/ 1311606 h 1311606"/>
              <a:gd name="connsiteX7" fmla="*/ 0 w 9472775"/>
              <a:gd name="connsiteY7" fmla="*/ 1093001 h 1311606"/>
              <a:gd name="connsiteX8" fmla="*/ 0 w 9472775"/>
              <a:gd name="connsiteY8" fmla="*/ 218605 h 13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2775" h="1311606" fill="none" extrusionOk="0">
                <a:moveTo>
                  <a:pt x="0" y="218605"/>
                </a:moveTo>
                <a:cubicBezTo>
                  <a:pt x="551" y="112792"/>
                  <a:pt x="103004" y="8611"/>
                  <a:pt x="218605" y="0"/>
                </a:cubicBezTo>
                <a:cubicBezTo>
                  <a:pt x="1230149" y="72427"/>
                  <a:pt x="6933214" y="61419"/>
                  <a:pt x="9254170" y="0"/>
                </a:cubicBezTo>
                <a:cubicBezTo>
                  <a:pt x="9373300" y="-11029"/>
                  <a:pt x="9456432" y="92930"/>
                  <a:pt x="9472775" y="218605"/>
                </a:cubicBezTo>
                <a:cubicBezTo>
                  <a:pt x="9466557" y="596590"/>
                  <a:pt x="9524428" y="793642"/>
                  <a:pt x="9472775" y="1093001"/>
                </a:cubicBezTo>
                <a:cubicBezTo>
                  <a:pt x="9475127" y="1201796"/>
                  <a:pt x="9371408" y="1307689"/>
                  <a:pt x="9254170" y="1311606"/>
                </a:cubicBezTo>
                <a:cubicBezTo>
                  <a:pt x="7992122" y="1341433"/>
                  <a:pt x="3718950" y="1232300"/>
                  <a:pt x="218605" y="1311606"/>
                </a:cubicBezTo>
                <a:cubicBezTo>
                  <a:pt x="103479" y="1310972"/>
                  <a:pt x="-2494" y="1214226"/>
                  <a:pt x="0" y="1093001"/>
                </a:cubicBezTo>
                <a:cubicBezTo>
                  <a:pt x="50070" y="754032"/>
                  <a:pt x="50348" y="607858"/>
                  <a:pt x="0" y="218605"/>
                </a:cubicBezTo>
                <a:close/>
              </a:path>
              <a:path w="9472775" h="1311606" stroke="0" extrusionOk="0">
                <a:moveTo>
                  <a:pt x="0" y="218605"/>
                </a:moveTo>
                <a:cubicBezTo>
                  <a:pt x="8199" y="100108"/>
                  <a:pt x="105568" y="16031"/>
                  <a:pt x="218605" y="0"/>
                </a:cubicBezTo>
                <a:cubicBezTo>
                  <a:pt x="4325834" y="123000"/>
                  <a:pt x="5912318" y="-96860"/>
                  <a:pt x="9254170" y="0"/>
                </a:cubicBezTo>
                <a:cubicBezTo>
                  <a:pt x="9356710" y="-13865"/>
                  <a:pt x="9475959" y="91453"/>
                  <a:pt x="9472775" y="218605"/>
                </a:cubicBezTo>
                <a:cubicBezTo>
                  <a:pt x="9540850" y="506511"/>
                  <a:pt x="9420844" y="949769"/>
                  <a:pt x="9472775" y="1093001"/>
                </a:cubicBezTo>
                <a:cubicBezTo>
                  <a:pt x="9466554" y="1215987"/>
                  <a:pt x="9354332" y="1308239"/>
                  <a:pt x="9254170" y="1311606"/>
                </a:cubicBezTo>
                <a:cubicBezTo>
                  <a:pt x="6619100" y="1150899"/>
                  <a:pt x="4090182" y="1351273"/>
                  <a:pt x="218605" y="1311606"/>
                </a:cubicBezTo>
                <a:cubicBezTo>
                  <a:pt x="86446" y="1309298"/>
                  <a:pt x="-20087" y="1204633"/>
                  <a:pt x="0" y="1093001"/>
                </a:cubicBezTo>
                <a:cubicBezTo>
                  <a:pt x="-68116" y="776856"/>
                  <a:pt x="63697" y="540234"/>
                  <a:pt x="0" y="218605"/>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hãy</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kể</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thêm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một</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nghiệp</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mà</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biết</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a:t>
            </a:r>
          </a:p>
        </p:txBody>
      </p:sp>
      <p:sp>
        <p:nvSpPr>
          <p:cNvPr id="3" name="TextBox 2">
            <a:extLst>
              <a:ext uri="{FF2B5EF4-FFF2-40B4-BE49-F238E27FC236}">
                <a16:creationId xmlns:a16="http://schemas.microsoft.com/office/drawing/2014/main" id="{E1B56544-6CE8-5A0C-B24F-F9A7D0B1A920}"/>
              </a:ext>
            </a:extLst>
          </p:cNvPr>
          <p:cNvSpPr txBox="1"/>
          <p:nvPr/>
        </p:nvSpPr>
        <p:spPr>
          <a:xfrm>
            <a:off x="2546065" y="3115959"/>
            <a:ext cx="906491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Để thiết lập quan hệ bạn bè, chúng ta cần giới thiệu bản thân; chủ động thể hiện mong muốn làm quen và chơi cùng bạn; thể hiện sự quan tâm tới bạn; luôn thể hiện thái độ thân thiện , cởi mở…</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96951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4" y="3428999"/>
            <a:ext cx="5275759" cy="3567732"/>
          </a:xfrm>
          <a:prstGeom prst="rect">
            <a:avLst/>
          </a:prstGeom>
        </p:spPr>
      </p:pic>
      <p:pic>
        <p:nvPicPr>
          <p:cNvPr id="4" name="Picture 3">
            <a:extLst>
              <a:ext uri="{FF2B5EF4-FFF2-40B4-BE49-F238E27FC236}">
                <a16:creationId xmlns:a16="http://schemas.microsoft.com/office/drawing/2014/main" id="{BFDE6425-5DDE-BB09-CCAB-C6B79230D22F}"/>
              </a:ext>
            </a:extLst>
          </p:cNvPr>
          <p:cNvPicPr>
            <a:picLocks noChangeAspect="1"/>
          </p:cNvPicPr>
          <p:nvPr/>
        </p:nvPicPr>
        <p:blipFill>
          <a:blip r:embed="rId5"/>
          <a:stretch>
            <a:fillRect/>
          </a:stretch>
        </p:blipFill>
        <p:spPr>
          <a:xfrm>
            <a:off x="4746994" y="2359059"/>
            <a:ext cx="6127011" cy="2139881"/>
          </a:xfrm>
          <a:prstGeom prst="rect">
            <a:avLst/>
          </a:prstGeom>
        </p:spPr>
      </p:pic>
    </p:spTree>
    <p:extLst>
      <p:ext uri="{BB962C8B-B14F-4D97-AF65-F5344CB8AC3E}">
        <p14:creationId xmlns:p14="http://schemas.microsoft.com/office/powerpoint/2010/main" val="4117082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152400" y="115281"/>
            <a:ext cx="11896725" cy="875319"/>
          </a:xfrm>
          <a:custGeom>
            <a:avLst/>
            <a:gdLst>
              <a:gd name="connsiteX0" fmla="*/ 0 w 11896725"/>
              <a:gd name="connsiteY0" fmla="*/ 145889 h 875319"/>
              <a:gd name="connsiteX1" fmla="*/ 145889 w 11896725"/>
              <a:gd name="connsiteY1" fmla="*/ 0 h 875319"/>
              <a:gd name="connsiteX2" fmla="*/ 11750836 w 11896725"/>
              <a:gd name="connsiteY2" fmla="*/ 0 h 875319"/>
              <a:gd name="connsiteX3" fmla="*/ 11896725 w 11896725"/>
              <a:gd name="connsiteY3" fmla="*/ 145889 h 875319"/>
              <a:gd name="connsiteX4" fmla="*/ 11896725 w 11896725"/>
              <a:gd name="connsiteY4" fmla="*/ 729430 h 875319"/>
              <a:gd name="connsiteX5" fmla="*/ 11750836 w 11896725"/>
              <a:gd name="connsiteY5" fmla="*/ 875319 h 875319"/>
              <a:gd name="connsiteX6" fmla="*/ 145889 w 11896725"/>
              <a:gd name="connsiteY6" fmla="*/ 875319 h 875319"/>
              <a:gd name="connsiteX7" fmla="*/ 0 w 11896725"/>
              <a:gd name="connsiteY7" fmla="*/ 729430 h 875319"/>
              <a:gd name="connsiteX8" fmla="*/ 0 w 11896725"/>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6725" h="875319" fill="none" extrusionOk="0">
                <a:moveTo>
                  <a:pt x="0" y="145889"/>
                </a:moveTo>
                <a:cubicBezTo>
                  <a:pt x="246" y="71967"/>
                  <a:pt x="72624" y="12263"/>
                  <a:pt x="145889" y="0"/>
                </a:cubicBezTo>
                <a:cubicBezTo>
                  <a:pt x="1858768" y="72427"/>
                  <a:pt x="10317008" y="61419"/>
                  <a:pt x="11750836" y="0"/>
                </a:cubicBezTo>
                <a:cubicBezTo>
                  <a:pt x="11829932" y="-10163"/>
                  <a:pt x="11881307" y="60654"/>
                  <a:pt x="11896725" y="145889"/>
                </a:cubicBezTo>
                <a:cubicBezTo>
                  <a:pt x="11852364" y="346258"/>
                  <a:pt x="11929170" y="544014"/>
                  <a:pt x="11896725" y="729430"/>
                </a:cubicBezTo>
                <a:cubicBezTo>
                  <a:pt x="11899174" y="797573"/>
                  <a:pt x="11827662" y="871120"/>
                  <a:pt x="11750836" y="875319"/>
                </a:cubicBezTo>
                <a:cubicBezTo>
                  <a:pt x="8750380" y="905146"/>
                  <a:pt x="1986624" y="796013"/>
                  <a:pt x="145889" y="875319"/>
                </a:cubicBezTo>
                <a:cubicBezTo>
                  <a:pt x="70835" y="874695"/>
                  <a:pt x="-14147" y="812799"/>
                  <a:pt x="0" y="729430"/>
                </a:cubicBezTo>
                <a:cubicBezTo>
                  <a:pt x="-44148" y="598951"/>
                  <a:pt x="-11802" y="314485"/>
                  <a:pt x="0" y="145889"/>
                </a:cubicBezTo>
                <a:close/>
              </a:path>
              <a:path w="11896725" h="875319" stroke="0" extrusionOk="0">
                <a:moveTo>
                  <a:pt x="0" y="145889"/>
                </a:moveTo>
                <a:cubicBezTo>
                  <a:pt x="9220" y="67830"/>
                  <a:pt x="69694" y="9120"/>
                  <a:pt x="145889" y="0"/>
                </a:cubicBezTo>
                <a:cubicBezTo>
                  <a:pt x="4544240" y="123000"/>
                  <a:pt x="9154933" y="-96860"/>
                  <a:pt x="11750836" y="0"/>
                </a:cubicBezTo>
                <a:cubicBezTo>
                  <a:pt x="11826681" y="-3603"/>
                  <a:pt x="11902559" y="53555"/>
                  <a:pt x="11896725" y="145889"/>
                </a:cubicBezTo>
                <a:cubicBezTo>
                  <a:pt x="11868187" y="387851"/>
                  <a:pt x="11889788" y="626801"/>
                  <a:pt x="11896725" y="729430"/>
                </a:cubicBezTo>
                <a:cubicBezTo>
                  <a:pt x="11884548" y="814413"/>
                  <a:pt x="11816649" y="872904"/>
                  <a:pt x="11750836" y="875319"/>
                </a:cubicBezTo>
                <a:cubicBezTo>
                  <a:pt x="6121854" y="714612"/>
                  <a:pt x="161956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1. </a:t>
            </a:r>
            <a:r>
              <a:rPr lang="en-US" sz="3800" kern="0" dirty="0" err="1">
                <a:solidFill>
                  <a:srgbClr val="FF0000"/>
                </a:solidFill>
                <a:latin typeface="Calibri" panose="020F0502020204030204" pitchFamily="34" charset="0"/>
                <a:cs typeface="Calibri" panose="020F0502020204030204" pitchFamily="34" charset="0"/>
                <a:sym typeface="Arial"/>
              </a:rPr>
              <a:t>Em</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lựa</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chọn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cách</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phù</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hợp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để</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thiết</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lập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quan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hệ</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bạn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bè</a:t>
            </a:r>
            <a:r>
              <a:rPr lang="en-US" sz="3800" kern="0" dirty="0">
                <a:solidFill>
                  <a:srgbClr val="FF0000"/>
                </a:solidFill>
                <a:latin typeface="Calibri" panose="020F0502020204030204" pitchFamily="34" charset="0"/>
                <a:cs typeface="Calibri" panose="020F0502020204030204" pitchFamily="34" charset="0"/>
                <a:sym typeface="Arial"/>
              </a:rPr>
              <a:t>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174BE8B2-B571-C2FE-33AD-9F6B623028AA}"/>
              </a:ext>
            </a:extLst>
          </p:cNvPr>
          <p:cNvPicPr>
            <a:picLocks noChangeAspect="1"/>
          </p:cNvPicPr>
          <p:nvPr/>
        </p:nvPicPr>
        <p:blipFill>
          <a:blip r:embed="rId2"/>
          <a:stretch>
            <a:fillRect/>
          </a:stretch>
        </p:blipFill>
        <p:spPr>
          <a:xfrm>
            <a:off x="1947862" y="1176337"/>
            <a:ext cx="5991225" cy="5114925"/>
          </a:xfrm>
          <a:prstGeom prst="rect">
            <a:avLst/>
          </a:prstGeom>
        </p:spPr>
      </p:pic>
      <p:pic>
        <p:nvPicPr>
          <p:cNvPr id="6" name="Picture 13">
            <a:extLst>
              <a:ext uri="{FF2B5EF4-FFF2-40B4-BE49-F238E27FC236}">
                <a16:creationId xmlns:a16="http://schemas.microsoft.com/office/drawing/2014/main" id="{2DF6CB2A-6EC0-A142-3747-576B46F99F29}"/>
              </a:ext>
            </a:extLst>
          </p:cNvPr>
          <p:cNvPicPr>
            <a:picLocks noChangeAspect="1"/>
          </p:cNvPicPr>
          <p:nvPr/>
        </p:nvPicPr>
        <p:blipFill>
          <a:blip r:embed="rId3"/>
          <a:srcRect/>
          <a:stretch>
            <a:fillRect/>
          </a:stretch>
        </p:blipFill>
        <p:spPr>
          <a:xfrm>
            <a:off x="8315766" y="4054302"/>
            <a:ext cx="2690751" cy="2263593"/>
          </a:xfrm>
          <a:prstGeom prst="rect">
            <a:avLst/>
          </a:prstGeom>
        </p:spPr>
      </p:pic>
      <p:pic>
        <p:nvPicPr>
          <p:cNvPr id="9" name="Picture 8">
            <a:extLst>
              <a:ext uri="{FF2B5EF4-FFF2-40B4-BE49-F238E27FC236}">
                <a16:creationId xmlns:a16="http://schemas.microsoft.com/office/drawing/2014/main" id="{BA05422A-9787-E59C-968A-D71088956362}"/>
              </a:ext>
            </a:extLst>
          </p:cNvPr>
          <p:cNvPicPr>
            <a:picLocks noChangeAspect="1"/>
          </p:cNvPicPr>
          <p:nvPr/>
        </p:nvPicPr>
        <p:blipFill>
          <a:blip r:embed="rId4"/>
          <a:stretch>
            <a:fillRect/>
          </a:stretch>
        </p:blipFill>
        <p:spPr>
          <a:xfrm>
            <a:off x="7739851" y="1678575"/>
            <a:ext cx="3779848" cy="2548349"/>
          </a:xfrm>
          <a:prstGeom prst="rect">
            <a:avLst/>
          </a:prstGeom>
        </p:spPr>
      </p:pic>
    </p:spTree>
    <p:extLst>
      <p:ext uri="{BB962C8B-B14F-4D97-AF65-F5344CB8AC3E}">
        <p14:creationId xmlns:p14="http://schemas.microsoft.com/office/powerpoint/2010/main" val="1876415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7" name="Picture 6">
            <a:extLst>
              <a:ext uri="{FF2B5EF4-FFF2-40B4-BE49-F238E27FC236}">
                <a16:creationId xmlns:a16="http://schemas.microsoft.com/office/drawing/2014/main" id="{A347F6A7-D0B8-E5E4-9419-80D60BEC042D}"/>
              </a:ext>
            </a:extLst>
          </p:cNvPr>
          <p:cNvPicPr>
            <a:picLocks noChangeAspect="1"/>
          </p:cNvPicPr>
          <p:nvPr/>
        </p:nvPicPr>
        <p:blipFill>
          <a:blip r:embed="rId3"/>
          <a:stretch>
            <a:fillRect/>
          </a:stretch>
        </p:blipFill>
        <p:spPr>
          <a:xfrm>
            <a:off x="409575" y="2709862"/>
            <a:ext cx="4899773" cy="1833563"/>
          </a:xfrm>
          <a:prstGeom prst="rect">
            <a:avLst/>
          </a:prstGeom>
        </p:spPr>
      </p:pic>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pic>
        <p:nvPicPr>
          <p:cNvPr id="13" name="Picture 12" descr="Logo&#10;&#10;Description automatically generated">
            <a:extLst>
              <a:ext uri="{FF2B5EF4-FFF2-40B4-BE49-F238E27FC236}">
                <a16:creationId xmlns:a16="http://schemas.microsoft.com/office/drawing/2014/main" id="{60D82F3C-4577-116B-7404-9BFB902740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4616" y="1524305"/>
            <a:ext cx="1935448" cy="1935448"/>
          </a:xfrm>
          <a:prstGeom prst="rect">
            <a:avLst/>
          </a:prstGeom>
        </p:spPr>
      </p:pic>
      <p:grpSp>
        <p:nvGrpSpPr>
          <p:cNvPr id="14" name="Group 13">
            <a:extLst>
              <a:ext uri="{FF2B5EF4-FFF2-40B4-BE49-F238E27FC236}">
                <a16:creationId xmlns:a16="http://schemas.microsoft.com/office/drawing/2014/main" id="{9F0306A0-4EA3-0D70-14CF-EB3AF806AE85}"/>
              </a:ext>
            </a:extLst>
          </p:cNvPr>
          <p:cNvGrpSpPr/>
          <p:nvPr/>
        </p:nvGrpSpPr>
        <p:grpSpPr>
          <a:xfrm>
            <a:off x="6181726" y="775640"/>
            <a:ext cx="5267323" cy="5596586"/>
            <a:chOff x="442193" y="1257300"/>
            <a:chExt cx="4512118" cy="5372481"/>
          </a:xfrm>
        </p:grpSpPr>
        <p:pic>
          <p:nvPicPr>
            <p:cNvPr id="15" name="Picture 14" descr="A picture containing text&#10;&#10;Description automatically generated">
              <a:extLst>
                <a:ext uri="{FF2B5EF4-FFF2-40B4-BE49-F238E27FC236}">
                  <a16:creationId xmlns:a16="http://schemas.microsoft.com/office/drawing/2014/main" id="{139648C7-5DF2-ABBD-C412-9E46C3102B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6" name="TextBox 15">
              <a:extLst>
                <a:ext uri="{FF2B5EF4-FFF2-40B4-BE49-F238E27FC236}">
                  <a16:creationId xmlns:a16="http://schemas.microsoft.com/office/drawing/2014/main" id="{96223ED0-3F19-817F-B903-B9F8AC91C858}"/>
                </a:ext>
              </a:extLst>
            </p:cNvPr>
            <p:cNvSpPr txBox="1"/>
            <p:nvPr/>
          </p:nvSpPr>
          <p:spPr>
            <a:xfrm>
              <a:off x="458511" y="4005257"/>
              <a:ext cx="4495800" cy="22158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Tự tin giới thiệu bản thân và hỏi tên bạn: Thể hiện mong muốn được biết và làm quen với bạn</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399031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362">
                                          <p:stCondLst>
                                            <p:cond delay="0"/>
                                          </p:stCondLst>
                                        </p:cTn>
                                        <p:tgtEl>
                                          <p:spTgt spid="13"/>
                                        </p:tgtEl>
                                      </p:cBhvr>
                                    </p:animEffect>
                                    <p:anim calcmode="lin" valueType="num">
                                      <p:cBhvr>
                                        <p:cTn id="8" dur="113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3"/>
                                        </p:tgtEl>
                                        <p:attrNameLst>
                                          <p:attrName>ppt_y</p:attrName>
                                        </p:attrNameLst>
                                      </p:cBhvr>
                                      <p:tavLst>
                                        <p:tav tm="0" fmla="#ppt_y-sin(pi*$)/81">
                                          <p:val>
                                            <p:fltVal val="0"/>
                                          </p:val>
                                        </p:tav>
                                        <p:tav tm="100000">
                                          <p:val>
                                            <p:fltVal val="1"/>
                                          </p:val>
                                        </p:tav>
                                      </p:tavLst>
                                    </p:anim>
                                    <p:animScale>
                                      <p:cBhvr>
                                        <p:cTn id="13" dur="16">
                                          <p:stCondLst>
                                            <p:cond delay="406"/>
                                          </p:stCondLst>
                                        </p:cTn>
                                        <p:tgtEl>
                                          <p:spTgt spid="13"/>
                                        </p:tgtEl>
                                      </p:cBhvr>
                                      <p:to x="100000" y="60000"/>
                                    </p:animScale>
                                    <p:animScale>
                                      <p:cBhvr>
                                        <p:cTn id="14" dur="104" decel="50000">
                                          <p:stCondLst>
                                            <p:cond delay="423"/>
                                          </p:stCondLst>
                                        </p:cTn>
                                        <p:tgtEl>
                                          <p:spTgt spid="13"/>
                                        </p:tgtEl>
                                      </p:cBhvr>
                                      <p:to x="100000" y="100000"/>
                                    </p:animScale>
                                    <p:animScale>
                                      <p:cBhvr>
                                        <p:cTn id="15" dur="16">
                                          <p:stCondLst>
                                            <p:cond delay="820"/>
                                          </p:stCondLst>
                                        </p:cTn>
                                        <p:tgtEl>
                                          <p:spTgt spid="13"/>
                                        </p:tgtEl>
                                      </p:cBhvr>
                                      <p:to x="100000" y="80000"/>
                                    </p:animScale>
                                    <p:animScale>
                                      <p:cBhvr>
                                        <p:cTn id="16" dur="104" decel="50000">
                                          <p:stCondLst>
                                            <p:cond delay="836"/>
                                          </p:stCondLst>
                                        </p:cTn>
                                        <p:tgtEl>
                                          <p:spTgt spid="13"/>
                                        </p:tgtEl>
                                      </p:cBhvr>
                                      <p:to x="100000" y="100000"/>
                                    </p:animScale>
                                    <p:animScale>
                                      <p:cBhvr>
                                        <p:cTn id="17" dur="16">
                                          <p:stCondLst>
                                            <p:cond delay="1026"/>
                                          </p:stCondLst>
                                        </p:cTn>
                                        <p:tgtEl>
                                          <p:spTgt spid="13"/>
                                        </p:tgtEl>
                                      </p:cBhvr>
                                      <p:to x="100000" y="90000"/>
                                    </p:animScale>
                                    <p:animScale>
                                      <p:cBhvr>
                                        <p:cTn id="18" dur="104" decel="50000">
                                          <p:stCondLst>
                                            <p:cond delay="1042"/>
                                          </p:stCondLst>
                                        </p:cTn>
                                        <p:tgtEl>
                                          <p:spTgt spid="13"/>
                                        </p:tgtEl>
                                      </p:cBhvr>
                                      <p:to x="100000" y="100000"/>
                                    </p:animScale>
                                    <p:animScale>
                                      <p:cBhvr>
                                        <p:cTn id="19" dur="16">
                                          <p:stCondLst>
                                            <p:cond delay="1130"/>
                                          </p:stCondLst>
                                        </p:cTn>
                                        <p:tgtEl>
                                          <p:spTgt spid="13"/>
                                        </p:tgtEl>
                                      </p:cBhvr>
                                      <p:to x="100000" y="95000"/>
                                    </p:animScale>
                                    <p:animScale>
                                      <p:cBhvr>
                                        <p:cTn id="20" dur="104" decel="50000">
                                          <p:stCondLst>
                                            <p:cond delay="1146"/>
                                          </p:stCondLst>
                                        </p:cTn>
                                        <p:tgtEl>
                                          <p:spTgt spid="1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3"/>
          <a:stretch>
            <a:fillRect/>
          </a:stretch>
        </p:blipFill>
        <p:spPr>
          <a:xfrm>
            <a:off x="2021723" y="507066"/>
            <a:ext cx="5614903" cy="1024217"/>
          </a:xfrm>
          <a:prstGeom prst="rect">
            <a:avLst/>
          </a:prstGeom>
        </p:spPr>
      </p:pic>
      <p:pic>
        <p:nvPicPr>
          <p:cNvPr id="4" name="Picture 3">
            <a:extLst>
              <a:ext uri="{FF2B5EF4-FFF2-40B4-BE49-F238E27FC236}">
                <a16:creationId xmlns:a16="http://schemas.microsoft.com/office/drawing/2014/main" id="{7311BF3D-1EB3-6F5A-3AC2-31BFAC48C545}"/>
              </a:ext>
            </a:extLst>
          </p:cNvPr>
          <p:cNvPicPr>
            <a:picLocks noChangeAspect="1"/>
          </p:cNvPicPr>
          <p:nvPr/>
        </p:nvPicPr>
        <p:blipFill>
          <a:blip r:embed="rId4"/>
          <a:stretch>
            <a:fillRect/>
          </a:stretch>
        </p:blipFill>
        <p:spPr>
          <a:xfrm>
            <a:off x="633412" y="2605087"/>
            <a:ext cx="4315925" cy="1700213"/>
          </a:xfrm>
          <a:prstGeom prst="rect">
            <a:avLst/>
          </a:prstGeom>
        </p:spPr>
      </p:pic>
      <p:pic>
        <p:nvPicPr>
          <p:cNvPr id="5" name="Picture 4" descr="Logo&#10;&#10;Description automatically generated">
            <a:extLst>
              <a:ext uri="{FF2B5EF4-FFF2-40B4-BE49-F238E27FC236}">
                <a16:creationId xmlns:a16="http://schemas.microsoft.com/office/drawing/2014/main" id="{E1D76A5F-0DC0-EEB9-7BC0-2C82CCBAF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4616" y="1524305"/>
            <a:ext cx="1935448" cy="1935448"/>
          </a:xfrm>
          <a:prstGeom prst="rect">
            <a:avLst/>
          </a:prstGeom>
        </p:spPr>
      </p:pic>
      <p:grpSp>
        <p:nvGrpSpPr>
          <p:cNvPr id="6" name="Group 5">
            <a:extLst>
              <a:ext uri="{FF2B5EF4-FFF2-40B4-BE49-F238E27FC236}">
                <a16:creationId xmlns:a16="http://schemas.microsoft.com/office/drawing/2014/main" id="{7FB29348-B0C9-65B6-0955-4E9DA615392C}"/>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3100A8CE-E950-818F-DCFC-7403E97E4A6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FC62B68E-5BA6-09C6-AB9B-0B4B58DFD782}"/>
                </a:ext>
              </a:extLst>
            </p:cNvPr>
            <p:cNvSpPr txBox="1"/>
            <p:nvPr/>
          </p:nvSpPr>
          <p:spPr>
            <a:xfrm>
              <a:off x="458511" y="4005257"/>
              <a:ext cx="4495800" cy="22158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Luôn thể hiện thái độ vui vẻ cởi mở. Thái độ vui vẻ cởi mở sẽ tạo cho bạn cảm giác vui vẻ, dễ gần</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1938313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763</Words>
  <Application>Microsoft Office PowerPoint</Application>
  <PresentationFormat>Widescreen</PresentationFormat>
  <Paragraphs>32</Paragraphs>
  <Slides>29</Slides>
  <Notes>8</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29</vt:i4>
      </vt:variant>
    </vt:vector>
  </HeadingPairs>
  <TitlesOfParts>
    <vt:vector size="41" baseType="lpstr">
      <vt:lpstr>Arial</vt:lpstr>
      <vt:lpstr>Bellota Text</vt:lpstr>
      <vt:lpstr>Calibri</vt:lpstr>
      <vt:lpstr>Calibri Light</vt:lpstr>
      <vt:lpstr>Cambria</vt:lpstr>
      <vt:lpstr>Chau Philomene One</vt:lpstr>
      <vt:lpstr>Poller One</vt:lpstr>
      <vt:lpstr>Times New Roman</vt:lpstr>
      <vt:lpstr>Wingdings 2</vt:lpstr>
      <vt:lpstr>Cooperative Learning Activities for Pre-K by Slidesgo</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48</cp:revision>
  <dcterms:created xsi:type="dcterms:W3CDTF">2023-10-31T01:12:02Z</dcterms:created>
  <dcterms:modified xsi:type="dcterms:W3CDTF">2024-02-28T01:12:42Z</dcterms:modified>
</cp:coreProperties>
</file>