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278" r:id="rId18"/>
    <p:sldId id="31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17/2/2024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631</Words>
  <Application>Microsoft Office PowerPoint</Application>
  <PresentationFormat>Widescreen</PresentationFormat>
  <Paragraphs>102</Paragraphs>
  <Slides>17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2023-12-05T10:40:09Z</dcterms:created>
  <dcterms:modified xsi:type="dcterms:W3CDTF">2024-02-17T10:37:24Z</dcterms:modified>
</cp:coreProperties>
</file>