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7"/>
  </p:notesMasterIdLst>
  <p:sldIdLst>
    <p:sldId id="258" r:id="rId5"/>
    <p:sldId id="257" r:id="rId6"/>
    <p:sldId id="259" r:id="rId7"/>
    <p:sldId id="330" r:id="rId8"/>
    <p:sldId id="331" r:id="rId9"/>
    <p:sldId id="332" r:id="rId10"/>
    <p:sldId id="320" r:id="rId11"/>
    <p:sldId id="260" r:id="rId12"/>
    <p:sldId id="295" r:id="rId13"/>
    <p:sldId id="301" r:id="rId14"/>
    <p:sldId id="304" r:id="rId15"/>
    <p:sldId id="333" r:id="rId16"/>
    <p:sldId id="334" r:id="rId17"/>
    <p:sldId id="305" r:id="rId18"/>
    <p:sldId id="335" r:id="rId19"/>
    <p:sldId id="336" r:id="rId20"/>
    <p:sldId id="321" r:id="rId21"/>
    <p:sldId id="337" r:id="rId22"/>
    <p:sldId id="338" r:id="rId23"/>
    <p:sldId id="339" r:id="rId24"/>
    <p:sldId id="340"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17/2/2024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17/2/2024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17/2/2024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17/2/2024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17/2/2024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17/2/2024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17/2/2024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17/2/2024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3.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17/2/2024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16.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805</Words>
  <Application>Microsoft Office PowerPoint</Application>
  <PresentationFormat>Widescreen</PresentationFormat>
  <Paragraphs>91</Paragraphs>
  <Slides>22</Slides>
  <Notes>21</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等线</vt:lpstr>
      <vt:lpstr>#9Slide02 Noi dung dai</vt:lpstr>
      <vt:lpstr>#9Slide02 Tieu de dai</vt:lpstr>
      <vt:lpstr>Arial</vt:lpstr>
      <vt:lpstr>Calibri</vt:lpstr>
      <vt:lpstr>Cambria</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2023-12-08T05:18:46Z</dcterms:created>
  <dcterms:modified xsi:type="dcterms:W3CDTF">2024-02-17T10:40:27Z</dcterms:modified>
</cp:coreProperties>
</file>