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7" r:id="rId2"/>
    <p:sldMasterId id="2147483691" r:id="rId3"/>
    <p:sldMasterId id="2147483698" r:id="rId4"/>
  </p:sldMasterIdLst>
  <p:notesMasterIdLst>
    <p:notesMasterId r:id="rId27"/>
  </p:notesMasterIdLst>
  <p:sldIdLst>
    <p:sldId id="258" r:id="rId5"/>
    <p:sldId id="257" r:id="rId6"/>
    <p:sldId id="259" r:id="rId7"/>
    <p:sldId id="330" r:id="rId8"/>
    <p:sldId id="331" r:id="rId9"/>
    <p:sldId id="332" r:id="rId10"/>
    <p:sldId id="320" r:id="rId11"/>
    <p:sldId id="260" r:id="rId12"/>
    <p:sldId id="295" r:id="rId13"/>
    <p:sldId id="301" r:id="rId14"/>
    <p:sldId id="304" r:id="rId15"/>
    <p:sldId id="333" r:id="rId16"/>
    <p:sldId id="334" r:id="rId17"/>
    <p:sldId id="305" r:id="rId18"/>
    <p:sldId id="335" r:id="rId19"/>
    <p:sldId id="336" r:id="rId20"/>
    <p:sldId id="321" r:id="rId21"/>
    <p:sldId id="337" r:id="rId22"/>
    <p:sldId id="338" r:id="rId23"/>
    <p:sldId id="339" r:id="rId24"/>
    <p:sldId id="340" r:id="rId25"/>
    <p:sldId id="27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9B9A0"/>
    <a:srgbClr val="F9CBF1"/>
    <a:srgbClr val="892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74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986ED8-9239-49E5-BF93-A15B2D711932}" type="datetimeFigureOut">
              <a:rPr lang="en-US" smtClean="0"/>
              <a:t>28/2/2024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A681B7-FDF4-4810-8569-4D5AF848533D}" type="slidenum">
              <a:rPr lang="en-US" smtClean="0"/>
              <a:t>‹#›</a:t>
            </a:fld>
            <a:endParaRPr lang="en-US"/>
          </a:p>
        </p:txBody>
      </p:sp>
    </p:spTree>
    <p:extLst>
      <p:ext uri="{BB962C8B-B14F-4D97-AF65-F5344CB8AC3E}">
        <p14:creationId xmlns:p14="http://schemas.microsoft.com/office/powerpoint/2010/main" val="452818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756447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2"/>
        <p:cNvGrpSpPr/>
        <p:nvPr/>
      </p:nvGrpSpPr>
      <p:grpSpPr>
        <a:xfrm>
          <a:off x="0" y="0"/>
          <a:ext cx="0" cy="0"/>
          <a:chOff x="0" y="0"/>
          <a:chExt cx="0" cy="0"/>
        </a:xfrm>
      </p:grpSpPr>
      <p:sp>
        <p:nvSpPr>
          <p:cNvPr id="2073" name="Google Shape;2073;ge27ee20e0b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4" name="Google Shape;2074;ge27ee20e0b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808775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8875326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638786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674108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300287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7996969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9355389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617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530850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hoa để chọn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110A27-1213-4DB5-A1F1-0AC932ADE4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94425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8096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758199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377858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1387491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a:t>Bấm ngôi sao để quay về</a:t>
            </a:r>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60368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943366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74330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0930431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11D8C7-D55E-4707-A392-C2B14F1E2CB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41600793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37339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403460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41092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54523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3500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0417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082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7342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0" name="Google Shape;10;p2"/>
          <p:cNvSpPr txBox="1">
            <a:spLocks noGrp="1"/>
          </p:cNvSpPr>
          <p:nvPr>
            <p:ph type="ctrTitle"/>
          </p:nvPr>
        </p:nvSpPr>
        <p:spPr>
          <a:xfrm>
            <a:off x="1426800" y="1604997"/>
            <a:ext cx="9338400" cy="238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8500"/>
              <a:buNone/>
              <a:defRPr sz="11333"/>
            </a:lvl1pPr>
            <a:lvl2pPr lvl="1" algn="ctr">
              <a:spcBef>
                <a:spcPts val="0"/>
              </a:spcBef>
              <a:spcAft>
                <a:spcPts val="0"/>
              </a:spcAft>
              <a:buSzPts val="8500"/>
              <a:buNone/>
              <a:defRPr sz="11333"/>
            </a:lvl2pPr>
            <a:lvl3pPr lvl="2" algn="ctr">
              <a:spcBef>
                <a:spcPts val="0"/>
              </a:spcBef>
              <a:spcAft>
                <a:spcPts val="0"/>
              </a:spcAft>
              <a:buSzPts val="8500"/>
              <a:buNone/>
              <a:defRPr sz="11333"/>
            </a:lvl3pPr>
            <a:lvl4pPr lvl="3" algn="ctr">
              <a:spcBef>
                <a:spcPts val="0"/>
              </a:spcBef>
              <a:spcAft>
                <a:spcPts val="0"/>
              </a:spcAft>
              <a:buSzPts val="8500"/>
              <a:buNone/>
              <a:defRPr sz="11333"/>
            </a:lvl4pPr>
            <a:lvl5pPr lvl="4" algn="ctr">
              <a:spcBef>
                <a:spcPts val="0"/>
              </a:spcBef>
              <a:spcAft>
                <a:spcPts val="0"/>
              </a:spcAft>
              <a:buSzPts val="8500"/>
              <a:buNone/>
              <a:defRPr sz="11333"/>
            </a:lvl5pPr>
            <a:lvl6pPr lvl="5" algn="ctr">
              <a:spcBef>
                <a:spcPts val="0"/>
              </a:spcBef>
              <a:spcAft>
                <a:spcPts val="0"/>
              </a:spcAft>
              <a:buSzPts val="8500"/>
              <a:buNone/>
              <a:defRPr sz="11333"/>
            </a:lvl6pPr>
            <a:lvl7pPr lvl="6" algn="ctr">
              <a:spcBef>
                <a:spcPts val="0"/>
              </a:spcBef>
              <a:spcAft>
                <a:spcPts val="0"/>
              </a:spcAft>
              <a:buSzPts val="8500"/>
              <a:buNone/>
              <a:defRPr sz="11333"/>
            </a:lvl7pPr>
            <a:lvl8pPr lvl="7" algn="ctr">
              <a:spcBef>
                <a:spcPts val="0"/>
              </a:spcBef>
              <a:spcAft>
                <a:spcPts val="0"/>
              </a:spcAft>
              <a:buSzPts val="8500"/>
              <a:buNone/>
              <a:defRPr sz="11333"/>
            </a:lvl8pPr>
            <a:lvl9pPr lvl="8" algn="ctr">
              <a:spcBef>
                <a:spcPts val="0"/>
              </a:spcBef>
              <a:spcAft>
                <a:spcPts val="0"/>
              </a:spcAft>
              <a:buSzPts val="8500"/>
              <a:buNone/>
              <a:defRPr sz="11333"/>
            </a:lvl9pPr>
          </a:lstStyle>
          <a:p>
            <a:endParaRPr/>
          </a:p>
        </p:txBody>
      </p:sp>
      <p:sp>
        <p:nvSpPr>
          <p:cNvPr id="11" name="Google Shape;11;p2"/>
          <p:cNvSpPr txBox="1">
            <a:spLocks noGrp="1"/>
          </p:cNvSpPr>
          <p:nvPr>
            <p:ph type="subTitle" idx="1"/>
          </p:nvPr>
        </p:nvSpPr>
        <p:spPr>
          <a:xfrm>
            <a:off x="2290000" y="4340071"/>
            <a:ext cx="7612000" cy="25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400">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12" name="Google Shape;12;p2"/>
          <p:cNvGrpSpPr/>
          <p:nvPr/>
        </p:nvGrpSpPr>
        <p:grpSpPr>
          <a:xfrm>
            <a:off x="-49900" y="4583433"/>
            <a:ext cx="12242088" cy="2274267"/>
            <a:chOff x="0" y="3555300"/>
            <a:chExt cx="9144075" cy="1588027"/>
          </a:xfrm>
        </p:grpSpPr>
        <p:sp>
          <p:nvSpPr>
            <p:cNvPr id="13" name="Google Shape;13;p2"/>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4" name="Google Shape;14;p2"/>
            <p:cNvGrpSpPr/>
            <p:nvPr/>
          </p:nvGrpSpPr>
          <p:grpSpPr>
            <a:xfrm>
              <a:off x="0" y="3555300"/>
              <a:ext cx="9144075" cy="1588027"/>
              <a:chOff x="0" y="3555300"/>
              <a:chExt cx="9144075" cy="1588027"/>
            </a:xfrm>
          </p:grpSpPr>
          <p:sp>
            <p:nvSpPr>
              <p:cNvPr id="15" name="Google Shape;15;p2"/>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6" name="Google Shape;16;p2"/>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7" name="Google Shape;17;p2"/>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18" name="Google Shape;18;p2"/>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3168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rot="2516804" flipH="1">
            <a:off x="7657780"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65233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rot="2417287">
            <a:off x="4286302"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rot="-2516804">
            <a:off x="131397"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3030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p:nvPr/>
        </p:nvSpPr>
        <p:spPr>
          <a:xfrm rot="2517313" flipH="1">
            <a:off x="9528263"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580133"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1147802"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1482633"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8386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2"/>
          <p:cNvSpPr/>
          <p:nvPr/>
        </p:nvSpPr>
        <p:spPr>
          <a:xfrm rot="2516804" flipH="1">
            <a:off x="1161383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485667"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1782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2516804">
            <a:off x="311897"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11676284"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701933"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735800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9"/>
        <p:cNvGrpSpPr/>
        <p:nvPr/>
      </p:nvGrpSpPr>
      <p:grpSpPr>
        <a:xfrm>
          <a:off x="0" y="0"/>
          <a:ext cx="0" cy="0"/>
          <a:chOff x="0" y="0"/>
          <a:chExt cx="0" cy="0"/>
        </a:xfrm>
      </p:grpSpPr>
      <p:pic>
        <p:nvPicPr>
          <p:cNvPr id="40" name="Google Shape;40;p3"/>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 name="Google Shape;41;p3"/>
          <p:cNvSpPr txBox="1">
            <a:spLocks noGrp="1"/>
          </p:cNvSpPr>
          <p:nvPr>
            <p:ph type="title"/>
          </p:nvPr>
        </p:nvSpPr>
        <p:spPr>
          <a:xfrm>
            <a:off x="3439200" y="2844300"/>
            <a:ext cx="5313600" cy="1122400"/>
          </a:xfrm>
          <a:prstGeom prst="rect">
            <a:avLst/>
          </a:prstGeom>
          <a:effectLst>
            <a:outerShdw dist="57150" dir="5400000" algn="bl" rotWithShape="0">
              <a:schemeClr val="accent3">
                <a:alpha val="15000"/>
              </a:schemeClr>
            </a:outerShdw>
          </a:effectLst>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accent4"/>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 name="Google Shape;42;p3"/>
          <p:cNvSpPr txBox="1">
            <a:spLocks noGrp="1"/>
          </p:cNvSpPr>
          <p:nvPr>
            <p:ph type="subTitle" idx="1"/>
          </p:nvPr>
        </p:nvSpPr>
        <p:spPr>
          <a:xfrm>
            <a:off x="2186600" y="4854759"/>
            <a:ext cx="781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lt1"/>
                </a:solidFill>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293000" y="1555660"/>
            <a:ext cx="1606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6000">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4" name="Google Shape;44;p3"/>
          <p:cNvSpPr/>
          <p:nvPr/>
        </p:nvSpPr>
        <p:spPr>
          <a:xfrm rot="5400000" flipH="1">
            <a:off x="9839496"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113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rot="-5400000">
            <a:off x="-672438" y="4525336"/>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3"/>
          <p:cNvGrpSpPr/>
          <p:nvPr/>
        </p:nvGrpSpPr>
        <p:grpSpPr>
          <a:xfrm rot="10800000">
            <a:off x="0" y="-16063"/>
            <a:ext cx="12192000" cy="1673979"/>
            <a:chOff x="0" y="3677077"/>
            <a:chExt cx="9144000" cy="1607740"/>
          </a:xfrm>
        </p:grpSpPr>
        <p:sp>
          <p:nvSpPr>
            <p:cNvPr id="47" name="Google Shape;47;p3"/>
            <p:cNvSpPr/>
            <p:nvPr/>
          </p:nvSpPr>
          <p:spPr>
            <a:xfrm rot="5400000">
              <a:off x="6234785" y="2375520"/>
              <a:ext cx="1287643" cy="453078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0" y="3677077"/>
              <a:ext cx="4489403" cy="1607740"/>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 name="Google Shape;49;p3"/>
          <p:cNvGrpSpPr/>
          <p:nvPr/>
        </p:nvGrpSpPr>
        <p:grpSpPr>
          <a:xfrm>
            <a:off x="10954900" y="1694151"/>
            <a:ext cx="546000" cy="617833"/>
            <a:chOff x="156150" y="2997438"/>
            <a:chExt cx="409500" cy="463375"/>
          </a:xfrm>
        </p:grpSpPr>
        <p:sp>
          <p:nvSpPr>
            <p:cNvPr id="50" name="Google Shape;50;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 name="Google Shape;52;p3"/>
          <p:cNvSpPr/>
          <p:nvPr/>
        </p:nvSpPr>
        <p:spPr>
          <a:xfrm rot="-5400000">
            <a:off x="10441317" y="2954984"/>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 name="Google Shape;53;p3"/>
          <p:cNvGrpSpPr/>
          <p:nvPr/>
        </p:nvGrpSpPr>
        <p:grpSpPr>
          <a:xfrm>
            <a:off x="1899800" y="1186152"/>
            <a:ext cx="546000" cy="617833"/>
            <a:chOff x="156150" y="2997438"/>
            <a:chExt cx="409500" cy="463375"/>
          </a:xfrm>
        </p:grpSpPr>
        <p:sp>
          <p:nvSpPr>
            <p:cNvPr id="54" name="Google Shape;54;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 name="Google Shape;56;p3"/>
          <p:cNvSpPr/>
          <p:nvPr/>
        </p:nvSpPr>
        <p:spPr>
          <a:xfrm rot="-5400000">
            <a:off x="5183517" y="810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 name="Google Shape;57;p3"/>
          <p:cNvGrpSpPr/>
          <p:nvPr/>
        </p:nvGrpSpPr>
        <p:grpSpPr>
          <a:xfrm rot="-5400000">
            <a:off x="901184" y="3229385"/>
            <a:ext cx="546000" cy="617833"/>
            <a:chOff x="156150" y="2997438"/>
            <a:chExt cx="409500" cy="463375"/>
          </a:xfrm>
        </p:grpSpPr>
        <p:sp>
          <p:nvSpPr>
            <p:cNvPr id="58" name="Google Shape;58;p3"/>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 name="Picture 21">
            <a:extLst>
              <a:ext uri="{FF2B5EF4-FFF2-40B4-BE49-F238E27FC236}">
                <a16:creationId xmlns:a16="http://schemas.microsoft.com/office/drawing/2014/main" id="{65E9EC89-78FA-4A9B-BF8B-5CB2BC301B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3" name="Picture 22">
            <a:extLst>
              <a:ext uri="{FF2B5EF4-FFF2-40B4-BE49-F238E27FC236}">
                <a16:creationId xmlns:a16="http://schemas.microsoft.com/office/drawing/2014/main" id="{2AED74D2-DC7D-4871-9343-9887F7EF851C}"/>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4" name="Picture 23">
            <a:extLst>
              <a:ext uri="{FF2B5EF4-FFF2-40B4-BE49-F238E27FC236}">
                <a16:creationId xmlns:a16="http://schemas.microsoft.com/office/drawing/2014/main" id="{01CE14A4-F604-4869-9119-E9B55BC87295}"/>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25" name="Picture 24">
            <a:extLst>
              <a:ext uri="{FF2B5EF4-FFF2-40B4-BE49-F238E27FC236}">
                <a16:creationId xmlns:a16="http://schemas.microsoft.com/office/drawing/2014/main" id="{032FBBD8-962B-40D3-9F7C-F384C49AA58F}"/>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26" name="Picture 25">
            <a:extLst>
              <a:ext uri="{FF2B5EF4-FFF2-40B4-BE49-F238E27FC236}">
                <a16:creationId xmlns:a16="http://schemas.microsoft.com/office/drawing/2014/main" id="{A4B74FCB-15B9-4CEF-8C68-16164342E885}"/>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826481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60"/>
        <p:cNvGrpSpPr/>
        <p:nvPr/>
      </p:nvGrpSpPr>
      <p:grpSpPr>
        <a:xfrm>
          <a:off x="0" y="0"/>
          <a:ext cx="0" cy="0"/>
          <a:chOff x="0" y="0"/>
          <a:chExt cx="0" cy="0"/>
        </a:xfrm>
      </p:grpSpPr>
      <p:pic>
        <p:nvPicPr>
          <p:cNvPr id="61" name="Google Shape;61;p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2" name="Google Shape;62;p4"/>
          <p:cNvSpPr txBox="1">
            <a:spLocks noGrp="1"/>
          </p:cNvSpPr>
          <p:nvPr>
            <p:ph type="title"/>
          </p:nvPr>
        </p:nvSpPr>
        <p:spPr>
          <a:xfrm>
            <a:off x="960000" y="731536"/>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63" name="Google Shape;63;p4"/>
          <p:cNvSpPr txBox="1">
            <a:spLocks noGrp="1"/>
          </p:cNvSpPr>
          <p:nvPr>
            <p:ph type="body" idx="1"/>
          </p:nvPr>
        </p:nvSpPr>
        <p:spPr>
          <a:xfrm>
            <a:off x="960000" y="1625269"/>
            <a:ext cx="10272000" cy="42244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Clr>
                <a:srgbClr val="434343"/>
              </a:buClr>
              <a:buSzPts val="1200"/>
              <a:buAutoNum type="arabicPeriod"/>
              <a:defRPr sz="1600"/>
            </a:lvl1pPr>
            <a:lvl2pPr marL="1219170" lvl="1" indent="-406390">
              <a:spcBef>
                <a:spcPts val="0"/>
              </a:spcBef>
              <a:spcAft>
                <a:spcPts val="0"/>
              </a:spcAft>
              <a:buClr>
                <a:srgbClr val="434343"/>
              </a:buClr>
              <a:buSzPts val="1200"/>
              <a:buFont typeface="Roboto Condensed Light"/>
              <a:buAutoNum type="alphaLcPeriod"/>
              <a:defRPr/>
            </a:lvl2pPr>
            <a:lvl3pPr marL="1828754" lvl="2" indent="-406390">
              <a:spcBef>
                <a:spcPts val="0"/>
              </a:spcBef>
              <a:spcAft>
                <a:spcPts val="0"/>
              </a:spcAft>
              <a:buClr>
                <a:srgbClr val="434343"/>
              </a:buClr>
              <a:buSzPts val="1200"/>
              <a:buFont typeface="Roboto Condensed Light"/>
              <a:buAutoNum type="romanLcPeriod"/>
              <a:defRPr/>
            </a:lvl3pPr>
            <a:lvl4pPr marL="2438339" lvl="3" indent="-406390">
              <a:spcBef>
                <a:spcPts val="0"/>
              </a:spcBef>
              <a:spcAft>
                <a:spcPts val="0"/>
              </a:spcAft>
              <a:buClr>
                <a:srgbClr val="434343"/>
              </a:buClr>
              <a:buSzPts val="1200"/>
              <a:buFont typeface="Roboto Condensed Light"/>
              <a:buAutoNum type="arabicPeriod"/>
              <a:defRPr/>
            </a:lvl4pPr>
            <a:lvl5pPr marL="3047924" lvl="4" indent="-406390">
              <a:spcBef>
                <a:spcPts val="0"/>
              </a:spcBef>
              <a:spcAft>
                <a:spcPts val="0"/>
              </a:spcAft>
              <a:buClr>
                <a:srgbClr val="434343"/>
              </a:buClr>
              <a:buSzPts val="1200"/>
              <a:buFont typeface="Roboto Condensed Light"/>
              <a:buAutoNum type="alphaLcPeriod"/>
              <a:defRPr/>
            </a:lvl5pPr>
            <a:lvl6pPr marL="3657509" lvl="5" indent="-406390">
              <a:spcBef>
                <a:spcPts val="0"/>
              </a:spcBef>
              <a:spcAft>
                <a:spcPts val="0"/>
              </a:spcAft>
              <a:buClr>
                <a:srgbClr val="434343"/>
              </a:buClr>
              <a:buSzPts val="1200"/>
              <a:buFont typeface="Roboto Condensed Light"/>
              <a:buAutoNum type="romanLcPeriod"/>
              <a:defRPr/>
            </a:lvl6pPr>
            <a:lvl7pPr marL="4267093" lvl="6" indent="-406390">
              <a:spcBef>
                <a:spcPts val="0"/>
              </a:spcBef>
              <a:spcAft>
                <a:spcPts val="0"/>
              </a:spcAft>
              <a:buClr>
                <a:srgbClr val="434343"/>
              </a:buClr>
              <a:buSzPts val="1200"/>
              <a:buFont typeface="Roboto Condensed Light"/>
              <a:buAutoNum type="arabicPeriod"/>
              <a:defRPr/>
            </a:lvl7pPr>
            <a:lvl8pPr marL="4876678" lvl="7" indent="-406390">
              <a:spcBef>
                <a:spcPts val="0"/>
              </a:spcBef>
              <a:spcAft>
                <a:spcPts val="0"/>
              </a:spcAft>
              <a:buClr>
                <a:srgbClr val="434343"/>
              </a:buClr>
              <a:buSzPts val="1200"/>
              <a:buFont typeface="Roboto Condensed Light"/>
              <a:buAutoNum type="alphaLcPeriod"/>
              <a:defRPr/>
            </a:lvl8pPr>
            <a:lvl9pPr marL="5486263" lvl="8" indent="-406390">
              <a:spcBef>
                <a:spcPts val="0"/>
              </a:spcBef>
              <a:spcAft>
                <a:spcPts val="0"/>
              </a:spcAft>
              <a:buClr>
                <a:srgbClr val="434343"/>
              </a:buClr>
              <a:buSzPts val="1200"/>
              <a:buFont typeface="Roboto Condensed Light"/>
              <a:buAutoNum type="romanLcPeriod"/>
              <a:defRPr/>
            </a:lvl9pPr>
          </a:lstStyle>
          <a:p>
            <a:endParaRPr/>
          </a:p>
        </p:txBody>
      </p:sp>
      <p:grpSp>
        <p:nvGrpSpPr>
          <p:cNvPr id="64" name="Google Shape;64;p4"/>
          <p:cNvGrpSpPr/>
          <p:nvPr/>
        </p:nvGrpSpPr>
        <p:grpSpPr>
          <a:xfrm>
            <a:off x="269267" y="37034"/>
            <a:ext cx="546000" cy="617833"/>
            <a:chOff x="201950" y="103975"/>
            <a:chExt cx="409500" cy="463375"/>
          </a:xfrm>
        </p:grpSpPr>
        <p:sp>
          <p:nvSpPr>
            <p:cNvPr id="65" name="Google Shape;65;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 name="Google Shape;67;p4"/>
          <p:cNvGrpSpPr/>
          <p:nvPr/>
        </p:nvGrpSpPr>
        <p:grpSpPr>
          <a:xfrm rot="10800000" flipH="1">
            <a:off x="11376733" y="227534"/>
            <a:ext cx="546000" cy="617833"/>
            <a:chOff x="201950" y="103975"/>
            <a:chExt cx="409500" cy="463375"/>
          </a:xfrm>
        </p:grpSpPr>
        <p:sp>
          <p:nvSpPr>
            <p:cNvPr id="68" name="Google Shape;68;p4"/>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 name="Google Shape;70;p4"/>
          <p:cNvGrpSpPr/>
          <p:nvPr/>
        </p:nvGrpSpPr>
        <p:grpSpPr>
          <a:xfrm rot="-5400000">
            <a:off x="9788033" y="19785"/>
            <a:ext cx="546000" cy="617833"/>
            <a:chOff x="156150" y="2997438"/>
            <a:chExt cx="409500" cy="463375"/>
          </a:xfrm>
        </p:grpSpPr>
        <p:sp>
          <p:nvSpPr>
            <p:cNvPr id="71" name="Google Shape;71;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 name="Google Shape;73;p4"/>
          <p:cNvSpPr/>
          <p:nvPr/>
        </p:nvSpPr>
        <p:spPr>
          <a:xfrm rot="5400000">
            <a:off x="9267017" y="836233"/>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4"/>
          <p:cNvSpPr/>
          <p:nvPr/>
        </p:nvSpPr>
        <p:spPr>
          <a:xfrm rot="-5400000" flipH="1">
            <a:off x="-722471"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rot="5400000" flipH="1">
            <a:off x="-698184" y="4058986"/>
            <a:ext cx="3529751" cy="2117357"/>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47625"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4"/>
          <p:cNvSpPr/>
          <p:nvPr/>
        </p:nvSpPr>
        <p:spPr>
          <a:xfrm rot="-5400000">
            <a:off x="9554958" y="4253518"/>
            <a:ext cx="3286565" cy="1971479"/>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66675" dir="106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4"/>
          <p:cNvSpPr/>
          <p:nvPr/>
        </p:nvSpPr>
        <p:spPr>
          <a:xfrm rot="10800000">
            <a:off x="8045317" y="389184"/>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4"/>
          <p:cNvSpPr/>
          <p:nvPr/>
        </p:nvSpPr>
        <p:spPr>
          <a:xfrm rot="10800000">
            <a:off x="6838817" y="1574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4"/>
          <p:cNvSpPr/>
          <p:nvPr/>
        </p:nvSpPr>
        <p:spPr>
          <a:xfrm rot="5400000">
            <a:off x="7256700" y="52851"/>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4"/>
          <p:cNvSpPr/>
          <p:nvPr/>
        </p:nvSpPr>
        <p:spPr>
          <a:xfrm rot="5400000">
            <a:off x="7790533" y="5148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4"/>
          <p:cNvGrpSpPr/>
          <p:nvPr/>
        </p:nvGrpSpPr>
        <p:grpSpPr>
          <a:xfrm>
            <a:off x="513000" y="3590185"/>
            <a:ext cx="546000" cy="617833"/>
            <a:chOff x="156150" y="2997438"/>
            <a:chExt cx="409500" cy="463375"/>
          </a:xfrm>
        </p:grpSpPr>
        <p:sp>
          <p:nvSpPr>
            <p:cNvPr id="82" name="Google Shape;82;p4"/>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 name="Google Shape;84;p4"/>
          <p:cNvSpPr/>
          <p:nvPr/>
        </p:nvSpPr>
        <p:spPr>
          <a:xfrm rot="2417287">
            <a:off x="2095535" y="275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259400" y="151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4465900" y="3832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4"/>
          <p:cNvSpPr/>
          <p:nvPr/>
        </p:nvSpPr>
        <p:spPr>
          <a:xfrm flipH="1">
            <a:off x="418985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6007732"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391810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2996195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89"/>
        <p:cNvGrpSpPr/>
        <p:nvPr/>
      </p:nvGrpSpPr>
      <p:grpSpPr>
        <a:xfrm>
          <a:off x="0" y="0"/>
          <a:ext cx="0" cy="0"/>
          <a:chOff x="0" y="0"/>
          <a:chExt cx="0" cy="0"/>
        </a:xfrm>
      </p:grpSpPr>
      <p:pic>
        <p:nvPicPr>
          <p:cNvPr id="90" name="Google Shape;90;p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1" name="Google Shape;91;p5"/>
          <p:cNvSpPr txBox="1">
            <a:spLocks noGrp="1"/>
          </p:cNvSpPr>
          <p:nvPr>
            <p:ph type="title"/>
          </p:nvPr>
        </p:nvSpPr>
        <p:spPr>
          <a:xfrm>
            <a:off x="1938433" y="3780263"/>
            <a:ext cx="3185200" cy="487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500"/>
              <a:buNone/>
              <a:defRPr sz="2667">
                <a:solidFill>
                  <a:schemeClr val="dk1"/>
                </a:solidFill>
              </a:defRPr>
            </a:lvl1pPr>
            <a:lvl2pPr lvl="1" algn="ctr">
              <a:spcBef>
                <a:spcPts val="0"/>
              </a:spcBef>
              <a:spcAft>
                <a:spcPts val="0"/>
              </a:spcAft>
              <a:buSzPts val="2500"/>
              <a:buNone/>
              <a:defRPr sz="3333"/>
            </a:lvl2pPr>
            <a:lvl3pPr lvl="2" algn="ctr">
              <a:spcBef>
                <a:spcPts val="0"/>
              </a:spcBef>
              <a:spcAft>
                <a:spcPts val="0"/>
              </a:spcAft>
              <a:buSzPts val="2500"/>
              <a:buNone/>
              <a:defRPr sz="3333"/>
            </a:lvl3pPr>
            <a:lvl4pPr lvl="3" algn="ctr">
              <a:spcBef>
                <a:spcPts val="0"/>
              </a:spcBef>
              <a:spcAft>
                <a:spcPts val="0"/>
              </a:spcAft>
              <a:buSzPts val="2500"/>
              <a:buNone/>
              <a:defRPr sz="3333"/>
            </a:lvl4pPr>
            <a:lvl5pPr lvl="4" algn="ctr">
              <a:spcBef>
                <a:spcPts val="0"/>
              </a:spcBef>
              <a:spcAft>
                <a:spcPts val="0"/>
              </a:spcAft>
              <a:buSzPts val="2500"/>
              <a:buNone/>
              <a:defRPr sz="3333"/>
            </a:lvl5pPr>
            <a:lvl6pPr lvl="5" algn="ctr">
              <a:spcBef>
                <a:spcPts val="0"/>
              </a:spcBef>
              <a:spcAft>
                <a:spcPts val="0"/>
              </a:spcAft>
              <a:buSzPts val="2500"/>
              <a:buNone/>
              <a:defRPr sz="3333"/>
            </a:lvl6pPr>
            <a:lvl7pPr lvl="6" algn="ctr">
              <a:spcBef>
                <a:spcPts val="0"/>
              </a:spcBef>
              <a:spcAft>
                <a:spcPts val="0"/>
              </a:spcAft>
              <a:buSzPts val="2500"/>
              <a:buNone/>
              <a:defRPr sz="3333"/>
            </a:lvl7pPr>
            <a:lvl8pPr lvl="7" algn="ctr">
              <a:spcBef>
                <a:spcPts val="0"/>
              </a:spcBef>
              <a:spcAft>
                <a:spcPts val="0"/>
              </a:spcAft>
              <a:buSzPts val="2500"/>
              <a:buNone/>
              <a:defRPr sz="3333"/>
            </a:lvl8pPr>
            <a:lvl9pPr lvl="8" algn="ctr">
              <a:spcBef>
                <a:spcPts val="0"/>
              </a:spcBef>
              <a:spcAft>
                <a:spcPts val="0"/>
              </a:spcAft>
              <a:buSzPts val="2500"/>
              <a:buNone/>
              <a:defRPr sz="3333"/>
            </a:lvl9pPr>
          </a:lstStyle>
          <a:p>
            <a:endParaRPr/>
          </a:p>
        </p:txBody>
      </p:sp>
      <p:sp>
        <p:nvSpPr>
          <p:cNvPr id="92" name="Google Shape;92;p5"/>
          <p:cNvSpPr txBox="1">
            <a:spLocks noGrp="1"/>
          </p:cNvSpPr>
          <p:nvPr>
            <p:ph type="title" idx="2"/>
          </p:nvPr>
        </p:nvSpPr>
        <p:spPr>
          <a:xfrm>
            <a:off x="7068367" y="3780263"/>
            <a:ext cx="318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667">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93" name="Google Shape;93;p5"/>
          <p:cNvSpPr txBox="1">
            <a:spLocks noGrp="1"/>
          </p:cNvSpPr>
          <p:nvPr>
            <p:ph type="subTitle" idx="1"/>
          </p:nvPr>
        </p:nvSpPr>
        <p:spPr>
          <a:xfrm>
            <a:off x="1938433" y="4158637"/>
            <a:ext cx="3185200" cy="1097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94" name="Google Shape;94;p5"/>
          <p:cNvSpPr txBox="1">
            <a:spLocks noGrp="1"/>
          </p:cNvSpPr>
          <p:nvPr>
            <p:ph type="subTitle" idx="3"/>
          </p:nvPr>
        </p:nvSpPr>
        <p:spPr>
          <a:xfrm>
            <a:off x="7068367" y="4158637"/>
            <a:ext cx="3185200" cy="109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5" name="Google Shape;95;p5"/>
          <p:cNvSpPr txBox="1">
            <a:spLocks noGrp="1"/>
          </p:cNvSpPr>
          <p:nvPr>
            <p:ph type="title" idx="4"/>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96" name="Google Shape;96;p5"/>
          <p:cNvSpPr/>
          <p:nvPr/>
        </p:nvSpPr>
        <p:spPr>
          <a:xfrm rot="-5400000">
            <a:off x="10006513" y="4705761"/>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92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5"/>
          <p:cNvSpPr/>
          <p:nvPr/>
        </p:nvSpPr>
        <p:spPr>
          <a:xfrm rot="5400000" flipH="1">
            <a:off x="-404391" y="4669595"/>
            <a:ext cx="2577425" cy="1849519"/>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5"/>
          <p:cNvSpPr/>
          <p:nvPr/>
        </p:nvSpPr>
        <p:spPr>
          <a:xfrm rot="10800000">
            <a:off x="12730" y="-2"/>
            <a:ext cx="3767607" cy="730867"/>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5"/>
          <p:cNvSpPr/>
          <p:nvPr/>
        </p:nvSpPr>
        <p:spPr>
          <a:xfrm rot="10800000">
            <a:off x="8758726" y="-40"/>
            <a:ext cx="3420545" cy="663541"/>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47625" dir="7800000" algn="bl" rotWithShape="0">
              <a:srgbClr val="AEDBE5">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5"/>
          <p:cNvSpPr/>
          <p:nvPr/>
        </p:nvSpPr>
        <p:spPr>
          <a:xfrm rot="5400000" flipH="1">
            <a:off x="-245678" y="5755261"/>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5"/>
          <p:cNvSpPr/>
          <p:nvPr/>
        </p:nvSpPr>
        <p:spPr>
          <a:xfrm flipH="1">
            <a:off x="10878491" y="5974398"/>
            <a:ext cx="1355363" cy="972585"/>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95250" dir="1086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5"/>
          <p:cNvSpPr/>
          <p:nvPr/>
        </p:nvSpPr>
        <p:spPr>
          <a:xfrm rot="2417287">
            <a:off x="271469" y="11348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5"/>
          <p:cNvSpPr/>
          <p:nvPr/>
        </p:nvSpPr>
        <p:spPr>
          <a:xfrm flipH="1">
            <a:off x="276618" y="4191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5"/>
          <p:cNvSpPr/>
          <p:nvPr/>
        </p:nvSpPr>
        <p:spPr>
          <a:xfrm rot="2417287">
            <a:off x="11663369" y="2966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5"/>
          <p:cNvGrpSpPr/>
          <p:nvPr/>
        </p:nvGrpSpPr>
        <p:grpSpPr>
          <a:xfrm>
            <a:off x="276633" y="3484134"/>
            <a:ext cx="546000" cy="617833"/>
            <a:chOff x="201950" y="103975"/>
            <a:chExt cx="409500" cy="463375"/>
          </a:xfrm>
        </p:grpSpPr>
        <p:sp>
          <p:nvSpPr>
            <p:cNvPr id="106" name="Google Shape;106;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08;p5"/>
          <p:cNvGrpSpPr/>
          <p:nvPr/>
        </p:nvGrpSpPr>
        <p:grpSpPr>
          <a:xfrm>
            <a:off x="276633" y="4760918"/>
            <a:ext cx="546000" cy="617833"/>
            <a:chOff x="156150" y="2997438"/>
            <a:chExt cx="409500" cy="463375"/>
          </a:xfrm>
        </p:grpSpPr>
        <p:sp>
          <p:nvSpPr>
            <p:cNvPr id="109" name="Google Shape;109;p5"/>
            <p:cNvSpPr/>
            <p:nvPr/>
          </p:nvSpPr>
          <p:spPr>
            <a:xfrm>
              <a:off x="156150" y="3334513"/>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5"/>
            <p:cNvSpPr/>
            <p:nvPr/>
          </p:nvSpPr>
          <p:spPr>
            <a:xfrm>
              <a:off x="502650" y="2997438"/>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1" name="Google Shape;111;p5"/>
          <p:cNvSpPr/>
          <p:nvPr/>
        </p:nvSpPr>
        <p:spPr>
          <a:xfrm rot="2417287">
            <a:off x="271469" y="2648089"/>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5"/>
          <p:cNvSpPr/>
          <p:nvPr/>
        </p:nvSpPr>
        <p:spPr>
          <a:xfrm flipH="1">
            <a:off x="514218" y="45942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 name="Google Shape;113;p5"/>
          <p:cNvSpPr/>
          <p:nvPr/>
        </p:nvSpPr>
        <p:spPr>
          <a:xfrm rot="-2417287" flipH="1">
            <a:off x="7871469" y="23390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5"/>
          <p:cNvSpPr/>
          <p:nvPr/>
        </p:nvSpPr>
        <p:spPr>
          <a:xfrm flipH="1">
            <a:off x="4291450"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5"/>
          <p:cNvSpPr/>
          <p:nvPr/>
        </p:nvSpPr>
        <p:spPr>
          <a:xfrm rot="-2417287" flipH="1">
            <a:off x="11561769" y="4027822"/>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6" name="Google Shape;116;p5"/>
          <p:cNvGrpSpPr/>
          <p:nvPr/>
        </p:nvGrpSpPr>
        <p:grpSpPr>
          <a:xfrm>
            <a:off x="11241033" y="2811168"/>
            <a:ext cx="546000" cy="617833"/>
            <a:chOff x="201950" y="103975"/>
            <a:chExt cx="409500" cy="463375"/>
          </a:xfrm>
        </p:grpSpPr>
        <p:sp>
          <p:nvSpPr>
            <p:cNvPr id="117" name="Google Shape;117;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5"/>
          <p:cNvSpPr/>
          <p:nvPr/>
        </p:nvSpPr>
        <p:spPr>
          <a:xfrm>
            <a:off x="11574950" y="21129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5"/>
          <p:cNvGrpSpPr/>
          <p:nvPr/>
        </p:nvGrpSpPr>
        <p:grpSpPr>
          <a:xfrm>
            <a:off x="4751333" y="1533134"/>
            <a:ext cx="546000" cy="617833"/>
            <a:chOff x="201950" y="103975"/>
            <a:chExt cx="409500" cy="463375"/>
          </a:xfrm>
        </p:grpSpPr>
        <p:sp>
          <p:nvSpPr>
            <p:cNvPr id="121" name="Google Shape;121;p5"/>
            <p:cNvSpPr/>
            <p:nvPr/>
          </p:nvSpPr>
          <p:spPr>
            <a:xfrm>
              <a:off x="201950" y="441050"/>
              <a:ext cx="126300" cy="1263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5"/>
            <p:cNvSpPr/>
            <p:nvPr/>
          </p:nvSpPr>
          <p:spPr>
            <a:xfrm>
              <a:off x="548450" y="103975"/>
              <a:ext cx="63000" cy="630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538116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181"/>
        <p:cNvGrpSpPr/>
        <p:nvPr/>
      </p:nvGrpSpPr>
      <p:grpSpPr>
        <a:xfrm>
          <a:off x="0" y="0"/>
          <a:ext cx="0" cy="0"/>
          <a:chOff x="0" y="0"/>
          <a:chExt cx="0" cy="0"/>
        </a:xfrm>
      </p:grpSpPr>
      <p:pic>
        <p:nvPicPr>
          <p:cNvPr id="182" name="Google Shape;182;p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83" name="Google Shape;183;p9"/>
          <p:cNvSpPr txBox="1">
            <a:spLocks noGrp="1"/>
          </p:cNvSpPr>
          <p:nvPr>
            <p:ph type="title"/>
          </p:nvPr>
        </p:nvSpPr>
        <p:spPr>
          <a:xfrm>
            <a:off x="3434800" y="2046800"/>
            <a:ext cx="5322400" cy="1107200"/>
          </a:xfrm>
          <a:prstGeom prst="rect">
            <a:avLst/>
          </a:prstGeom>
          <a:effectLst>
            <a:outerShdw dist="57150" dir="5280000" algn="bl" rotWithShape="0">
              <a:schemeClr val="accent3">
                <a:alpha val="15000"/>
              </a:schemeClr>
            </a:outerShdw>
          </a:effectLst>
        </p:spPr>
        <p:txBody>
          <a:bodyPr spcFirstLastPara="1" wrap="square" lIns="91425" tIns="91425" rIns="91425" bIns="91425" anchor="ctr" anchorCtr="0">
            <a:noAutofit/>
          </a:bodyPr>
          <a:lstStyle>
            <a:lvl1pPr lvl="0" algn="ctr">
              <a:spcBef>
                <a:spcPts val="0"/>
              </a:spcBef>
              <a:spcAft>
                <a:spcPts val="0"/>
              </a:spcAft>
              <a:buSzPts val="4000"/>
              <a:buNone/>
              <a:defRPr sz="5333"/>
            </a:lvl1pPr>
            <a:lvl2pPr lvl="1" algn="ctr">
              <a:spcBef>
                <a:spcPts val="0"/>
              </a:spcBef>
              <a:spcAft>
                <a:spcPts val="0"/>
              </a:spcAft>
              <a:buSzPts val="4000"/>
              <a:buNone/>
              <a:defRPr sz="5333"/>
            </a:lvl2pPr>
            <a:lvl3pPr lvl="2" algn="ctr">
              <a:spcBef>
                <a:spcPts val="0"/>
              </a:spcBef>
              <a:spcAft>
                <a:spcPts val="0"/>
              </a:spcAft>
              <a:buSzPts val="4000"/>
              <a:buNone/>
              <a:defRPr sz="5333"/>
            </a:lvl3pPr>
            <a:lvl4pPr lvl="3" algn="ctr">
              <a:spcBef>
                <a:spcPts val="0"/>
              </a:spcBef>
              <a:spcAft>
                <a:spcPts val="0"/>
              </a:spcAft>
              <a:buSzPts val="4000"/>
              <a:buNone/>
              <a:defRPr sz="5333"/>
            </a:lvl4pPr>
            <a:lvl5pPr lvl="4" algn="ctr">
              <a:spcBef>
                <a:spcPts val="0"/>
              </a:spcBef>
              <a:spcAft>
                <a:spcPts val="0"/>
              </a:spcAft>
              <a:buSzPts val="4000"/>
              <a:buNone/>
              <a:defRPr sz="5333"/>
            </a:lvl5pPr>
            <a:lvl6pPr lvl="5" algn="ctr">
              <a:spcBef>
                <a:spcPts val="0"/>
              </a:spcBef>
              <a:spcAft>
                <a:spcPts val="0"/>
              </a:spcAft>
              <a:buSzPts val="4000"/>
              <a:buNone/>
              <a:defRPr sz="5333"/>
            </a:lvl6pPr>
            <a:lvl7pPr lvl="6" algn="ctr">
              <a:spcBef>
                <a:spcPts val="0"/>
              </a:spcBef>
              <a:spcAft>
                <a:spcPts val="0"/>
              </a:spcAft>
              <a:buSzPts val="4000"/>
              <a:buNone/>
              <a:defRPr sz="5333"/>
            </a:lvl7pPr>
            <a:lvl8pPr lvl="7" algn="ctr">
              <a:spcBef>
                <a:spcPts val="0"/>
              </a:spcBef>
              <a:spcAft>
                <a:spcPts val="0"/>
              </a:spcAft>
              <a:buSzPts val="4000"/>
              <a:buNone/>
              <a:defRPr sz="5333"/>
            </a:lvl8pPr>
            <a:lvl9pPr lvl="8" algn="ctr">
              <a:spcBef>
                <a:spcPts val="0"/>
              </a:spcBef>
              <a:spcAft>
                <a:spcPts val="0"/>
              </a:spcAft>
              <a:buSzPts val="4000"/>
              <a:buNone/>
              <a:defRPr sz="5333"/>
            </a:lvl9pPr>
          </a:lstStyle>
          <a:p>
            <a:endParaRPr/>
          </a:p>
        </p:txBody>
      </p:sp>
      <p:sp>
        <p:nvSpPr>
          <p:cNvPr id="184" name="Google Shape;184;p9"/>
          <p:cNvSpPr txBox="1">
            <a:spLocks noGrp="1"/>
          </p:cNvSpPr>
          <p:nvPr>
            <p:ph type="subTitle" idx="1"/>
          </p:nvPr>
        </p:nvSpPr>
        <p:spPr>
          <a:xfrm>
            <a:off x="3434800" y="2950800"/>
            <a:ext cx="5322400" cy="1860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85" name="Google Shape;185;p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grpSp>
        <p:nvGrpSpPr>
          <p:cNvPr id="186" name="Google Shape;186;p9"/>
          <p:cNvGrpSpPr/>
          <p:nvPr/>
        </p:nvGrpSpPr>
        <p:grpSpPr>
          <a:xfrm>
            <a:off x="-49900" y="4583433"/>
            <a:ext cx="12242088" cy="2274267"/>
            <a:chOff x="0" y="3555300"/>
            <a:chExt cx="9144075" cy="1588027"/>
          </a:xfrm>
        </p:grpSpPr>
        <p:sp>
          <p:nvSpPr>
            <p:cNvPr id="187" name="Google Shape;187;p9"/>
            <p:cNvSpPr/>
            <p:nvPr/>
          </p:nvSpPr>
          <p:spPr>
            <a:xfrm rot="5400000">
              <a:off x="6959846" y="2959079"/>
              <a:ext cx="1390904" cy="2977407"/>
            </a:xfrm>
            <a:custGeom>
              <a:avLst/>
              <a:gdLst/>
              <a:ahLst/>
              <a:cxnLst/>
              <a:rect l="l" t="t" r="r" b="b"/>
              <a:pathLst>
                <a:path w="28041" h="64839" extrusionOk="0">
                  <a:moveTo>
                    <a:pt x="540" y="1"/>
                  </a:moveTo>
                  <a:lnTo>
                    <a:pt x="342" y="810"/>
                  </a:lnTo>
                  <a:lnTo>
                    <a:pt x="199" y="1638"/>
                  </a:lnTo>
                  <a:lnTo>
                    <a:pt x="91" y="2447"/>
                  </a:lnTo>
                  <a:lnTo>
                    <a:pt x="19" y="3274"/>
                  </a:lnTo>
                  <a:lnTo>
                    <a:pt x="1" y="4120"/>
                  </a:lnTo>
                  <a:lnTo>
                    <a:pt x="19" y="4947"/>
                  </a:lnTo>
                  <a:lnTo>
                    <a:pt x="37" y="5361"/>
                  </a:lnTo>
                  <a:lnTo>
                    <a:pt x="73" y="5774"/>
                  </a:lnTo>
                  <a:lnTo>
                    <a:pt x="109" y="6188"/>
                  </a:lnTo>
                  <a:lnTo>
                    <a:pt x="181" y="6602"/>
                  </a:lnTo>
                  <a:lnTo>
                    <a:pt x="271" y="7177"/>
                  </a:lnTo>
                  <a:lnTo>
                    <a:pt x="396" y="7771"/>
                  </a:lnTo>
                  <a:lnTo>
                    <a:pt x="540" y="8346"/>
                  </a:lnTo>
                  <a:lnTo>
                    <a:pt x="702" y="8904"/>
                  </a:lnTo>
                  <a:lnTo>
                    <a:pt x="900" y="9479"/>
                  </a:lnTo>
                  <a:lnTo>
                    <a:pt x="1098" y="10037"/>
                  </a:lnTo>
                  <a:lnTo>
                    <a:pt x="1332" y="10576"/>
                  </a:lnTo>
                  <a:lnTo>
                    <a:pt x="1583" y="11116"/>
                  </a:lnTo>
                  <a:lnTo>
                    <a:pt x="1835" y="11656"/>
                  </a:lnTo>
                  <a:lnTo>
                    <a:pt x="2123" y="12177"/>
                  </a:lnTo>
                  <a:lnTo>
                    <a:pt x="2429" y="12681"/>
                  </a:lnTo>
                  <a:lnTo>
                    <a:pt x="2735" y="13184"/>
                  </a:lnTo>
                  <a:lnTo>
                    <a:pt x="3076" y="13670"/>
                  </a:lnTo>
                  <a:lnTo>
                    <a:pt x="3436" y="14156"/>
                  </a:lnTo>
                  <a:lnTo>
                    <a:pt x="3796" y="14623"/>
                  </a:lnTo>
                  <a:lnTo>
                    <a:pt x="4173" y="15073"/>
                  </a:lnTo>
                  <a:lnTo>
                    <a:pt x="4569" y="15522"/>
                  </a:lnTo>
                  <a:lnTo>
                    <a:pt x="4983" y="15954"/>
                  </a:lnTo>
                  <a:lnTo>
                    <a:pt x="5414" y="16368"/>
                  </a:lnTo>
                  <a:lnTo>
                    <a:pt x="5846" y="16763"/>
                  </a:lnTo>
                  <a:lnTo>
                    <a:pt x="6314" y="17141"/>
                  </a:lnTo>
                  <a:lnTo>
                    <a:pt x="6781" y="17519"/>
                  </a:lnTo>
                  <a:lnTo>
                    <a:pt x="7249" y="17861"/>
                  </a:lnTo>
                  <a:lnTo>
                    <a:pt x="7735" y="18202"/>
                  </a:lnTo>
                  <a:lnTo>
                    <a:pt x="8238" y="18526"/>
                  </a:lnTo>
                  <a:lnTo>
                    <a:pt x="8760" y="18814"/>
                  </a:lnTo>
                  <a:lnTo>
                    <a:pt x="9281" y="19102"/>
                  </a:lnTo>
                  <a:lnTo>
                    <a:pt x="9803" y="19371"/>
                  </a:lnTo>
                  <a:lnTo>
                    <a:pt x="10342" y="19605"/>
                  </a:lnTo>
                  <a:lnTo>
                    <a:pt x="10900" y="19821"/>
                  </a:lnTo>
                  <a:lnTo>
                    <a:pt x="11458" y="20037"/>
                  </a:lnTo>
                  <a:lnTo>
                    <a:pt x="12015" y="20217"/>
                  </a:lnTo>
                  <a:lnTo>
                    <a:pt x="11817" y="20558"/>
                  </a:lnTo>
                  <a:lnTo>
                    <a:pt x="11637" y="20918"/>
                  </a:lnTo>
                  <a:lnTo>
                    <a:pt x="11458" y="21278"/>
                  </a:lnTo>
                  <a:lnTo>
                    <a:pt x="11296" y="21638"/>
                  </a:lnTo>
                  <a:lnTo>
                    <a:pt x="11152" y="22015"/>
                  </a:lnTo>
                  <a:lnTo>
                    <a:pt x="11026" y="22393"/>
                  </a:lnTo>
                  <a:lnTo>
                    <a:pt x="10900" y="22771"/>
                  </a:lnTo>
                  <a:lnTo>
                    <a:pt x="10792" y="23148"/>
                  </a:lnTo>
                  <a:lnTo>
                    <a:pt x="10702" y="23526"/>
                  </a:lnTo>
                  <a:lnTo>
                    <a:pt x="10612" y="23922"/>
                  </a:lnTo>
                  <a:lnTo>
                    <a:pt x="10540" y="24317"/>
                  </a:lnTo>
                  <a:lnTo>
                    <a:pt x="10468" y="24713"/>
                  </a:lnTo>
                  <a:lnTo>
                    <a:pt x="10432" y="25109"/>
                  </a:lnTo>
                  <a:lnTo>
                    <a:pt x="10396" y="25504"/>
                  </a:lnTo>
                  <a:lnTo>
                    <a:pt x="10360" y="25900"/>
                  </a:lnTo>
                  <a:lnTo>
                    <a:pt x="10342" y="26296"/>
                  </a:lnTo>
                  <a:lnTo>
                    <a:pt x="10342" y="27105"/>
                  </a:lnTo>
                  <a:lnTo>
                    <a:pt x="10396" y="27915"/>
                  </a:lnTo>
                  <a:lnTo>
                    <a:pt x="10468" y="28706"/>
                  </a:lnTo>
                  <a:lnTo>
                    <a:pt x="10594" y="29515"/>
                  </a:lnTo>
                  <a:lnTo>
                    <a:pt x="10738" y="30307"/>
                  </a:lnTo>
                  <a:lnTo>
                    <a:pt x="10936" y="31098"/>
                  </a:lnTo>
                  <a:lnTo>
                    <a:pt x="11152" y="31889"/>
                  </a:lnTo>
                  <a:lnTo>
                    <a:pt x="11404" y="32663"/>
                  </a:lnTo>
                  <a:lnTo>
                    <a:pt x="11547" y="33040"/>
                  </a:lnTo>
                  <a:lnTo>
                    <a:pt x="11709" y="33418"/>
                  </a:lnTo>
                  <a:lnTo>
                    <a:pt x="11871" y="33778"/>
                  </a:lnTo>
                  <a:lnTo>
                    <a:pt x="12033" y="34156"/>
                  </a:lnTo>
                  <a:lnTo>
                    <a:pt x="12213" y="34515"/>
                  </a:lnTo>
                  <a:lnTo>
                    <a:pt x="12411" y="34875"/>
                  </a:lnTo>
                  <a:lnTo>
                    <a:pt x="12609" y="35217"/>
                  </a:lnTo>
                  <a:lnTo>
                    <a:pt x="12824" y="35558"/>
                  </a:lnTo>
                  <a:lnTo>
                    <a:pt x="13040" y="35900"/>
                  </a:lnTo>
                  <a:lnTo>
                    <a:pt x="13274" y="36242"/>
                  </a:lnTo>
                  <a:lnTo>
                    <a:pt x="13508" y="36566"/>
                  </a:lnTo>
                  <a:lnTo>
                    <a:pt x="13760" y="36889"/>
                  </a:lnTo>
                  <a:lnTo>
                    <a:pt x="14281" y="37501"/>
                  </a:lnTo>
                  <a:lnTo>
                    <a:pt x="14821" y="38094"/>
                  </a:lnTo>
                  <a:lnTo>
                    <a:pt x="15414" y="38652"/>
                  </a:lnTo>
                  <a:lnTo>
                    <a:pt x="15702" y="38922"/>
                  </a:lnTo>
                  <a:lnTo>
                    <a:pt x="16026" y="39191"/>
                  </a:lnTo>
                  <a:lnTo>
                    <a:pt x="16332" y="39443"/>
                  </a:lnTo>
                  <a:lnTo>
                    <a:pt x="16655" y="39677"/>
                  </a:lnTo>
                  <a:lnTo>
                    <a:pt x="16979" y="39929"/>
                  </a:lnTo>
                  <a:lnTo>
                    <a:pt x="17321" y="40145"/>
                  </a:lnTo>
                  <a:lnTo>
                    <a:pt x="17663" y="40361"/>
                  </a:lnTo>
                  <a:lnTo>
                    <a:pt x="18004" y="40576"/>
                  </a:lnTo>
                  <a:lnTo>
                    <a:pt x="18364" y="40774"/>
                  </a:lnTo>
                  <a:lnTo>
                    <a:pt x="18724" y="40954"/>
                  </a:lnTo>
                  <a:lnTo>
                    <a:pt x="19083" y="41134"/>
                  </a:lnTo>
                  <a:lnTo>
                    <a:pt x="19461" y="41296"/>
                  </a:lnTo>
                  <a:lnTo>
                    <a:pt x="19821" y="41458"/>
                  </a:lnTo>
                  <a:lnTo>
                    <a:pt x="20199" y="41602"/>
                  </a:lnTo>
                  <a:lnTo>
                    <a:pt x="20019" y="42159"/>
                  </a:lnTo>
                  <a:lnTo>
                    <a:pt x="19839" y="42717"/>
                  </a:lnTo>
                  <a:lnTo>
                    <a:pt x="19677" y="43274"/>
                  </a:lnTo>
                  <a:lnTo>
                    <a:pt x="19533" y="43832"/>
                  </a:lnTo>
                  <a:lnTo>
                    <a:pt x="19407" y="44389"/>
                  </a:lnTo>
                  <a:lnTo>
                    <a:pt x="19281" y="44965"/>
                  </a:lnTo>
                  <a:lnTo>
                    <a:pt x="19155" y="45540"/>
                  </a:lnTo>
                  <a:lnTo>
                    <a:pt x="19065" y="46098"/>
                  </a:lnTo>
                  <a:lnTo>
                    <a:pt x="18940" y="46997"/>
                  </a:lnTo>
                  <a:lnTo>
                    <a:pt x="18850" y="47879"/>
                  </a:lnTo>
                  <a:lnTo>
                    <a:pt x="18778" y="48778"/>
                  </a:lnTo>
                  <a:lnTo>
                    <a:pt x="18760" y="49659"/>
                  </a:lnTo>
                  <a:lnTo>
                    <a:pt x="18778" y="50522"/>
                  </a:lnTo>
                  <a:lnTo>
                    <a:pt x="18814" y="51368"/>
                  </a:lnTo>
                  <a:lnTo>
                    <a:pt x="18904" y="52213"/>
                  </a:lnTo>
                  <a:lnTo>
                    <a:pt x="19012" y="53058"/>
                  </a:lnTo>
                  <a:lnTo>
                    <a:pt x="19173" y="53886"/>
                  </a:lnTo>
                  <a:lnTo>
                    <a:pt x="19371" y="54713"/>
                  </a:lnTo>
                  <a:lnTo>
                    <a:pt x="19605" y="55522"/>
                  </a:lnTo>
                  <a:lnTo>
                    <a:pt x="19749" y="55936"/>
                  </a:lnTo>
                  <a:lnTo>
                    <a:pt x="19893" y="56332"/>
                  </a:lnTo>
                  <a:lnTo>
                    <a:pt x="20163" y="57033"/>
                  </a:lnTo>
                  <a:lnTo>
                    <a:pt x="20486" y="57735"/>
                  </a:lnTo>
                  <a:lnTo>
                    <a:pt x="20846" y="58400"/>
                  </a:lnTo>
                  <a:lnTo>
                    <a:pt x="21224" y="59066"/>
                  </a:lnTo>
                  <a:lnTo>
                    <a:pt x="21655" y="59695"/>
                  </a:lnTo>
                  <a:lnTo>
                    <a:pt x="22105" y="60325"/>
                  </a:lnTo>
                  <a:lnTo>
                    <a:pt x="22591" y="60918"/>
                  </a:lnTo>
                  <a:lnTo>
                    <a:pt x="23094" y="61476"/>
                  </a:lnTo>
                  <a:lnTo>
                    <a:pt x="23634" y="62015"/>
                  </a:lnTo>
                  <a:lnTo>
                    <a:pt x="24191" y="62519"/>
                  </a:lnTo>
                  <a:lnTo>
                    <a:pt x="24785" y="63004"/>
                  </a:lnTo>
                  <a:lnTo>
                    <a:pt x="25396" y="63454"/>
                  </a:lnTo>
                  <a:lnTo>
                    <a:pt x="26026" y="63850"/>
                  </a:lnTo>
                  <a:lnTo>
                    <a:pt x="26350" y="64048"/>
                  </a:lnTo>
                  <a:lnTo>
                    <a:pt x="26673" y="64227"/>
                  </a:lnTo>
                  <a:lnTo>
                    <a:pt x="27015" y="64389"/>
                  </a:lnTo>
                  <a:lnTo>
                    <a:pt x="27357" y="64551"/>
                  </a:lnTo>
                  <a:lnTo>
                    <a:pt x="27699" y="64713"/>
                  </a:lnTo>
                  <a:lnTo>
                    <a:pt x="28040" y="64839"/>
                  </a:lnTo>
                  <a:lnTo>
                    <a:pt x="28040" y="1"/>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nvGrpSpPr>
            <p:cNvPr id="188" name="Google Shape;188;p9"/>
            <p:cNvGrpSpPr/>
            <p:nvPr/>
          </p:nvGrpSpPr>
          <p:grpSpPr>
            <a:xfrm>
              <a:off x="0" y="3555300"/>
              <a:ext cx="9144075" cy="1588027"/>
              <a:chOff x="0" y="3555300"/>
              <a:chExt cx="9144075" cy="1588027"/>
            </a:xfrm>
          </p:grpSpPr>
          <p:sp>
            <p:nvSpPr>
              <p:cNvPr id="189" name="Google Shape;189;p9"/>
              <p:cNvSpPr/>
              <p:nvPr/>
            </p:nvSpPr>
            <p:spPr>
              <a:xfrm>
                <a:off x="0" y="3555300"/>
                <a:ext cx="3390788" cy="1588018"/>
              </a:xfrm>
              <a:custGeom>
                <a:avLst/>
                <a:gdLst/>
                <a:ahLst/>
                <a:cxnLst/>
                <a:rect l="l" t="t" r="r" b="b"/>
                <a:pathLst>
                  <a:path w="71385" h="39641" extrusionOk="0">
                    <a:moveTo>
                      <a:pt x="0" y="0"/>
                    </a:moveTo>
                    <a:lnTo>
                      <a:pt x="0" y="39641"/>
                    </a:lnTo>
                    <a:lnTo>
                      <a:pt x="71385" y="39641"/>
                    </a:lnTo>
                    <a:lnTo>
                      <a:pt x="70971" y="39119"/>
                    </a:lnTo>
                    <a:lnTo>
                      <a:pt x="70558" y="38615"/>
                    </a:lnTo>
                    <a:lnTo>
                      <a:pt x="70126" y="38130"/>
                    </a:lnTo>
                    <a:lnTo>
                      <a:pt x="69676" y="37644"/>
                    </a:lnTo>
                    <a:lnTo>
                      <a:pt x="69209" y="37195"/>
                    </a:lnTo>
                    <a:lnTo>
                      <a:pt x="68723" y="36763"/>
                    </a:lnTo>
                    <a:lnTo>
                      <a:pt x="68220" y="36331"/>
                    </a:lnTo>
                    <a:lnTo>
                      <a:pt x="67698" y="35918"/>
                    </a:lnTo>
                    <a:lnTo>
                      <a:pt x="67176" y="35540"/>
                    </a:lnTo>
                    <a:lnTo>
                      <a:pt x="66637" y="35162"/>
                    </a:lnTo>
                    <a:lnTo>
                      <a:pt x="66079" y="34820"/>
                    </a:lnTo>
                    <a:lnTo>
                      <a:pt x="65522" y="34497"/>
                    </a:lnTo>
                    <a:lnTo>
                      <a:pt x="64928" y="34191"/>
                    </a:lnTo>
                    <a:lnTo>
                      <a:pt x="64353" y="33903"/>
                    </a:lnTo>
                    <a:lnTo>
                      <a:pt x="63741" y="33633"/>
                    </a:lnTo>
                    <a:lnTo>
                      <a:pt x="63148" y="33400"/>
                    </a:lnTo>
                    <a:lnTo>
                      <a:pt x="62446" y="33148"/>
                    </a:lnTo>
                    <a:lnTo>
                      <a:pt x="61763" y="32932"/>
                    </a:lnTo>
                    <a:lnTo>
                      <a:pt x="61043" y="32752"/>
                    </a:lnTo>
                    <a:lnTo>
                      <a:pt x="60342" y="32590"/>
                    </a:lnTo>
                    <a:lnTo>
                      <a:pt x="59622" y="32464"/>
                    </a:lnTo>
                    <a:lnTo>
                      <a:pt x="58903" y="32374"/>
                    </a:lnTo>
                    <a:lnTo>
                      <a:pt x="58166" y="32302"/>
                    </a:lnTo>
                    <a:lnTo>
                      <a:pt x="57446" y="32267"/>
                    </a:lnTo>
                    <a:lnTo>
                      <a:pt x="56781" y="32249"/>
                    </a:lnTo>
                    <a:lnTo>
                      <a:pt x="56115" y="32249"/>
                    </a:lnTo>
                    <a:lnTo>
                      <a:pt x="55432" y="32284"/>
                    </a:lnTo>
                    <a:lnTo>
                      <a:pt x="54766" y="32356"/>
                    </a:lnTo>
                    <a:lnTo>
                      <a:pt x="54119" y="32428"/>
                    </a:lnTo>
                    <a:lnTo>
                      <a:pt x="53453" y="32536"/>
                    </a:lnTo>
                    <a:lnTo>
                      <a:pt x="52806" y="32680"/>
                    </a:lnTo>
                    <a:lnTo>
                      <a:pt x="52140" y="32842"/>
                    </a:lnTo>
                    <a:lnTo>
                      <a:pt x="51655" y="32968"/>
                    </a:lnTo>
                    <a:lnTo>
                      <a:pt x="51169" y="33112"/>
                    </a:lnTo>
                    <a:lnTo>
                      <a:pt x="51079" y="32662"/>
                    </a:lnTo>
                    <a:lnTo>
                      <a:pt x="50989" y="32213"/>
                    </a:lnTo>
                    <a:lnTo>
                      <a:pt x="50863" y="31781"/>
                    </a:lnTo>
                    <a:lnTo>
                      <a:pt x="50702" y="31331"/>
                    </a:lnTo>
                    <a:lnTo>
                      <a:pt x="50540" y="30900"/>
                    </a:lnTo>
                    <a:lnTo>
                      <a:pt x="50360" y="30468"/>
                    </a:lnTo>
                    <a:lnTo>
                      <a:pt x="50162" y="30036"/>
                    </a:lnTo>
                    <a:lnTo>
                      <a:pt x="49964" y="29605"/>
                    </a:lnTo>
                    <a:lnTo>
                      <a:pt x="49515" y="28759"/>
                    </a:lnTo>
                    <a:lnTo>
                      <a:pt x="49029" y="27932"/>
                    </a:lnTo>
                    <a:lnTo>
                      <a:pt x="48058" y="26331"/>
                    </a:lnTo>
                    <a:lnTo>
                      <a:pt x="47590" y="25576"/>
                    </a:lnTo>
                    <a:lnTo>
                      <a:pt x="47086" y="24838"/>
                    </a:lnTo>
                    <a:lnTo>
                      <a:pt x="46565" y="24119"/>
                    </a:lnTo>
                    <a:lnTo>
                      <a:pt x="46295" y="23759"/>
                    </a:lnTo>
                    <a:lnTo>
                      <a:pt x="46007" y="23418"/>
                    </a:lnTo>
                    <a:lnTo>
                      <a:pt x="45702" y="23076"/>
                    </a:lnTo>
                    <a:lnTo>
                      <a:pt x="45414" y="22752"/>
                    </a:lnTo>
                    <a:lnTo>
                      <a:pt x="45090" y="22428"/>
                    </a:lnTo>
                    <a:lnTo>
                      <a:pt x="44766" y="22123"/>
                    </a:lnTo>
                    <a:lnTo>
                      <a:pt x="44443" y="21835"/>
                    </a:lnTo>
                    <a:lnTo>
                      <a:pt x="44101" y="21547"/>
                    </a:lnTo>
                    <a:lnTo>
                      <a:pt x="43741" y="21277"/>
                    </a:lnTo>
                    <a:lnTo>
                      <a:pt x="43381" y="21026"/>
                    </a:lnTo>
                    <a:lnTo>
                      <a:pt x="42950" y="20738"/>
                    </a:lnTo>
                    <a:lnTo>
                      <a:pt x="42500" y="20486"/>
                    </a:lnTo>
                    <a:lnTo>
                      <a:pt x="42033" y="20234"/>
                    </a:lnTo>
                    <a:lnTo>
                      <a:pt x="41565" y="20018"/>
                    </a:lnTo>
                    <a:lnTo>
                      <a:pt x="41079" y="19838"/>
                    </a:lnTo>
                    <a:lnTo>
                      <a:pt x="40594" y="19659"/>
                    </a:lnTo>
                    <a:lnTo>
                      <a:pt x="40090" y="19497"/>
                    </a:lnTo>
                    <a:lnTo>
                      <a:pt x="39586" y="19371"/>
                    </a:lnTo>
                    <a:lnTo>
                      <a:pt x="39083" y="19263"/>
                    </a:lnTo>
                    <a:lnTo>
                      <a:pt x="38579" y="19173"/>
                    </a:lnTo>
                    <a:lnTo>
                      <a:pt x="38058" y="19101"/>
                    </a:lnTo>
                    <a:lnTo>
                      <a:pt x="37536" y="19047"/>
                    </a:lnTo>
                    <a:lnTo>
                      <a:pt x="37015" y="19011"/>
                    </a:lnTo>
                    <a:lnTo>
                      <a:pt x="36493" y="18993"/>
                    </a:lnTo>
                    <a:lnTo>
                      <a:pt x="35971" y="19011"/>
                    </a:lnTo>
                    <a:lnTo>
                      <a:pt x="35450" y="19029"/>
                    </a:lnTo>
                    <a:lnTo>
                      <a:pt x="34928" y="19065"/>
                    </a:lnTo>
                    <a:lnTo>
                      <a:pt x="34407" y="19119"/>
                    </a:lnTo>
                    <a:lnTo>
                      <a:pt x="33903" y="19209"/>
                    </a:lnTo>
                    <a:lnTo>
                      <a:pt x="33381" y="19299"/>
                    </a:lnTo>
                    <a:lnTo>
                      <a:pt x="32878" y="19389"/>
                    </a:lnTo>
                    <a:lnTo>
                      <a:pt x="32374" y="19515"/>
                    </a:lnTo>
                    <a:lnTo>
                      <a:pt x="31871" y="19659"/>
                    </a:lnTo>
                    <a:lnTo>
                      <a:pt x="31367" y="19803"/>
                    </a:lnTo>
                    <a:lnTo>
                      <a:pt x="30881" y="19964"/>
                    </a:lnTo>
                    <a:lnTo>
                      <a:pt x="30378" y="20126"/>
                    </a:lnTo>
                    <a:lnTo>
                      <a:pt x="29892" y="20324"/>
                    </a:lnTo>
                    <a:lnTo>
                      <a:pt x="29407" y="20522"/>
                    </a:lnTo>
                    <a:lnTo>
                      <a:pt x="28939" y="20720"/>
                    </a:lnTo>
                    <a:lnTo>
                      <a:pt x="28453" y="20936"/>
                    </a:lnTo>
                    <a:lnTo>
                      <a:pt x="27518" y="21403"/>
                    </a:lnTo>
                    <a:lnTo>
                      <a:pt x="27446" y="21026"/>
                    </a:lnTo>
                    <a:lnTo>
                      <a:pt x="27356" y="20648"/>
                    </a:lnTo>
                    <a:lnTo>
                      <a:pt x="27248" y="20288"/>
                    </a:lnTo>
                    <a:lnTo>
                      <a:pt x="27122" y="19946"/>
                    </a:lnTo>
                    <a:lnTo>
                      <a:pt x="26979" y="19605"/>
                    </a:lnTo>
                    <a:lnTo>
                      <a:pt x="26817" y="19263"/>
                    </a:lnTo>
                    <a:lnTo>
                      <a:pt x="26655" y="18939"/>
                    </a:lnTo>
                    <a:lnTo>
                      <a:pt x="26457" y="18633"/>
                    </a:lnTo>
                    <a:lnTo>
                      <a:pt x="26259" y="18328"/>
                    </a:lnTo>
                    <a:lnTo>
                      <a:pt x="26043" y="18040"/>
                    </a:lnTo>
                    <a:lnTo>
                      <a:pt x="25810" y="17752"/>
                    </a:lnTo>
                    <a:lnTo>
                      <a:pt x="25558" y="17482"/>
                    </a:lnTo>
                    <a:lnTo>
                      <a:pt x="25288" y="17231"/>
                    </a:lnTo>
                    <a:lnTo>
                      <a:pt x="25000" y="16997"/>
                    </a:lnTo>
                    <a:lnTo>
                      <a:pt x="24694" y="16763"/>
                    </a:lnTo>
                    <a:lnTo>
                      <a:pt x="24389" y="16547"/>
                    </a:lnTo>
                    <a:lnTo>
                      <a:pt x="24047" y="16349"/>
                    </a:lnTo>
                    <a:lnTo>
                      <a:pt x="23705" y="16169"/>
                    </a:lnTo>
                    <a:lnTo>
                      <a:pt x="23364" y="16008"/>
                    </a:lnTo>
                    <a:lnTo>
                      <a:pt x="23004" y="15864"/>
                    </a:lnTo>
                    <a:lnTo>
                      <a:pt x="22644" y="15738"/>
                    </a:lnTo>
                    <a:lnTo>
                      <a:pt x="22284" y="15630"/>
                    </a:lnTo>
                    <a:lnTo>
                      <a:pt x="21907" y="15540"/>
                    </a:lnTo>
                    <a:lnTo>
                      <a:pt x="21529" y="15468"/>
                    </a:lnTo>
                    <a:lnTo>
                      <a:pt x="21151" y="15414"/>
                    </a:lnTo>
                    <a:lnTo>
                      <a:pt x="20756" y="15378"/>
                    </a:lnTo>
                    <a:lnTo>
                      <a:pt x="20378" y="15360"/>
                    </a:lnTo>
                    <a:lnTo>
                      <a:pt x="19982" y="15378"/>
                    </a:lnTo>
                    <a:lnTo>
                      <a:pt x="19605" y="15396"/>
                    </a:lnTo>
                    <a:lnTo>
                      <a:pt x="19227" y="15432"/>
                    </a:lnTo>
                    <a:lnTo>
                      <a:pt x="18849" y="15504"/>
                    </a:lnTo>
                    <a:lnTo>
                      <a:pt x="18471" y="15594"/>
                    </a:lnTo>
                    <a:lnTo>
                      <a:pt x="17914" y="14515"/>
                    </a:lnTo>
                    <a:lnTo>
                      <a:pt x="17338" y="13454"/>
                    </a:lnTo>
                    <a:lnTo>
                      <a:pt x="17033" y="12950"/>
                    </a:lnTo>
                    <a:lnTo>
                      <a:pt x="16709" y="12428"/>
                    </a:lnTo>
                    <a:lnTo>
                      <a:pt x="16385" y="11925"/>
                    </a:lnTo>
                    <a:lnTo>
                      <a:pt x="16043" y="11421"/>
                    </a:lnTo>
                    <a:lnTo>
                      <a:pt x="15702" y="10918"/>
                    </a:lnTo>
                    <a:lnTo>
                      <a:pt x="15342" y="10432"/>
                    </a:lnTo>
                    <a:lnTo>
                      <a:pt x="14982" y="9946"/>
                    </a:lnTo>
                    <a:lnTo>
                      <a:pt x="14605" y="9461"/>
                    </a:lnTo>
                    <a:lnTo>
                      <a:pt x="14227" y="8993"/>
                    </a:lnTo>
                    <a:lnTo>
                      <a:pt x="13831" y="8526"/>
                    </a:lnTo>
                    <a:lnTo>
                      <a:pt x="13435" y="8076"/>
                    </a:lnTo>
                    <a:lnTo>
                      <a:pt x="13022" y="7626"/>
                    </a:lnTo>
                    <a:lnTo>
                      <a:pt x="12590" y="7195"/>
                    </a:lnTo>
                    <a:lnTo>
                      <a:pt x="12176" y="6763"/>
                    </a:lnTo>
                    <a:lnTo>
                      <a:pt x="11745" y="6331"/>
                    </a:lnTo>
                    <a:lnTo>
                      <a:pt x="11295" y="5936"/>
                    </a:lnTo>
                    <a:lnTo>
                      <a:pt x="10846" y="5540"/>
                    </a:lnTo>
                    <a:lnTo>
                      <a:pt x="10378" y="5144"/>
                    </a:lnTo>
                    <a:lnTo>
                      <a:pt x="9910" y="4767"/>
                    </a:lnTo>
                    <a:lnTo>
                      <a:pt x="9443" y="4407"/>
                    </a:lnTo>
                    <a:lnTo>
                      <a:pt x="8957" y="4047"/>
                    </a:lnTo>
                    <a:lnTo>
                      <a:pt x="8453" y="3705"/>
                    </a:lnTo>
                    <a:lnTo>
                      <a:pt x="7950" y="3364"/>
                    </a:lnTo>
                    <a:lnTo>
                      <a:pt x="7446" y="3058"/>
                    </a:lnTo>
                    <a:lnTo>
                      <a:pt x="6943" y="2752"/>
                    </a:lnTo>
                    <a:lnTo>
                      <a:pt x="6403" y="2446"/>
                    </a:lnTo>
                    <a:lnTo>
                      <a:pt x="5882" y="2177"/>
                    </a:lnTo>
                    <a:lnTo>
                      <a:pt x="5342" y="1907"/>
                    </a:lnTo>
                    <a:lnTo>
                      <a:pt x="4694" y="1601"/>
                    </a:lnTo>
                    <a:lnTo>
                      <a:pt x="4047" y="1331"/>
                    </a:lnTo>
                    <a:lnTo>
                      <a:pt x="3382" y="1062"/>
                    </a:lnTo>
                    <a:lnTo>
                      <a:pt x="2716" y="810"/>
                    </a:lnTo>
                    <a:lnTo>
                      <a:pt x="2051" y="576"/>
                    </a:lnTo>
                    <a:lnTo>
                      <a:pt x="1367" y="378"/>
                    </a:lnTo>
                    <a:lnTo>
                      <a:pt x="684" y="180"/>
                    </a:lnTo>
                    <a:lnTo>
                      <a:pt x="0" y="0"/>
                    </a:lnTo>
                    <a:close/>
                  </a:path>
                </a:pathLst>
              </a:custGeom>
              <a:solidFill>
                <a:schemeClr val="lt1"/>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sp>
            <p:nvSpPr>
              <p:cNvPr id="190" name="Google Shape;190;p9"/>
              <p:cNvSpPr/>
              <p:nvPr/>
            </p:nvSpPr>
            <p:spPr>
              <a:xfrm>
                <a:off x="0" y="3922651"/>
                <a:ext cx="9144075" cy="1220676"/>
              </a:xfrm>
              <a:custGeom>
                <a:avLst/>
                <a:gdLst/>
                <a:ahLst/>
                <a:cxnLst/>
                <a:rect l="l" t="t" r="r" b="b"/>
                <a:pathLst>
                  <a:path w="102177" h="19821" extrusionOk="0">
                    <a:moveTo>
                      <a:pt x="50073" y="1"/>
                    </a:moveTo>
                    <a:lnTo>
                      <a:pt x="49138" y="19"/>
                    </a:lnTo>
                    <a:lnTo>
                      <a:pt x="48346" y="55"/>
                    </a:lnTo>
                    <a:lnTo>
                      <a:pt x="47789" y="109"/>
                    </a:lnTo>
                    <a:lnTo>
                      <a:pt x="47303" y="181"/>
                    </a:lnTo>
                    <a:lnTo>
                      <a:pt x="46835" y="271"/>
                    </a:lnTo>
                    <a:lnTo>
                      <a:pt x="46368" y="379"/>
                    </a:lnTo>
                    <a:lnTo>
                      <a:pt x="45900" y="487"/>
                    </a:lnTo>
                    <a:lnTo>
                      <a:pt x="45433" y="612"/>
                    </a:lnTo>
                    <a:lnTo>
                      <a:pt x="44983" y="774"/>
                    </a:lnTo>
                    <a:lnTo>
                      <a:pt x="44533" y="918"/>
                    </a:lnTo>
                    <a:lnTo>
                      <a:pt x="44084" y="1098"/>
                    </a:lnTo>
                    <a:lnTo>
                      <a:pt x="43652" y="1296"/>
                    </a:lnTo>
                    <a:lnTo>
                      <a:pt x="43220" y="1494"/>
                    </a:lnTo>
                    <a:lnTo>
                      <a:pt x="42807" y="1692"/>
                    </a:lnTo>
                    <a:lnTo>
                      <a:pt x="42393" y="1925"/>
                    </a:lnTo>
                    <a:lnTo>
                      <a:pt x="41979" y="2159"/>
                    </a:lnTo>
                    <a:lnTo>
                      <a:pt x="41584" y="2411"/>
                    </a:lnTo>
                    <a:lnTo>
                      <a:pt x="41206" y="2663"/>
                    </a:lnTo>
                    <a:lnTo>
                      <a:pt x="40828" y="2933"/>
                    </a:lnTo>
                    <a:lnTo>
                      <a:pt x="40469" y="3220"/>
                    </a:lnTo>
                    <a:lnTo>
                      <a:pt x="40127" y="3508"/>
                    </a:lnTo>
                    <a:lnTo>
                      <a:pt x="39785" y="3814"/>
                    </a:lnTo>
                    <a:lnTo>
                      <a:pt x="39461" y="4120"/>
                    </a:lnTo>
                    <a:lnTo>
                      <a:pt x="39138" y="4443"/>
                    </a:lnTo>
                    <a:lnTo>
                      <a:pt x="38832" y="4785"/>
                    </a:lnTo>
                    <a:lnTo>
                      <a:pt x="38544" y="5109"/>
                    </a:lnTo>
                    <a:lnTo>
                      <a:pt x="38274" y="5469"/>
                    </a:lnTo>
                    <a:lnTo>
                      <a:pt x="38004" y="5810"/>
                    </a:lnTo>
                    <a:lnTo>
                      <a:pt x="37771" y="6170"/>
                    </a:lnTo>
                    <a:lnTo>
                      <a:pt x="37537" y="6548"/>
                    </a:lnTo>
                    <a:lnTo>
                      <a:pt x="37321" y="6925"/>
                    </a:lnTo>
                    <a:lnTo>
                      <a:pt x="37123" y="7303"/>
                    </a:lnTo>
                    <a:lnTo>
                      <a:pt x="36943" y="7699"/>
                    </a:lnTo>
                    <a:lnTo>
                      <a:pt x="36763" y="8094"/>
                    </a:lnTo>
                    <a:lnTo>
                      <a:pt x="36620" y="8490"/>
                    </a:lnTo>
                    <a:lnTo>
                      <a:pt x="36044" y="8220"/>
                    </a:lnTo>
                    <a:lnTo>
                      <a:pt x="35451" y="7986"/>
                    </a:lnTo>
                    <a:lnTo>
                      <a:pt x="34839" y="7789"/>
                    </a:lnTo>
                    <a:lnTo>
                      <a:pt x="34210" y="7627"/>
                    </a:lnTo>
                    <a:lnTo>
                      <a:pt x="33580" y="7501"/>
                    </a:lnTo>
                    <a:lnTo>
                      <a:pt x="32933" y="7393"/>
                    </a:lnTo>
                    <a:lnTo>
                      <a:pt x="32285" y="7339"/>
                    </a:lnTo>
                    <a:lnTo>
                      <a:pt x="31638" y="7303"/>
                    </a:lnTo>
                    <a:lnTo>
                      <a:pt x="30972" y="7303"/>
                    </a:lnTo>
                    <a:lnTo>
                      <a:pt x="30307" y="7339"/>
                    </a:lnTo>
                    <a:lnTo>
                      <a:pt x="29641" y="7393"/>
                    </a:lnTo>
                    <a:lnTo>
                      <a:pt x="28994" y="7483"/>
                    </a:lnTo>
                    <a:lnTo>
                      <a:pt x="28328" y="7591"/>
                    </a:lnTo>
                    <a:lnTo>
                      <a:pt x="27681" y="7717"/>
                    </a:lnTo>
                    <a:lnTo>
                      <a:pt x="27051" y="7879"/>
                    </a:lnTo>
                    <a:lnTo>
                      <a:pt x="26404" y="8058"/>
                    </a:lnTo>
                    <a:lnTo>
                      <a:pt x="25792" y="8256"/>
                    </a:lnTo>
                    <a:lnTo>
                      <a:pt x="25181" y="8508"/>
                    </a:lnTo>
                    <a:lnTo>
                      <a:pt x="24605" y="8760"/>
                    </a:lnTo>
                    <a:lnTo>
                      <a:pt x="24030" y="9048"/>
                    </a:lnTo>
                    <a:lnTo>
                      <a:pt x="23472" y="9371"/>
                    </a:lnTo>
                    <a:lnTo>
                      <a:pt x="22951" y="9713"/>
                    </a:lnTo>
                    <a:lnTo>
                      <a:pt x="22429" y="10091"/>
                    </a:lnTo>
                    <a:lnTo>
                      <a:pt x="21943" y="10469"/>
                    </a:lnTo>
                    <a:lnTo>
                      <a:pt x="21494" y="10882"/>
                    </a:lnTo>
                    <a:lnTo>
                      <a:pt x="21062" y="11314"/>
                    </a:lnTo>
                    <a:lnTo>
                      <a:pt x="20648" y="11763"/>
                    </a:lnTo>
                    <a:lnTo>
                      <a:pt x="20271" y="12249"/>
                    </a:lnTo>
                    <a:lnTo>
                      <a:pt x="19929" y="12735"/>
                    </a:lnTo>
                    <a:lnTo>
                      <a:pt x="19605" y="13238"/>
                    </a:lnTo>
                    <a:lnTo>
                      <a:pt x="19317" y="13742"/>
                    </a:lnTo>
                    <a:lnTo>
                      <a:pt x="19066" y="14281"/>
                    </a:lnTo>
                    <a:lnTo>
                      <a:pt x="18166" y="14030"/>
                    </a:lnTo>
                    <a:lnTo>
                      <a:pt x="17249" y="13814"/>
                    </a:lnTo>
                    <a:lnTo>
                      <a:pt x="16314" y="13616"/>
                    </a:lnTo>
                    <a:lnTo>
                      <a:pt x="15379" y="13472"/>
                    </a:lnTo>
                    <a:lnTo>
                      <a:pt x="14659" y="13382"/>
                    </a:lnTo>
                    <a:lnTo>
                      <a:pt x="13922" y="13310"/>
                    </a:lnTo>
                    <a:lnTo>
                      <a:pt x="13184" y="13274"/>
                    </a:lnTo>
                    <a:lnTo>
                      <a:pt x="12465" y="13256"/>
                    </a:lnTo>
                    <a:lnTo>
                      <a:pt x="11764" y="13274"/>
                    </a:lnTo>
                    <a:lnTo>
                      <a:pt x="11062" y="13292"/>
                    </a:lnTo>
                    <a:lnTo>
                      <a:pt x="10361" y="13364"/>
                    </a:lnTo>
                    <a:lnTo>
                      <a:pt x="9677" y="13436"/>
                    </a:lnTo>
                    <a:lnTo>
                      <a:pt x="8994" y="13562"/>
                    </a:lnTo>
                    <a:lnTo>
                      <a:pt x="8310" y="13688"/>
                    </a:lnTo>
                    <a:lnTo>
                      <a:pt x="7645" y="13868"/>
                    </a:lnTo>
                    <a:lnTo>
                      <a:pt x="6997" y="14048"/>
                    </a:lnTo>
                    <a:lnTo>
                      <a:pt x="6404" y="14263"/>
                    </a:lnTo>
                    <a:lnTo>
                      <a:pt x="5846" y="14479"/>
                    </a:lnTo>
                    <a:lnTo>
                      <a:pt x="5289" y="14731"/>
                    </a:lnTo>
                    <a:lnTo>
                      <a:pt x="4749" y="15001"/>
                    </a:lnTo>
                    <a:lnTo>
                      <a:pt x="4228" y="15307"/>
                    </a:lnTo>
                    <a:lnTo>
                      <a:pt x="3724" y="15630"/>
                    </a:lnTo>
                    <a:lnTo>
                      <a:pt x="3238" y="15972"/>
                    </a:lnTo>
                    <a:lnTo>
                      <a:pt x="2771" y="16332"/>
                    </a:lnTo>
                    <a:lnTo>
                      <a:pt x="2321" y="16710"/>
                    </a:lnTo>
                    <a:lnTo>
                      <a:pt x="1907" y="17105"/>
                    </a:lnTo>
                    <a:lnTo>
                      <a:pt x="1512" y="17519"/>
                    </a:lnTo>
                    <a:lnTo>
                      <a:pt x="1152" y="17951"/>
                    </a:lnTo>
                    <a:lnTo>
                      <a:pt x="828" y="18400"/>
                    </a:lnTo>
                    <a:lnTo>
                      <a:pt x="523" y="18868"/>
                    </a:lnTo>
                    <a:lnTo>
                      <a:pt x="253" y="19335"/>
                    </a:lnTo>
                    <a:lnTo>
                      <a:pt x="1" y="19821"/>
                    </a:lnTo>
                    <a:lnTo>
                      <a:pt x="102177" y="19821"/>
                    </a:lnTo>
                    <a:lnTo>
                      <a:pt x="101943" y="19335"/>
                    </a:lnTo>
                    <a:lnTo>
                      <a:pt x="101673" y="18868"/>
                    </a:lnTo>
                    <a:lnTo>
                      <a:pt x="101368" y="18400"/>
                    </a:lnTo>
                    <a:lnTo>
                      <a:pt x="101026" y="17951"/>
                    </a:lnTo>
                    <a:lnTo>
                      <a:pt x="100666" y="17519"/>
                    </a:lnTo>
                    <a:lnTo>
                      <a:pt x="100271" y="17105"/>
                    </a:lnTo>
                    <a:lnTo>
                      <a:pt x="99857" y="16710"/>
                    </a:lnTo>
                    <a:lnTo>
                      <a:pt x="99407" y="16332"/>
                    </a:lnTo>
                    <a:lnTo>
                      <a:pt x="98940" y="15972"/>
                    </a:lnTo>
                    <a:lnTo>
                      <a:pt x="98454" y="15630"/>
                    </a:lnTo>
                    <a:lnTo>
                      <a:pt x="97950" y="15307"/>
                    </a:lnTo>
                    <a:lnTo>
                      <a:pt x="97429" y="15001"/>
                    </a:lnTo>
                    <a:lnTo>
                      <a:pt x="96889" y="14731"/>
                    </a:lnTo>
                    <a:lnTo>
                      <a:pt x="96332" y="14479"/>
                    </a:lnTo>
                    <a:lnTo>
                      <a:pt x="95774" y="14263"/>
                    </a:lnTo>
                    <a:lnTo>
                      <a:pt x="95199" y="14048"/>
                    </a:lnTo>
                    <a:lnTo>
                      <a:pt x="94533" y="13868"/>
                    </a:lnTo>
                    <a:lnTo>
                      <a:pt x="93868" y="13688"/>
                    </a:lnTo>
                    <a:lnTo>
                      <a:pt x="93184" y="13562"/>
                    </a:lnTo>
                    <a:lnTo>
                      <a:pt x="92501" y="13436"/>
                    </a:lnTo>
                    <a:lnTo>
                      <a:pt x="91817" y="13364"/>
                    </a:lnTo>
                    <a:lnTo>
                      <a:pt x="91116" y="13292"/>
                    </a:lnTo>
                    <a:lnTo>
                      <a:pt x="90414" y="13274"/>
                    </a:lnTo>
                    <a:lnTo>
                      <a:pt x="89731" y="13256"/>
                    </a:lnTo>
                    <a:lnTo>
                      <a:pt x="88994" y="13274"/>
                    </a:lnTo>
                    <a:lnTo>
                      <a:pt x="88256" y="13310"/>
                    </a:lnTo>
                    <a:lnTo>
                      <a:pt x="87537" y="13382"/>
                    </a:lnTo>
                    <a:lnTo>
                      <a:pt x="86799" y="13472"/>
                    </a:lnTo>
                    <a:lnTo>
                      <a:pt x="85864" y="13616"/>
                    </a:lnTo>
                    <a:lnTo>
                      <a:pt x="84929" y="13814"/>
                    </a:lnTo>
                    <a:lnTo>
                      <a:pt x="84012" y="14030"/>
                    </a:lnTo>
                    <a:lnTo>
                      <a:pt x="83112" y="14281"/>
                    </a:lnTo>
                    <a:lnTo>
                      <a:pt x="82861" y="13742"/>
                    </a:lnTo>
                    <a:lnTo>
                      <a:pt x="82573" y="13238"/>
                    </a:lnTo>
                    <a:lnTo>
                      <a:pt x="82267" y="12735"/>
                    </a:lnTo>
                    <a:lnTo>
                      <a:pt x="81907" y="12249"/>
                    </a:lnTo>
                    <a:lnTo>
                      <a:pt x="81530" y="11763"/>
                    </a:lnTo>
                    <a:lnTo>
                      <a:pt x="81134" y="11314"/>
                    </a:lnTo>
                    <a:lnTo>
                      <a:pt x="80702" y="10882"/>
                    </a:lnTo>
                    <a:lnTo>
                      <a:pt x="80235" y="10469"/>
                    </a:lnTo>
                    <a:lnTo>
                      <a:pt x="79749" y="10091"/>
                    </a:lnTo>
                    <a:lnTo>
                      <a:pt x="79245" y="9713"/>
                    </a:lnTo>
                    <a:lnTo>
                      <a:pt x="78706" y="9371"/>
                    </a:lnTo>
                    <a:lnTo>
                      <a:pt x="78148" y="9048"/>
                    </a:lnTo>
                    <a:lnTo>
                      <a:pt x="77591" y="8760"/>
                    </a:lnTo>
                    <a:lnTo>
                      <a:pt x="76997" y="8508"/>
                    </a:lnTo>
                    <a:lnTo>
                      <a:pt x="76386" y="8256"/>
                    </a:lnTo>
                    <a:lnTo>
                      <a:pt x="75774" y="8058"/>
                    </a:lnTo>
                    <a:lnTo>
                      <a:pt x="75145" y="7879"/>
                    </a:lnTo>
                    <a:lnTo>
                      <a:pt x="74497" y="7717"/>
                    </a:lnTo>
                    <a:lnTo>
                      <a:pt x="73850" y="7591"/>
                    </a:lnTo>
                    <a:lnTo>
                      <a:pt x="73202" y="7483"/>
                    </a:lnTo>
                    <a:lnTo>
                      <a:pt x="72537" y="7393"/>
                    </a:lnTo>
                    <a:lnTo>
                      <a:pt x="71871" y="7339"/>
                    </a:lnTo>
                    <a:lnTo>
                      <a:pt x="71206" y="7303"/>
                    </a:lnTo>
                    <a:lnTo>
                      <a:pt x="70558" y="7303"/>
                    </a:lnTo>
                    <a:lnTo>
                      <a:pt x="69893" y="7339"/>
                    </a:lnTo>
                    <a:lnTo>
                      <a:pt x="69245" y="7393"/>
                    </a:lnTo>
                    <a:lnTo>
                      <a:pt x="68598" y="7501"/>
                    </a:lnTo>
                    <a:lnTo>
                      <a:pt x="67968" y="7627"/>
                    </a:lnTo>
                    <a:lnTo>
                      <a:pt x="67339" y="7789"/>
                    </a:lnTo>
                    <a:lnTo>
                      <a:pt x="66745" y="7986"/>
                    </a:lnTo>
                    <a:lnTo>
                      <a:pt x="66134" y="8220"/>
                    </a:lnTo>
                    <a:lnTo>
                      <a:pt x="65558" y="8490"/>
                    </a:lnTo>
                    <a:lnTo>
                      <a:pt x="65414" y="8094"/>
                    </a:lnTo>
                    <a:lnTo>
                      <a:pt x="65253" y="7699"/>
                    </a:lnTo>
                    <a:lnTo>
                      <a:pt x="65073" y="7303"/>
                    </a:lnTo>
                    <a:lnTo>
                      <a:pt x="64857" y="6925"/>
                    </a:lnTo>
                    <a:lnTo>
                      <a:pt x="64641" y="6548"/>
                    </a:lnTo>
                    <a:lnTo>
                      <a:pt x="64425" y="6170"/>
                    </a:lnTo>
                    <a:lnTo>
                      <a:pt x="64173" y="5810"/>
                    </a:lnTo>
                    <a:lnTo>
                      <a:pt x="63904" y="5469"/>
                    </a:lnTo>
                    <a:lnTo>
                      <a:pt x="63634" y="5109"/>
                    </a:lnTo>
                    <a:lnTo>
                      <a:pt x="63346" y="4785"/>
                    </a:lnTo>
                    <a:lnTo>
                      <a:pt x="63040" y="4443"/>
                    </a:lnTo>
                    <a:lnTo>
                      <a:pt x="62735" y="4120"/>
                    </a:lnTo>
                    <a:lnTo>
                      <a:pt x="62411" y="3814"/>
                    </a:lnTo>
                    <a:lnTo>
                      <a:pt x="62069" y="3508"/>
                    </a:lnTo>
                    <a:lnTo>
                      <a:pt x="61709" y="3220"/>
                    </a:lnTo>
                    <a:lnTo>
                      <a:pt x="61350" y="2933"/>
                    </a:lnTo>
                    <a:lnTo>
                      <a:pt x="60972" y="2663"/>
                    </a:lnTo>
                    <a:lnTo>
                      <a:pt x="60594" y="2411"/>
                    </a:lnTo>
                    <a:lnTo>
                      <a:pt x="60199" y="2159"/>
                    </a:lnTo>
                    <a:lnTo>
                      <a:pt x="59803" y="1925"/>
                    </a:lnTo>
                    <a:lnTo>
                      <a:pt x="59389" y="1692"/>
                    </a:lnTo>
                    <a:lnTo>
                      <a:pt x="58958" y="1494"/>
                    </a:lnTo>
                    <a:lnTo>
                      <a:pt x="58544" y="1296"/>
                    </a:lnTo>
                    <a:lnTo>
                      <a:pt x="58094" y="1098"/>
                    </a:lnTo>
                    <a:lnTo>
                      <a:pt x="57663" y="918"/>
                    </a:lnTo>
                    <a:lnTo>
                      <a:pt x="57213" y="774"/>
                    </a:lnTo>
                    <a:lnTo>
                      <a:pt x="56745" y="612"/>
                    </a:lnTo>
                    <a:lnTo>
                      <a:pt x="56296" y="487"/>
                    </a:lnTo>
                    <a:lnTo>
                      <a:pt x="55828" y="379"/>
                    </a:lnTo>
                    <a:lnTo>
                      <a:pt x="55361" y="271"/>
                    </a:lnTo>
                    <a:lnTo>
                      <a:pt x="54875" y="181"/>
                    </a:lnTo>
                    <a:lnTo>
                      <a:pt x="54389" y="109"/>
                    </a:lnTo>
                    <a:lnTo>
                      <a:pt x="53850" y="55"/>
                    </a:lnTo>
                    <a:lnTo>
                      <a:pt x="53058" y="19"/>
                    </a:lnTo>
                    <a:lnTo>
                      <a:pt x="52105" y="1"/>
                    </a:lnTo>
                    <a:close/>
                  </a:path>
                </a:pathLst>
              </a:custGeom>
              <a:solidFill>
                <a:srgbClr val="FFFFFF"/>
              </a:solidFill>
              <a:ln>
                <a:noFill/>
              </a:ln>
              <a:effectLst>
                <a:outerShdw dist="57150" dir="1536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rgbClr val="77C0EA"/>
                  </a:solidFill>
                </a:endParaRPr>
              </a:p>
            </p:txBody>
          </p:sp>
        </p:grpSp>
      </p:grpSp>
      <p:sp>
        <p:nvSpPr>
          <p:cNvPr id="191" name="Google Shape;191;p9"/>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9"/>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9"/>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9"/>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9"/>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9"/>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9"/>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9"/>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9"/>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9"/>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9"/>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9"/>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9"/>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9"/>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9"/>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9"/>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9"/>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9"/>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9"/>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9"/>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7270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249"/>
        <p:cNvGrpSpPr/>
        <p:nvPr/>
      </p:nvGrpSpPr>
      <p:grpSpPr>
        <a:xfrm>
          <a:off x="0" y="0"/>
          <a:ext cx="0" cy="0"/>
          <a:chOff x="0" y="0"/>
          <a:chExt cx="0" cy="0"/>
        </a:xfrm>
      </p:grpSpPr>
    </p:spTree>
    <p:extLst>
      <p:ext uri="{BB962C8B-B14F-4D97-AF65-F5344CB8AC3E}">
        <p14:creationId xmlns:p14="http://schemas.microsoft.com/office/powerpoint/2010/main" val="18418086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Quote">
  <p:cSld name="Quote">
    <p:spTree>
      <p:nvGrpSpPr>
        <p:cNvPr id="1" name="Shape 288"/>
        <p:cNvGrpSpPr/>
        <p:nvPr/>
      </p:nvGrpSpPr>
      <p:grpSpPr>
        <a:xfrm>
          <a:off x="0" y="0"/>
          <a:ext cx="0" cy="0"/>
          <a:chOff x="0" y="0"/>
          <a:chExt cx="0" cy="0"/>
        </a:xfrm>
      </p:grpSpPr>
      <p:pic>
        <p:nvPicPr>
          <p:cNvPr id="289" name="Google Shape;289;p14"/>
          <p:cNvPicPr preferRelativeResize="0"/>
          <p:nvPr/>
        </p:nvPicPr>
        <p:blipFill>
          <a:blip r:embed="rId2">
            <a:alphaModFix/>
          </a:blip>
          <a:stretch>
            <a:fillRect/>
          </a:stretch>
        </p:blipFill>
        <p:spPr>
          <a:xfrm>
            <a:off x="0" y="0"/>
            <a:ext cx="12192000" cy="6858000"/>
          </a:xfrm>
          <a:prstGeom prst="rect">
            <a:avLst/>
          </a:prstGeom>
          <a:noFill/>
          <a:ln>
            <a:noFill/>
          </a:ln>
        </p:spPr>
      </p:pic>
      <p:sp>
        <p:nvSpPr>
          <p:cNvPr id="290" name="Google Shape;290;p14"/>
          <p:cNvSpPr txBox="1">
            <a:spLocks noGrp="1"/>
          </p:cNvSpPr>
          <p:nvPr>
            <p:ph type="title"/>
          </p:nvPr>
        </p:nvSpPr>
        <p:spPr>
          <a:xfrm>
            <a:off x="3862600" y="4324100"/>
            <a:ext cx="4466800" cy="5388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400"/>
              <a:buNone/>
              <a:defRPr>
                <a:solidFill>
                  <a:schemeClr val="lt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91" name="Google Shape;291;p14"/>
          <p:cNvSpPr txBox="1">
            <a:spLocks noGrp="1"/>
          </p:cNvSpPr>
          <p:nvPr>
            <p:ph type="subTitle" idx="1"/>
          </p:nvPr>
        </p:nvSpPr>
        <p:spPr>
          <a:xfrm>
            <a:off x="2543000" y="1277733"/>
            <a:ext cx="7106000" cy="264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40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2" name="Google Shape;292;p14"/>
          <p:cNvSpPr/>
          <p:nvPr/>
        </p:nvSpPr>
        <p:spPr>
          <a:xfrm>
            <a:off x="1" y="-42592"/>
            <a:ext cx="12192167" cy="6900685"/>
          </a:xfrm>
          <a:custGeom>
            <a:avLst/>
            <a:gdLst/>
            <a:ahLst/>
            <a:cxnLst/>
            <a:rect l="l" t="t" r="r" b="b"/>
            <a:pathLst>
              <a:path w="128528" h="72746" extrusionOk="0">
                <a:moveTo>
                  <a:pt x="4179" y="0"/>
                </a:moveTo>
                <a:lnTo>
                  <a:pt x="3869" y="39"/>
                </a:lnTo>
                <a:lnTo>
                  <a:pt x="3579" y="78"/>
                </a:lnTo>
                <a:lnTo>
                  <a:pt x="3270" y="136"/>
                </a:lnTo>
                <a:lnTo>
                  <a:pt x="2980" y="213"/>
                </a:lnTo>
                <a:lnTo>
                  <a:pt x="2709" y="291"/>
                </a:lnTo>
                <a:lnTo>
                  <a:pt x="2438" y="387"/>
                </a:lnTo>
                <a:lnTo>
                  <a:pt x="1916" y="581"/>
                </a:lnTo>
                <a:lnTo>
                  <a:pt x="1452" y="813"/>
                </a:lnTo>
                <a:lnTo>
                  <a:pt x="1026" y="1026"/>
                </a:lnTo>
                <a:lnTo>
                  <a:pt x="678" y="1238"/>
                </a:lnTo>
                <a:lnTo>
                  <a:pt x="388" y="1432"/>
                </a:lnTo>
                <a:lnTo>
                  <a:pt x="175" y="1567"/>
                </a:lnTo>
                <a:lnTo>
                  <a:pt x="1" y="1703"/>
                </a:lnTo>
                <a:lnTo>
                  <a:pt x="1" y="72745"/>
                </a:lnTo>
                <a:lnTo>
                  <a:pt x="127696" y="72745"/>
                </a:lnTo>
                <a:lnTo>
                  <a:pt x="128528" y="37911"/>
                </a:lnTo>
                <a:lnTo>
                  <a:pt x="128353" y="37833"/>
                </a:lnTo>
                <a:lnTo>
                  <a:pt x="127831" y="37698"/>
                </a:lnTo>
                <a:lnTo>
                  <a:pt x="127483" y="37601"/>
                </a:lnTo>
                <a:lnTo>
                  <a:pt x="127058" y="37504"/>
                </a:lnTo>
                <a:lnTo>
                  <a:pt x="126574" y="37427"/>
                </a:lnTo>
                <a:lnTo>
                  <a:pt x="126052" y="37350"/>
                </a:lnTo>
                <a:lnTo>
                  <a:pt x="125491" y="37292"/>
                </a:lnTo>
                <a:lnTo>
                  <a:pt x="124872" y="37253"/>
                </a:lnTo>
                <a:lnTo>
                  <a:pt x="124253" y="37253"/>
                </a:lnTo>
                <a:lnTo>
                  <a:pt x="123595" y="37292"/>
                </a:lnTo>
                <a:lnTo>
                  <a:pt x="123247" y="37330"/>
                </a:lnTo>
                <a:lnTo>
                  <a:pt x="122918" y="37388"/>
                </a:lnTo>
                <a:lnTo>
                  <a:pt x="122570" y="37446"/>
                </a:lnTo>
                <a:lnTo>
                  <a:pt x="122222" y="37524"/>
                </a:lnTo>
                <a:lnTo>
                  <a:pt x="121874" y="37601"/>
                </a:lnTo>
                <a:lnTo>
                  <a:pt x="121545" y="37717"/>
                </a:lnTo>
                <a:lnTo>
                  <a:pt x="121197" y="37833"/>
                </a:lnTo>
                <a:lnTo>
                  <a:pt x="120849" y="37969"/>
                </a:lnTo>
                <a:lnTo>
                  <a:pt x="120520" y="38143"/>
                </a:lnTo>
                <a:lnTo>
                  <a:pt x="120191" y="38317"/>
                </a:lnTo>
                <a:lnTo>
                  <a:pt x="119862" y="38529"/>
                </a:lnTo>
                <a:lnTo>
                  <a:pt x="119553" y="38762"/>
                </a:lnTo>
                <a:lnTo>
                  <a:pt x="119243" y="39013"/>
                </a:lnTo>
                <a:lnTo>
                  <a:pt x="118953" y="39284"/>
                </a:lnTo>
                <a:lnTo>
                  <a:pt x="118663" y="39574"/>
                </a:lnTo>
                <a:lnTo>
                  <a:pt x="118373" y="39864"/>
                </a:lnTo>
                <a:lnTo>
                  <a:pt x="118102" y="40174"/>
                </a:lnTo>
                <a:lnTo>
                  <a:pt x="117851" y="40483"/>
                </a:lnTo>
                <a:lnTo>
                  <a:pt x="117348" y="41141"/>
                </a:lnTo>
                <a:lnTo>
                  <a:pt x="116903" y="41818"/>
                </a:lnTo>
                <a:lnTo>
                  <a:pt x="116497" y="42475"/>
                </a:lnTo>
                <a:lnTo>
                  <a:pt x="116110" y="43114"/>
                </a:lnTo>
                <a:lnTo>
                  <a:pt x="115781" y="43732"/>
                </a:lnTo>
                <a:lnTo>
                  <a:pt x="115259" y="44758"/>
                </a:lnTo>
                <a:lnTo>
                  <a:pt x="114911" y="45473"/>
                </a:lnTo>
                <a:lnTo>
                  <a:pt x="114814" y="45647"/>
                </a:lnTo>
                <a:lnTo>
                  <a:pt x="114775" y="45686"/>
                </a:lnTo>
                <a:lnTo>
                  <a:pt x="114756" y="45686"/>
                </a:lnTo>
                <a:lnTo>
                  <a:pt x="114679" y="45647"/>
                </a:lnTo>
                <a:lnTo>
                  <a:pt x="114524" y="45609"/>
                </a:lnTo>
                <a:lnTo>
                  <a:pt x="114273" y="45551"/>
                </a:lnTo>
                <a:lnTo>
                  <a:pt x="113944" y="45473"/>
                </a:lnTo>
                <a:lnTo>
                  <a:pt x="113538" y="45415"/>
                </a:lnTo>
                <a:lnTo>
                  <a:pt x="113093" y="45377"/>
                </a:lnTo>
                <a:lnTo>
                  <a:pt x="112571" y="45357"/>
                </a:lnTo>
                <a:lnTo>
                  <a:pt x="112029" y="45357"/>
                </a:lnTo>
                <a:lnTo>
                  <a:pt x="111429" y="45396"/>
                </a:lnTo>
                <a:lnTo>
                  <a:pt x="110810" y="45473"/>
                </a:lnTo>
                <a:lnTo>
                  <a:pt x="110501" y="45531"/>
                </a:lnTo>
                <a:lnTo>
                  <a:pt x="110172" y="45609"/>
                </a:lnTo>
                <a:lnTo>
                  <a:pt x="109863" y="45686"/>
                </a:lnTo>
                <a:lnTo>
                  <a:pt x="109534" y="45802"/>
                </a:lnTo>
                <a:lnTo>
                  <a:pt x="109205" y="45918"/>
                </a:lnTo>
                <a:lnTo>
                  <a:pt x="108876" y="46034"/>
                </a:lnTo>
                <a:lnTo>
                  <a:pt x="108547" y="46189"/>
                </a:lnTo>
                <a:lnTo>
                  <a:pt x="108238" y="46363"/>
                </a:lnTo>
                <a:lnTo>
                  <a:pt x="107909" y="46556"/>
                </a:lnTo>
                <a:lnTo>
                  <a:pt x="107600" y="46769"/>
                </a:lnTo>
                <a:lnTo>
                  <a:pt x="107290" y="47001"/>
                </a:lnTo>
                <a:lnTo>
                  <a:pt x="106981" y="47253"/>
                </a:lnTo>
                <a:lnTo>
                  <a:pt x="106420" y="47775"/>
                </a:lnTo>
                <a:lnTo>
                  <a:pt x="105936" y="48278"/>
                </a:lnTo>
                <a:lnTo>
                  <a:pt x="105511" y="48781"/>
                </a:lnTo>
                <a:lnTo>
                  <a:pt x="105163" y="49245"/>
                </a:lnTo>
                <a:lnTo>
                  <a:pt x="104872" y="49709"/>
                </a:lnTo>
                <a:lnTo>
                  <a:pt x="104640" y="50135"/>
                </a:lnTo>
                <a:lnTo>
                  <a:pt x="104447" y="50521"/>
                </a:lnTo>
                <a:lnTo>
                  <a:pt x="104292" y="50889"/>
                </a:lnTo>
                <a:lnTo>
                  <a:pt x="104176" y="51237"/>
                </a:lnTo>
                <a:lnTo>
                  <a:pt x="104099" y="51527"/>
                </a:lnTo>
                <a:lnTo>
                  <a:pt x="104041" y="51779"/>
                </a:lnTo>
                <a:lnTo>
                  <a:pt x="104002" y="52011"/>
                </a:lnTo>
                <a:lnTo>
                  <a:pt x="103983" y="52301"/>
                </a:lnTo>
                <a:lnTo>
                  <a:pt x="103983" y="52417"/>
                </a:lnTo>
                <a:lnTo>
                  <a:pt x="103828" y="52301"/>
                </a:lnTo>
                <a:lnTo>
                  <a:pt x="103383" y="52011"/>
                </a:lnTo>
                <a:lnTo>
                  <a:pt x="103054" y="51837"/>
                </a:lnTo>
                <a:lnTo>
                  <a:pt x="102687" y="51643"/>
                </a:lnTo>
                <a:lnTo>
                  <a:pt x="102242" y="51450"/>
                </a:lnTo>
                <a:lnTo>
                  <a:pt x="101758" y="51276"/>
                </a:lnTo>
                <a:lnTo>
                  <a:pt x="101236" y="51102"/>
                </a:lnTo>
                <a:lnTo>
                  <a:pt x="100675" y="50986"/>
                </a:lnTo>
                <a:lnTo>
                  <a:pt x="100366" y="50928"/>
                </a:lnTo>
                <a:lnTo>
                  <a:pt x="100076" y="50889"/>
                </a:lnTo>
                <a:lnTo>
                  <a:pt x="99766" y="50850"/>
                </a:lnTo>
                <a:lnTo>
                  <a:pt x="99109" y="50850"/>
                </a:lnTo>
                <a:lnTo>
                  <a:pt x="98780" y="50870"/>
                </a:lnTo>
                <a:lnTo>
                  <a:pt x="98451" y="50889"/>
                </a:lnTo>
                <a:lnTo>
                  <a:pt x="98122" y="50947"/>
                </a:lnTo>
                <a:lnTo>
                  <a:pt x="97774" y="51024"/>
                </a:lnTo>
                <a:lnTo>
                  <a:pt x="97426" y="51121"/>
                </a:lnTo>
                <a:lnTo>
                  <a:pt x="97078" y="51237"/>
                </a:lnTo>
                <a:lnTo>
                  <a:pt x="96730" y="51392"/>
                </a:lnTo>
                <a:lnTo>
                  <a:pt x="96401" y="51547"/>
                </a:lnTo>
                <a:lnTo>
                  <a:pt x="96072" y="51721"/>
                </a:lnTo>
                <a:lnTo>
                  <a:pt x="95762" y="51914"/>
                </a:lnTo>
                <a:lnTo>
                  <a:pt x="95472" y="52107"/>
                </a:lnTo>
                <a:lnTo>
                  <a:pt x="95221" y="52301"/>
                </a:lnTo>
                <a:lnTo>
                  <a:pt x="94969" y="52494"/>
                </a:lnTo>
                <a:lnTo>
                  <a:pt x="94718" y="52707"/>
                </a:lnTo>
                <a:lnTo>
                  <a:pt x="94505" y="52920"/>
                </a:lnTo>
                <a:lnTo>
                  <a:pt x="94292" y="53152"/>
                </a:lnTo>
                <a:lnTo>
                  <a:pt x="94118" y="53365"/>
                </a:lnTo>
                <a:lnTo>
                  <a:pt x="93770" y="53810"/>
                </a:lnTo>
                <a:lnTo>
                  <a:pt x="93480" y="54235"/>
                </a:lnTo>
                <a:lnTo>
                  <a:pt x="93248" y="54661"/>
                </a:lnTo>
                <a:lnTo>
                  <a:pt x="93055" y="55067"/>
                </a:lnTo>
                <a:lnTo>
                  <a:pt x="92880" y="55454"/>
                </a:lnTo>
                <a:lnTo>
                  <a:pt x="92764" y="55782"/>
                </a:lnTo>
                <a:lnTo>
                  <a:pt x="92687" y="56092"/>
                </a:lnTo>
                <a:lnTo>
                  <a:pt x="92571" y="56517"/>
                </a:lnTo>
                <a:lnTo>
                  <a:pt x="92552" y="56672"/>
                </a:lnTo>
                <a:lnTo>
                  <a:pt x="92242" y="56633"/>
                </a:lnTo>
                <a:lnTo>
                  <a:pt x="91894" y="56614"/>
                </a:lnTo>
                <a:lnTo>
                  <a:pt x="91488" y="56595"/>
                </a:lnTo>
                <a:lnTo>
                  <a:pt x="91024" y="56595"/>
                </a:lnTo>
                <a:lnTo>
                  <a:pt x="90792" y="56614"/>
                </a:lnTo>
                <a:lnTo>
                  <a:pt x="90540" y="56653"/>
                </a:lnTo>
                <a:lnTo>
                  <a:pt x="90308" y="56692"/>
                </a:lnTo>
                <a:lnTo>
                  <a:pt x="90095" y="56750"/>
                </a:lnTo>
                <a:lnTo>
                  <a:pt x="89883" y="56827"/>
                </a:lnTo>
                <a:lnTo>
                  <a:pt x="89689" y="56924"/>
                </a:lnTo>
                <a:lnTo>
                  <a:pt x="89496" y="57040"/>
                </a:lnTo>
                <a:lnTo>
                  <a:pt x="89341" y="57156"/>
                </a:lnTo>
                <a:lnTo>
                  <a:pt x="89206" y="57291"/>
                </a:lnTo>
                <a:lnTo>
                  <a:pt x="89070" y="57446"/>
                </a:lnTo>
                <a:lnTo>
                  <a:pt x="88954" y="57581"/>
                </a:lnTo>
                <a:lnTo>
                  <a:pt x="88838" y="57717"/>
                </a:lnTo>
                <a:lnTo>
                  <a:pt x="88683" y="58007"/>
                </a:lnTo>
                <a:lnTo>
                  <a:pt x="88548" y="58258"/>
                </a:lnTo>
                <a:lnTo>
                  <a:pt x="88471" y="58452"/>
                </a:lnTo>
                <a:lnTo>
                  <a:pt x="88413" y="58645"/>
                </a:lnTo>
                <a:lnTo>
                  <a:pt x="88316" y="58606"/>
                </a:lnTo>
                <a:lnTo>
                  <a:pt x="88045" y="58510"/>
                </a:lnTo>
                <a:lnTo>
                  <a:pt x="87600" y="58374"/>
                </a:lnTo>
                <a:lnTo>
                  <a:pt x="87329" y="58297"/>
                </a:lnTo>
                <a:lnTo>
                  <a:pt x="87039" y="58220"/>
                </a:lnTo>
                <a:lnTo>
                  <a:pt x="86691" y="58161"/>
                </a:lnTo>
                <a:lnTo>
                  <a:pt x="86324" y="58123"/>
                </a:lnTo>
                <a:lnTo>
                  <a:pt x="85937" y="58084"/>
                </a:lnTo>
                <a:lnTo>
                  <a:pt x="85511" y="58065"/>
                </a:lnTo>
                <a:lnTo>
                  <a:pt x="85086" y="58065"/>
                </a:lnTo>
                <a:lnTo>
                  <a:pt x="84622" y="58084"/>
                </a:lnTo>
                <a:lnTo>
                  <a:pt x="84138" y="58142"/>
                </a:lnTo>
                <a:lnTo>
                  <a:pt x="83654" y="58239"/>
                </a:lnTo>
                <a:lnTo>
                  <a:pt x="83403" y="58297"/>
                </a:lnTo>
                <a:lnTo>
                  <a:pt x="83171" y="58374"/>
                </a:lnTo>
                <a:lnTo>
                  <a:pt x="82958" y="58452"/>
                </a:lnTo>
                <a:lnTo>
                  <a:pt x="82726" y="58529"/>
                </a:lnTo>
                <a:lnTo>
                  <a:pt x="82339" y="58722"/>
                </a:lnTo>
                <a:lnTo>
                  <a:pt x="81972" y="58955"/>
                </a:lnTo>
                <a:lnTo>
                  <a:pt x="81643" y="59187"/>
                </a:lnTo>
                <a:lnTo>
                  <a:pt x="81353" y="59438"/>
                </a:lnTo>
                <a:lnTo>
                  <a:pt x="81101" y="59689"/>
                </a:lnTo>
                <a:lnTo>
                  <a:pt x="80869" y="59941"/>
                </a:lnTo>
                <a:lnTo>
                  <a:pt x="80676" y="60192"/>
                </a:lnTo>
                <a:lnTo>
                  <a:pt x="80502" y="60444"/>
                </a:lnTo>
                <a:lnTo>
                  <a:pt x="80366" y="60657"/>
                </a:lnTo>
                <a:lnTo>
                  <a:pt x="80270" y="60850"/>
                </a:lnTo>
                <a:lnTo>
                  <a:pt x="80134" y="61121"/>
                </a:lnTo>
                <a:lnTo>
                  <a:pt x="80076" y="61237"/>
                </a:lnTo>
                <a:lnTo>
                  <a:pt x="79902" y="61140"/>
                </a:lnTo>
                <a:lnTo>
                  <a:pt x="79670" y="61063"/>
                </a:lnTo>
                <a:lnTo>
                  <a:pt x="79361" y="60947"/>
                </a:lnTo>
                <a:lnTo>
                  <a:pt x="78974" y="60831"/>
                </a:lnTo>
                <a:lnTo>
                  <a:pt x="78529" y="60734"/>
                </a:lnTo>
                <a:lnTo>
                  <a:pt x="78007" y="60637"/>
                </a:lnTo>
                <a:lnTo>
                  <a:pt x="77426" y="60579"/>
                </a:lnTo>
                <a:lnTo>
                  <a:pt x="76479" y="60579"/>
                </a:lnTo>
                <a:lnTo>
                  <a:pt x="76130" y="60599"/>
                </a:lnTo>
                <a:lnTo>
                  <a:pt x="75782" y="60657"/>
                </a:lnTo>
                <a:lnTo>
                  <a:pt x="75415" y="60715"/>
                </a:lnTo>
                <a:lnTo>
                  <a:pt x="75047" y="60792"/>
                </a:lnTo>
                <a:lnTo>
                  <a:pt x="74680" y="60889"/>
                </a:lnTo>
                <a:lnTo>
                  <a:pt x="74293" y="61005"/>
                </a:lnTo>
                <a:lnTo>
                  <a:pt x="73887" y="61159"/>
                </a:lnTo>
                <a:lnTo>
                  <a:pt x="73500" y="61314"/>
                </a:lnTo>
                <a:lnTo>
                  <a:pt x="73094" y="61508"/>
                </a:lnTo>
                <a:lnTo>
                  <a:pt x="72688" y="61740"/>
                </a:lnTo>
                <a:lnTo>
                  <a:pt x="72262" y="61991"/>
                </a:lnTo>
                <a:lnTo>
                  <a:pt x="71856" y="62262"/>
                </a:lnTo>
                <a:lnTo>
                  <a:pt x="71430" y="62591"/>
                </a:lnTo>
                <a:lnTo>
                  <a:pt x="71334" y="62455"/>
                </a:lnTo>
                <a:lnTo>
                  <a:pt x="71218" y="62281"/>
                </a:lnTo>
                <a:lnTo>
                  <a:pt x="71044" y="62088"/>
                </a:lnTo>
                <a:lnTo>
                  <a:pt x="70811" y="61836"/>
                </a:lnTo>
                <a:lnTo>
                  <a:pt x="70541" y="61566"/>
                </a:lnTo>
                <a:lnTo>
                  <a:pt x="70212" y="61276"/>
                </a:lnTo>
                <a:lnTo>
                  <a:pt x="69825" y="60966"/>
                </a:lnTo>
                <a:lnTo>
                  <a:pt x="69380" y="60657"/>
                </a:lnTo>
                <a:lnTo>
                  <a:pt x="68897" y="60366"/>
                </a:lnTo>
                <a:lnTo>
                  <a:pt x="68626" y="60231"/>
                </a:lnTo>
                <a:lnTo>
                  <a:pt x="68355" y="60096"/>
                </a:lnTo>
                <a:lnTo>
                  <a:pt x="68046" y="59980"/>
                </a:lnTo>
                <a:lnTo>
                  <a:pt x="67755" y="59844"/>
                </a:lnTo>
                <a:lnTo>
                  <a:pt x="67427" y="59748"/>
                </a:lnTo>
                <a:lnTo>
                  <a:pt x="67078" y="59651"/>
                </a:lnTo>
                <a:lnTo>
                  <a:pt x="66730" y="59554"/>
                </a:lnTo>
                <a:lnTo>
                  <a:pt x="66363" y="59477"/>
                </a:lnTo>
                <a:lnTo>
                  <a:pt x="65976" y="59419"/>
                </a:lnTo>
                <a:lnTo>
                  <a:pt x="65589" y="59380"/>
                </a:lnTo>
                <a:lnTo>
                  <a:pt x="65183" y="59361"/>
                </a:lnTo>
                <a:lnTo>
                  <a:pt x="64757" y="59341"/>
                </a:lnTo>
                <a:lnTo>
                  <a:pt x="64255" y="59361"/>
                </a:lnTo>
                <a:lnTo>
                  <a:pt x="63790" y="59419"/>
                </a:lnTo>
                <a:lnTo>
                  <a:pt x="63345" y="59496"/>
                </a:lnTo>
                <a:lnTo>
                  <a:pt x="62939" y="59593"/>
                </a:lnTo>
                <a:lnTo>
                  <a:pt x="62552" y="59709"/>
                </a:lnTo>
                <a:lnTo>
                  <a:pt x="62204" y="59844"/>
                </a:lnTo>
                <a:lnTo>
                  <a:pt x="61895" y="59980"/>
                </a:lnTo>
                <a:lnTo>
                  <a:pt x="61605" y="60115"/>
                </a:lnTo>
                <a:lnTo>
                  <a:pt x="61353" y="60270"/>
                </a:lnTo>
                <a:lnTo>
                  <a:pt x="61140" y="60405"/>
                </a:lnTo>
                <a:lnTo>
                  <a:pt x="60792" y="60657"/>
                </a:lnTo>
                <a:lnTo>
                  <a:pt x="60599" y="60831"/>
                </a:lnTo>
                <a:lnTo>
                  <a:pt x="60522" y="60908"/>
                </a:lnTo>
                <a:lnTo>
                  <a:pt x="60483" y="60695"/>
                </a:lnTo>
                <a:lnTo>
                  <a:pt x="60425" y="60444"/>
                </a:lnTo>
                <a:lnTo>
                  <a:pt x="60328" y="60115"/>
                </a:lnTo>
                <a:lnTo>
                  <a:pt x="60193" y="59728"/>
                </a:lnTo>
                <a:lnTo>
                  <a:pt x="60019" y="59283"/>
                </a:lnTo>
                <a:lnTo>
                  <a:pt x="59787" y="58780"/>
                </a:lnTo>
                <a:lnTo>
                  <a:pt x="59496" y="58278"/>
                </a:lnTo>
                <a:lnTo>
                  <a:pt x="59322" y="58007"/>
                </a:lnTo>
                <a:lnTo>
                  <a:pt x="59129" y="57736"/>
                </a:lnTo>
                <a:lnTo>
                  <a:pt x="58936" y="57465"/>
                </a:lnTo>
                <a:lnTo>
                  <a:pt x="58703" y="57214"/>
                </a:lnTo>
                <a:lnTo>
                  <a:pt x="58471" y="56943"/>
                </a:lnTo>
                <a:lnTo>
                  <a:pt x="58220" y="56672"/>
                </a:lnTo>
                <a:lnTo>
                  <a:pt x="57930" y="56421"/>
                </a:lnTo>
                <a:lnTo>
                  <a:pt x="57640" y="56169"/>
                </a:lnTo>
                <a:lnTo>
                  <a:pt x="57311" y="55918"/>
                </a:lnTo>
                <a:lnTo>
                  <a:pt x="56963" y="55686"/>
                </a:lnTo>
                <a:lnTo>
                  <a:pt x="56595" y="55473"/>
                </a:lnTo>
                <a:lnTo>
                  <a:pt x="56208" y="55260"/>
                </a:lnTo>
                <a:lnTo>
                  <a:pt x="55783" y="55067"/>
                </a:lnTo>
                <a:lnTo>
                  <a:pt x="55357" y="54893"/>
                </a:lnTo>
                <a:lnTo>
                  <a:pt x="54874" y="54719"/>
                </a:lnTo>
                <a:lnTo>
                  <a:pt x="54390" y="54583"/>
                </a:lnTo>
                <a:lnTo>
                  <a:pt x="53887" y="54467"/>
                </a:lnTo>
                <a:lnTo>
                  <a:pt x="53384" y="54370"/>
                </a:lnTo>
                <a:lnTo>
                  <a:pt x="52882" y="54293"/>
                </a:lnTo>
                <a:lnTo>
                  <a:pt x="52398" y="54254"/>
                </a:lnTo>
                <a:lnTo>
                  <a:pt x="51934" y="54235"/>
                </a:lnTo>
                <a:lnTo>
                  <a:pt x="51450" y="54216"/>
                </a:lnTo>
                <a:lnTo>
                  <a:pt x="51005" y="54235"/>
                </a:lnTo>
                <a:lnTo>
                  <a:pt x="50560" y="54274"/>
                </a:lnTo>
                <a:lnTo>
                  <a:pt x="50116" y="54312"/>
                </a:lnTo>
                <a:lnTo>
                  <a:pt x="49690" y="54370"/>
                </a:lnTo>
                <a:lnTo>
                  <a:pt x="49284" y="54448"/>
                </a:lnTo>
                <a:lnTo>
                  <a:pt x="48878" y="54525"/>
                </a:lnTo>
                <a:lnTo>
                  <a:pt x="48491" y="54622"/>
                </a:lnTo>
                <a:lnTo>
                  <a:pt x="48123" y="54738"/>
                </a:lnTo>
                <a:lnTo>
                  <a:pt x="47427" y="54951"/>
                </a:lnTo>
                <a:lnTo>
                  <a:pt x="46789" y="55202"/>
                </a:lnTo>
                <a:lnTo>
                  <a:pt x="46228" y="55454"/>
                </a:lnTo>
                <a:lnTo>
                  <a:pt x="45725" y="55686"/>
                </a:lnTo>
                <a:lnTo>
                  <a:pt x="45319" y="55918"/>
                </a:lnTo>
                <a:lnTo>
                  <a:pt x="44971" y="56111"/>
                </a:lnTo>
                <a:lnTo>
                  <a:pt x="44739" y="56266"/>
                </a:lnTo>
                <a:lnTo>
                  <a:pt x="44526" y="56401"/>
                </a:lnTo>
                <a:lnTo>
                  <a:pt x="44545" y="56169"/>
                </a:lnTo>
                <a:lnTo>
                  <a:pt x="44565" y="55898"/>
                </a:lnTo>
                <a:lnTo>
                  <a:pt x="44565" y="55550"/>
                </a:lnTo>
                <a:lnTo>
                  <a:pt x="44526" y="55125"/>
                </a:lnTo>
                <a:lnTo>
                  <a:pt x="44487" y="54641"/>
                </a:lnTo>
                <a:lnTo>
                  <a:pt x="44410" y="54100"/>
                </a:lnTo>
                <a:lnTo>
                  <a:pt x="44274" y="53519"/>
                </a:lnTo>
                <a:lnTo>
                  <a:pt x="44197" y="53229"/>
                </a:lnTo>
                <a:lnTo>
                  <a:pt x="44100" y="52920"/>
                </a:lnTo>
                <a:lnTo>
                  <a:pt x="44004" y="52610"/>
                </a:lnTo>
                <a:lnTo>
                  <a:pt x="43888" y="52282"/>
                </a:lnTo>
                <a:lnTo>
                  <a:pt x="43733" y="51972"/>
                </a:lnTo>
                <a:lnTo>
                  <a:pt x="43578" y="51663"/>
                </a:lnTo>
                <a:lnTo>
                  <a:pt x="43404" y="51353"/>
                </a:lnTo>
                <a:lnTo>
                  <a:pt x="43211" y="51024"/>
                </a:lnTo>
                <a:lnTo>
                  <a:pt x="42998" y="50734"/>
                </a:lnTo>
                <a:lnTo>
                  <a:pt x="42766" y="50425"/>
                </a:lnTo>
                <a:lnTo>
                  <a:pt x="42495" y="50135"/>
                </a:lnTo>
                <a:lnTo>
                  <a:pt x="42224" y="49844"/>
                </a:lnTo>
                <a:lnTo>
                  <a:pt x="41915" y="49574"/>
                </a:lnTo>
                <a:lnTo>
                  <a:pt x="41586" y="49303"/>
                </a:lnTo>
                <a:lnTo>
                  <a:pt x="41238" y="49051"/>
                </a:lnTo>
                <a:lnTo>
                  <a:pt x="40851" y="48800"/>
                </a:lnTo>
                <a:lnTo>
                  <a:pt x="40445" y="48587"/>
                </a:lnTo>
                <a:lnTo>
                  <a:pt x="40058" y="48394"/>
                </a:lnTo>
                <a:lnTo>
                  <a:pt x="39690" y="48220"/>
                </a:lnTo>
                <a:lnTo>
                  <a:pt x="39304" y="48084"/>
                </a:lnTo>
                <a:lnTo>
                  <a:pt x="38936" y="47949"/>
                </a:lnTo>
                <a:lnTo>
                  <a:pt x="38569" y="47833"/>
                </a:lnTo>
                <a:lnTo>
                  <a:pt x="38201" y="47736"/>
                </a:lnTo>
                <a:lnTo>
                  <a:pt x="37853" y="47659"/>
                </a:lnTo>
                <a:lnTo>
                  <a:pt x="37505" y="47601"/>
                </a:lnTo>
                <a:lnTo>
                  <a:pt x="37157" y="47543"/>
                </a:lnTo>
                <a:lnTo>
                  <a:pt x="36828" y="47523"/>
                </a:lnTo>
                <a:lnTo>
                  <a:pt x="36499" y="47485"/>
                </a:lnTo>
                <a:lnTo>
                  <a:pt x="35880" y="47485"/>
                </a:lnTo>
                <a:lnTo>
                  <a:pt x="35319" y="47504"/>
                </a:lnTo>
                <a:lnTo>
                  <a:pt x="34797" y="47562"/>
                </a:lnTo>
                <a:lnTo>
                  <a:pt x="34333" y="47620"/>
                </a:lnTo>
                <a:lnTo>
                  <a:pt x="33907" y="47717"/>
                </a:lnTo>
                <a:lnTo>
                  <a:pt x="33559" y="47794"/>
                </a:lnTo>
                <a:lnTo>
                  <a:pt x="33095" y="47949"/>
                </a:lnTo>
                <a:lnTo>
                  <a:pt x="32921" y="48007"/>
                </a:lnTo>
                <a:lnTo>
                  <a:pt x="32959" y="47930"/>
                </a:lnTo>
                <a:lnTo>
                  <a:pt x="33075" y="47698"/>
                </a:lnTo>
                <a:lnTo>
                  <a:pt x="33192" y="47349"/>
                </a:lnTo>
                <a:lnTo>
                  <a:pt x="33250" y="47117"/>
                </a:lnTo>
                <a:lnTo>
                  <a:pt x="33308" y="46885"/>
                </a:lnTo>
                <a:lnTo>
                  <a:pt x="33327" y="46614"/>
                </a:lnTo>
                <a:lnTo>
                  <a:pt x="33346" y="46324"/>
                </a:lnTo>
                <a:lnTo>
                  <a:pt x="33346" y="46015"/>
                </a:lnTo>
                <a:lnTo>
                  <a:pt x="33288" y="45705"/>
                </a:lnTo>
                <a:lnTo>
                  <a:pt x="33211" y="45357"/>
                </a:lnTo>
                <a:lnTo>
                  <a:pt x="33095" y="45028"/>
                </a:lnTo>
                <a:lnTo>
                  <a:pt x="32940" y="44680"/>
                </a:lnTo>
                <a:lnTo>
                  <a:pt x="32727" y="44332"/>
                </a:lnTo>
                <a:lnTo>
                  <a:pt x="32592" y="44158"/>
                </a:lnTo>
                <a:lnTo>
                  <a:pt x="32457" y="44003"/>
                </a:lnTo>
                <a:lnTo>
                  <a:pt x="32321" y="43868"/>
                </a:lnTo>
                <a:lnTo>
                  <a:pt x="32166" y="43732"/>
                </a:lnTo>
                <a:lnTo>
                  <a:pt x="32012" y="43616"/>
                </a:lnTo>
                <a:lnTo>
                  <a:pt x="31857" y="43520"/>
                </a:lnTo>
                <a:lnTo>
                  <a:pt x="31702" y="43442"/>
                </a:lnTo>
                <a:lnTo>
                  <a:pt x="31528" y="43365"/>
                </a:lnTo>
                <a:lnTo>
                  <a:pt x="31180" y="43249"/>
                </a:lnTo>
                <a:lnTo>
                  <a:pt x="30832" y="43152"/>
                </a:lnTo>
                <a:lnTo>
                  <a:pt x="30484" y="43114"/>
                </a:lnTo>
                <a:lnTo>
                  <a:pt x="30135" y="43075"/>
                </a:lnTo>
                <a:lnTo>
                  <a:pt x="29807" y="43075"/>
                </a:lnTo>
                <a:lnTo>
                  <a:pt x="29517" y="43094"/>
                </a:lnTo>
                <a:lnTo>
                  <a:pt x="29226" y="43133"/>
                </a:lnTo>
                <a:lnTo>
                  <a:pt x="28994" y="43152"/>
                </a:lnTo>
                <a:lnTo>
                  <a:pt x="28646" y="43230"/>
                </a:lnTo>
                <a:lnTo>
                  <a:pt x="28511" y="43249"/>
                </a:lnTo>
                <a:lnTo>
                  <a:pt x="28646" y="43094"/>
                </a:lnTo>
                <a:lnTo>
                  <a:pt x="28762" y="42881"/>
                </a:lnTo>
                <a:lnTo>
                  <a:pt x="28936" y="42591"/>
                </a:lnTo>
                <a:lnTo>
                  <a:pt x="29110" y="42243"/>
                </a:lnTo>
                <a:lnTo>
                  <a:pt x="29284" y="41818"/>
                </a:lnTo>
                <a:lnTo>
                  <a:pt x="29439" y="41334"/>
                </a:lnTo>
                <a:lnTo>
                  <a:pt x="29517" y="41063"/>
                </a:lnTo>
                <a:lnTo>
                  <a:pt x="29594" y="40773"/>
                </a:lnTo>
                <a:lnTo>
                  <a:pt x="29633" y="40464"/>
                </a:lnTo>
                <a:lnTo>
                  <a:pt x="29691" y="40154"/>
                </a:lnTo>
                <a:lnTo>
                  <a:pt x="29710" y="39825"/>
                </a:lnTo>
                <a:lnTo>
                  <a:pt x="29729" y="39477"/>
                </a:lnTo>
                <a:lnTo>
                  <a:pt x="29729" y="39129"/>
                </a:lnTo>
                <a:lnTo>
                  <a:pt x="29710" y="38762"/>
                </a:lnTo>
                <a:lnTo>
                  <a:pt x="29671" y="38394"/>
                </a:lnTo>
                <a:lnTo>
                  <a:pt x="29613" y="37988"/>
                </a:lnTo>
                <a:lnTo>
                  <a:pt x="29517" y="37582"/>
                </a:lnTo>
                <a:lnTo>
                  <a:pt x="29420" y="37176"/>
                </a:lnTo>
                <a:lnTo>
                  <a:pt x="29265" y="36750"/>
                </a:lnTo>
                <a:lnTo>
                  <a:pt x="29110" y="36325"/>
                </a:lnTo>
                <a:lnTo>
                  <a:pt x="28917" y="35880"/>
                </a:lnTo>
                <a:lnTo>
                  <a:pt x="28685" y="35415"/>
                </a:lnTo>
                <a:lnTo>
                  <a:pt x="28414" y="34951"/>
                </a:lnTo>
                <a:lnTo>
                  <a:pt x="28124" y="34487"/>
                </a:lnTo>
                <a:lnTo>
                  <a:pt x="27853" y="34139"/>
                </a:lnTo>
                <a:lnTo>
                  <a:pt x="27582" y="33810"/>
                </a:lnTo>
                <a:lnTo>
                  <a:pt x="27292" y="33520"/>
                </a:lnTo>
                <a:lnTo>
                  <a:pt x="27002" y="33249"/>
                </a:lnTo>
                <a:lnTo>
                  <a:pt x="26693" y="32998"/>
                </a:lnTo>
                <a:lnTo>
                  <a:pt x="26364" y="32785"/>
                </a:lnTo>
                <a:lnTo>
                  <a:pt x="26035" y="32572"/>
                </a:lnTo>
                <a:lnTo>
                  <a:pt x="25706" y="32398"/>
                </a:lnTo>
                <a:lnTo>
                  <a:pt x="25358" y="32243"/>
                </a:lnTo>
                <a:lnTo>
                  <a:pt x="25010" y="32108"/>
                </a:lnTo>
                <a:lnTo>
                  <a:pt x="24662" y="31992"/>
                </a:lnTo>
                <a:lnTo>
                  <a:pt x="24314" y="31895"/>
                </a:lnTo>
                <a:lnTo>
                  <a:pt x="23965" y="31818"/>
                </a:lnTo>
                <a:lnTo>
                  <a:pt x="23617" y="31740"/>
                </a:lnTo>
                <a:lnTo>
                  <a:pt x="23288" y="31682"/>
                </a:lnTo>
                <a:lnTo>
                  <a:pt x="22960" y="31644"/>
                </a:lnTo>
                <a:lnTo>
                  <a:pt x="22321" y="31586"/>
                </a:lnTo>
                <a:lnTo>
                  <a:pt x="21180" y="31586"/>
                </a:lnTo>
                <a:lnTo>
                  <a:pt x="20697" y="31624"/>
                </a:lnTo>
                <a:lnTo>
                  <a:pt x="20310" y="31663"/>
                </a:lnTo>
                <a:lnTo>
                  <a:pt x="20020" y="31702"/>
                </a:lnTo>
                <a:lnTo>
                  <a:pt x="19768" y="31740"/>
                </a:lnTo>
                <a:lnTo>
                  <a:pt x="19826" y="31682"/>
                </a:lnTo>
                <a:lnTo>
                  <a:pt x="20000" y="31489"/>
                </a:lnTo>
                <a:lnTo>
                  <a:pt x="20194" y="31199"/>
                </a:lnTo>
                <a:lnTo>
                  <a:pt x="20310" y="31025"/>
                </a:lnTo>
                <a:lnTo>
                  <a:pt x="20426" y="30812"/>
                </a:lnTo>
                <a:lnTo>
                  <a:pt x="20503" y="30599"/>
                </a:lnTo>
                <a:lnTo>
                  <a:pt x="20581" y="30387"/>
                </a:lnTo>
                <a:lnTo>
                  <a:pt x="20639" y="30154"/>
                </a:lnTo>
                <a:lnTo>
                  <a:pt x="20658" y="29903"/>
                </a:lnTo>
                <a:lnTo>
                  <a:pt x="20658" y="29652"/>
                </a:lnTo>
                <a:lnTo>
                  <a:pt x="20619" y="29400"/>
                </a:lnTo>
                <a:lnTo>
                  <a:pt x="20561" y="29284"/>
                </a:lnTo>
                <a:lnTo>
                  <a:pt x="20523" y="29149"/>
                </a:lnTo>
                <a:lnTo>
                  <a:pt x="20445" y="29033"/>
                </a:lnTo>
                <a:lnTo>
                  <a:pt x="20368" y="28897"/>
                </a:lnTo>
                <a:lnTo>
                  <a:pt x="20194" y="28684"/>
                </a:lnTo>
                <a:lnTo>
                  <a:pt x="20000" y="28491"/>
                </a:lnTo>
                <a:lnTo>
                  <a:pt x="19807" y="28336"/>
                </a:lnTo>
                <a:lnTo>
                  <a:pt x="19614" y="28201"/>
                </a:lnTo>
                <a:lnTo>
                  <a:pt x="19439" y="28104"/>
                </a:lnTo>
                <a:lnTo>
                  <a:pt x="19246" y="28027"/>
                </a:lnTo>
                <a:lnTo>
                  <a:pt x="19053" y="27969"/>
                </a:lnTo>
                <a:lnTo>
                  <a:pt x="18879" y="27930"/>
                </a:lnTo>
                <a:lnTo>
                  <a:pt x="18724" y="27911"/>
                </a:lnTo>
                <a:lnTo>
                  <a:pt x="18318" y="27911"/>
                </a:lnTo>
                <a:lnTo>
                  <a:pt x="18163" y="27930"/>
                </a:lnTo>
                <a:lnTo>
                  <a:pt x="18105" y="27949"/>
                </a:lnTo>
                <a:lnTo>
                  <a:pt x="18221" y="27698"/>
                </a:lnTo>
                <a:lnTo>
                  <a:pt x="18337" y="27389"/>
                </a:lnTo>
                <a:lnTo>
                  <a:pt x="18492" y="27002"/>
                </a:lnTo>
                <a:lnTo>
                  <a:pt x="18646" y="26518"/>
                </a:lnTo>
                <a:lnTo>
                  <a:pt x="18801" y="25957"/>
                </a:lnTo>
                <a:lnTo>
                  <a:pt x="18956" y="25358"/>
                </a:lnTo>
                <a:lnTo>
                  <a:pt x="19053" y="24719"/>
                </a:lnTo>
                <a:lnTo>
                  <a:pt x="19091" y="24391"/>
                </a:lnTo>
                <a:lnTo>
                  <a:pt x="19111" y="24042"/>
                </a:lnTo>
                <a:lnTo>
                  <a:pt x="19130" y="23694"/>
                </a:lnTo>
                <a:lnTo>
                  <a:pt x="19111" y="23365"/>
                </a:lnTo>
                <a:lnTo>
                  <a:pt x="19091" y="23017"/>
                </a:lnTo>
                <a:lnTo>
                  <a:pt x="19053" y="22669"/>
                </a:lnTo>
                <a:lnTo>
                  <a:pt x="18975" y="22340"/>
                </a:lnTo>
                <a:lnTo>
                  <a:pt x="18879" y="21992"/>
                </a:lnTo>
                <a:lnTo>
                  <a:pt x="18762" y="21663"/>
                </a:lnTo>
                <a:lnTo>
                  <a:pt x="18627" y="21354"/>
                </a:lnTo>
                <a:lnTo>
                  <a:pt x="18434" y="21044"/>
                </a:lnTo>
                <a:lnTo>
                  <a:pt x="18240" y="20754"/>
                </a:lnTo>
                <a:lnTo>
                  <a:pt x="17989" y="20464"/>
                </a:lnTo>
                <a:lnTo>
                  <a:pt x="17718" y="20193"/>
                </a:lnTo>
                <a:lnTo>
                  <a:pt x="17409" y="19961"/>
                </a:lnTo>
                <a:lnTo>
                  <a:pt x="17060" y="19729"/>
                </a:lnTo>
                <a:lnTo>
                  <a:pt x="16693" y="19516"/>
                </a:lnTo>
                <a:lnTo>
                  <a:pt x="16345" y="19323"/>
                </a:lnTo>
                <a:lnTo>
                  <a:pt x="15977" y="19168"/>
                </a:lnTo>
                <a:lnTo>
                  <a:pt x="15629" y="19033"/>
                </a:lnTo>
                <a:lnTo>
                  <a:pt x="15300" y="18897"/>
                </a:lnTo>
                <a:lnTo>
                  <a:pt x="14971" y="18801"/>
                </a:lnTo>
                <a:lnTo>
                  <a:pt x="14643" y="18723"/>
                </a:lnTo>
                <a:lnTo>
                  <a:pt x="14333" y="18665"/>
                </a:lnTo>
                <a:lnTo>
                  <a:pt x="14024" y="18607"/>
                </a:lnTo>
                <a:lnTo>
                  <a:pt x="13714" y="18569"/>
                </a:lnTo>
                <a:lnTo>
                  <a:pt x="13424" y="18549"/>
                </a:lnTo>
                <a:lnTo>
                  <a:pt x="12631" y="18549"/>
                </a:lnTo>
                <a:lnTo>
                  <a:pt x="12148" y="18607"/>
                </a:lnTo>
                <a:lnTo>
                  <a:pt x="11703" y="18685"/>
                </a:lnTo>
                <a:lnTo>
                  <a:pt x="11316" y="18781"/>
                </a:lnTo>
                <a:lnTo>
                  <a:pt x="10987" y="18897"/>
                </a:lnTo>
                <a:lnTo>
                  <a:pt x="10697" y="18994"/>
                </a:lnTo>
                <a:lnTo>
                  <a:pt x="10465" y="19091"/>
                </a:lnTo>
                <a:lnTo>
                  <a:pt x="10310" y="19188"/>
                </a:lnTo>
                <a:lnTo>
                  <a:pt x="10175" y="19265"/>
                </a:lnTo>
                <a:lnTo>
                  <a:pt x="10368" y="19110"/>
                </a:lnTo>
                <a:lnTo>
                  <a:pt x="10581" y="18936"/>
                </a:lnTo>
                <a:lnTo>
                  <a:pt x="10852" y="18685"/>
                </a:lnTo>
                <a:lnTo>
                  <a:pt x="11180" y="18375"/>
                </a:lnTo>
                <a:lnTo>
                  <a:pt x="11548" y="18027"/>
                </a:lnTo>
                <a:lnTo>
                  <a:pt x="11915" y="17602"/>
                </a:lnTo>
                <a:lnTo>
                  <a:pt x="12283" y="17137"/>
                </a:lnTo>
                <a:lnTo>
                  <a:pt x="12631" y="16634"/>
                </a:lnTo>
                <a:lnTo>
                  <a:pt x="12805" y="16364"/>
                </a:lnTo>
                <a:lnTo>
                  <a:pt x="12960" y="16074"/>
                </a:lnTo>
                <a:lnTo>
                  <a:pt x="13095" y="15783"/>
                </a:lnTo>
                <a:lnTo>
                  <a:pt x="13231" y="15474"/>
                </a:lnTo>
                <a:lnTo>
                  <a:pt x="13347" y="15164"/>
                </a:lnTo>
                <a:lnTo>
                  <a:pt x="13443" y="14855"/>
                </a:lnTo>
                <a:lnTo>
                  <a:pt x="13521" y="14526"/>
                </a:lnTo>
                <a:lnTo>
                  <a:pt x="13579" y="14197"/>
                </a:lnTo>
                <a:lnTo>
                  <a:pt x="13618" y="13849"/>
                </a:lnTo>
                <a:lnTo>
                  <a:pt x="13637" y="13501"/>
                </a:lnTo>
                <a:lnTo>
                  <a:pt x="13618" y="13153"/>
                </a:lnTo>
                <a:lnTo>
                  <a:pt x="13579" y="12805"/>
                </a:lnTo>
                <a:lnTo>
                  <a:pt x="13501" y="12437"/>
                </a:lnTo>
                <a:lnTo>
                  <a:pt x="13405" y="12070"/>
                </a:lnTo>
                <a:lnTo>
                  <a:pt x="13269" y="11702"/>
                </a:lnTo>
                <a:lnTo>
                  <a:pt x="13115" y="11373"/>
                </a:lnTo>
                <a:lnTo>
                  <a:pt x="12960" y="11045"/>
                </a:lnTo>
                <a:lnTo>
                  <a:pt x="12786" y="10755"/>
                </a:lnTo>
                <a:lnTo>
                  <a:pt x="12592" y="10464"/>
                </a:lnTo>
                <a:lnTo>
                  <a:pt x="12380" y="10194"/>
                </a:lnTo>
                <a:lnTo>
                  <a:pt x="12186" y="9942"/>
                </a:lnTo>
                <a:lnTo>
                  <a:pt x="11954" y="9710"/>
                </a:lnTo>
                <a:lnTo>
                  <a:pt x="11741" y="9497"/>
                </a:lnTo>
                <a:lnTo>
                  <a:pt x="11509" y="9304"/>
                </a:lnTo>
                <a:lnTo>
                  <a:pt x="11277" y="9110"/>
                </a:lnTo>
                <a:lnTo>
                  <a:pt x="11026" y="8936"/>
                </a:lnTo>
                <a:lnTo>
                  <a:pt x="10562" y="8627"/>
                </a:lnTo>
                <a:lnTo>
                  <a:pt x="10078" y="8375"/>
                </a:lnTo>
                <a:lnTo>
                  <a:pt x="9633" y="8163"/>
                </a:lnTo>
                <a:lnTo>
                  <a:pt x="9208" y="8008"/>
                </a:lnTo>
                <a:lnTo>
                  <a:pt x="8821" y="7873"/>
                </a:lnTo>
                <a:lnTo>
                  <a:pt x="8492" y="7776"/>
                </a:lnTo>
                <a:lnTo>
                  <a:pt x="8028" y="7660"/>
                </a:lnTo>
                <a:lnTo>
                  <a:pt x="7912" y="7640"/>
                </a:lnTo>
                <a:lnTo>
                  <a:pt x="7970" y="7582"/>
                </a:lnTo>
                <a:lnTo>
                  <a:pt x="8086" y="7447"/>
                </a:lnTo>
                <a:lnTo>
                  <a:pt x="8221" y="7234"/>
                </a:lnTo>
                <a:lnTo>
                  <a:pt x="8395" y="6925"/>
                </a:lnTo>
                <a:lnTo>
                  <a:pt x="8569" y="6577"/>
                </a:lnTo>
                <a:lnTo>
                  <a:pt x="8743" y="6151"/>
                </a:lnTo>
                <a:lnTo>
                  <a:pt x="8898" y="5706"/>
                </a:lnTo>
                <a:lnTo>
                  <a:pt x="9034" y="5203"/>
                </a:lnTo>
                <a:lnTo>
                  <a:pt x="9092" y="4933"/>
                </a:lnTo>
                <a:lnTo>
                  <a:pt x="9111" y="4662"/>
                </a:lnTo>
                <a:lnTo>
                  <a:pt x="9150" y="4391"/>
                </a:lnTo>
                <a:lnTo>
                  <a:pt x="9150" y="4120"/>
                </a:lnTo>
                <a:lnTo>
                  <a:pt x="9150" y="3849"/>
                </a:lnTo>
                <a:lnTo>
                  <a:pt x="9111" y="3559"/>
                </a:lnTo>
                <a:lnTo>
                  <a:pt x="9053" y="3289"/>
                </a:lnTo>
                <a:lnTo>
                  <a:pt x="8995" y="2998"/>
                </a:lnTo>
                <a:lnTo>
                  <a:pt x="8898" y="2728"/>
                </a:lnTo>
                <a:lnTo>
                  <a:pt x="8782" y="2457"/>
                </a:lnTo>
                <a:lnTo>
                  <a:pt x="8627" y="2167"/>
                </a:lnTo>
                <a:lnTo>
                  <a:pt x="8453" y="1915"/>
                </a:lnTo>
                <a:lnTo>
                  <a:pt x="8260" y="1644"/>
                </a:lnTo>
                <a:lnTo>
                  <a:pt x="8008" y="1393"/>
                </a:lnTo>
                <a:lnTo>
                  <a:pt x="7738" y="1142"/>
                </a:lnTo>
                <a:lnTo>
                  <a:pt x="7447" y="910"/>
                </a:lnTo>
                <a:lnTo>
                  <a:pt x="7119" y="697"/>
                </a:lnTo>
                <a:lnTo>
                  <a:pt x="6790" y="523"/>
                </a:lnTo>
                <a:lnTo>
                  <a:pt x="6461" y="368"/>
                </a:lnTo>
                <a:lnTo>
                  <a:pt x="6132" y="233"/>
                </a:lnTo>
                <a:lnTo>
                  <a:pt x="5803" y="136"/>
                </a:lnTo>
                <a:lnTo>
                  <a:pt x="5475" y="78"/>
                </a:lnTo>
                <a:lnTo>
                  <a:pt x="5146" y="20"/>
                </a:lnTo>
                <a:lnTo>
                  <a:pt x="4817" y="0"/>
                </a:lnTo>
                <a:close/>
              </a:path>
            </a:pathLst>
          </a:custGeom>
          <a:solidFill>
            <a:schemeClr val="lt1"/>
          </a:solidFill>
          <a:ln>
            <a:noFill/>
          </a:ln>
          <a:effectLst>
            <a:outerShdw dist="66675" dir="1368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4"/>
          <p:cNvSpPr/>
          <p:nvPr/>
        </p:nvSpPr>
        <p:spPr>
          <a:xfrm>
            <a:off x="-79133"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4"/>
          <p:cNvSpPr/>
          <p:nvPr/>
        </p:nvSpPr>
        <p:spPr>
          <a:xfrm flipH="1">
            <a:off x="10370701" y="505228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4"/>
          <p:cNvSpPr/>
          <p:nvPr/>
        </p:nvSpPr>
        <p:spPr>
          <a:xfrm>
            <a:off x="7716241" y="1870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4"/>
          <p:cNvSpPr/>
          <p:nvPr/>
        </p:nvSpPr>
        <p:spPr>
          <a:xfrm flipH="1">
            <a:off x="6016015" y="1870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14"/>
          <p:cNvSpPr/>
          <p:nvPr/>
        </p:nvSpPr>
        <p:spPr>
          <a:xfrm flipH="1">
            <a:off x="6791200" y="34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14"/>
          <p:cNvSpPr/>
          <p:nvPr/>
        </p:nvSpPr>
        <p:spPr>
          <a:xfrm rot="-2516804">
            <a:off x="4240921" y="3078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14"/>
          <p:cNvSpPr/>
          <p:nvPr/>
        </p:nvSpPr>
        <p:spPr>
          <a:xfrm flipH="1">
            <a:off x="5584700" y="5789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14"/>
          <p:cNvSpPr/>
          <p:nvPr/>
        </p:nvSpPr>
        <p:spPr>
          <a:xfrm rot="-2417287" flipH="1">
            <a:off x="7711077" y="9027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14"/>
          <p:cNvSpPr/>
          <p:nvPr/>
        </p:nvSpPr>
        <p:spPr>
          <a:xfrm rot="2516804" flipH="1">
            <a:off x="11767304" y="896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4"/>
          <p:cNvSpPr/>
          <p:nvPr/>
        </p:nvSpPr>
        <p:spPr>
          <a:xfrm flipH="1">
            <a:off x="6011800" y="1116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4"/>
          <p:cNvSpPr/>
          <p:nvPr/>
        </p:nvSpPr>
        <p:spPr>
          <a:xfrm flipH="1">
            <a:off x="8992800" y="12150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4"/>
          <p:cNvSpPr/>
          <p:nvPr/>
        </p:nvSpPr>
        <p:spPr>
          <a:xfrm rot="-2517313">
            <a:off x="2526300" y="12105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14"/>
          <p:cNvSpPr/>
          <p:nvPr/>
        </p:nvSpPr>
        <p:spPr>
          <a:xfrm flipH="1">
            <a:off x="1527867" y="1376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14"/>
          <p:cNvSpPr/>
          <p:nvPr/>
        </p:nvSpPr>
        <p:spPr>
          <a:xfrm flipH="1">
            <a:off x="875946" y="17717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4"/>
          <p:cNvSpPr/>
          <p:nvPr/>
        </p:nvSpPr>
        <p:spPr>
          <a:xfrm flipH="1">
            <a:off x="540967" y="1801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14"/>
          <p:cNvSpPr/>
          <p:nvPr/>
        </p:nvSpPr>
        <p:spPr>
          <a:xfrm flipH="1">
            <a:off x="10269400" y="18862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14"/>
          <p:cNvSpPr/>
          <p:nvPr/>
        </p:nvSpPr>
        <p:spPr>
          <a:xfrm rot="-2516804">
            <a:off x="284871" y="2259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14"/>
          <p:cNvSpPr/>
          <p:nvPr/>
        </p:nvSpPr>
        <p:spPr>
          <a:xfrm flipH="1">
            <a:off x="11522023" y="25743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1" name="Google Shape;311;p14"/>
          <p:cNvSpPr/>
          <p:nvPr/>
        </p:nvSpPr>
        <p:spPr>
          <a:xfrm flipH="1">
            <a:off x="325500" y="3002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2" name="Google Shape;312;p14"/>
          <p:cNvSpPr/>
          <p:nvPr/>
        </p:nvSpPr>
        <p:spPr>
          <a:xfrm rot="2516804" flipH="1">
            <a:off x="11586804" y="34454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3" name="Google Shape;313;p14"/>
          <p:cNvSpPr/>
          <p:nvPr/>
        </p:nvSpPr>
        <p:spPr>
          <a:xfrm flipH="1">
            <a:off x="347317" y="37922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 name="Google Shape;314;p14"/>
          <p:cNvSpPr/>
          <p:nvPr/>
        </p:nvSpPr>
        <p:spPr>
          <a:xfrm flipH="1">
            <a:off x="11406067" y="4007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2091424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414"/>
        <p:cNvGrpSpPr/>
        <p:nvPr/>
      </p:nvGrpSpPr>
      <p:grpSpPr>
        <a:xfrm>
          <a:off x="0" y="0"/>
          <a:ext cx="0" cy="0"/>
          <a:chOff x="0" y="0"/>
          <a:chExt cx="0" cy="0"/>
        </a:xfrm>
      </p:grpSpPr>
      <p:pic>
        <p:nvPicPr>
          <p:cNvPr id="415" name="Google Shape;415;p19"/>
          <p:cNvPicPr preferRelativeResize="0"/>
          <p:nvPr/>
        </p:nvPicPr>
        <p:blipFill>
          <a:blip r:embed="rId2">
            <a:alphaModFix/>
          </a:blip>
          <a:stretch>
            <a:fillRect/>
          </a:stretch>
        </p:blipFill>
        <p:spPr>
          <a:xfrm>
            <a:off x="0" y="0"/>
            <a:ext cx="12192000" cy="6858000"/>
          </a:xfrm>
          <a:prstGeom prst="rect">
            <a:avLst/>
          </a:prstGeom>
          <a:noFill/>
          <a:ln>
            <a:noFill/>
          </a:ln>
        </p:spPr>
      </p:pic>
      <p:sp>
        <p:nvSpPr>
          <p:cNvPr id="416" name="Google Shape;416;p19"/>
          <p:cNvSpPr txBox="1">
            <a:spLocks noGrp="1"/>
          </p:cNvSpPr>
          <p:nvPr>
            <p:ph type="title"/>
          </p:nvPr>
        </p:nvSpPr>
        <p:spPr>
          <a:xfrm>
            <a:off x="960000" y="731520"/>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417" name="Google Shape;417;p19"/>
          <p:cNvSpPr/>
          <p:nvPr/>
        </p:nvSpPr>
        <p:spPr>
          <a:xfrm rot="5400000">
            <a:off x="9782041" y="4469569"/>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143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9"/>
          <p:cNvSpPr/>
          <p:nvPr/>
        </p:nvSpPr>
        <p:spPr>
          <a:xfrm rot="-5400000" flipH="1">
            <a:off x="-725819" y="4455710"/>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2154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19"/>
          <p:cNvSpPr/>
          <p:nvPr/>
        </p:nvSpPr>
        <p:spPr>
          <a:xfrm rot="10800000">
            <a:off x="10330233" y="-35935"/>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19"/>
          <p:cNvSpPr/>
          <p:nvPr/>
        </p:nvSpPr>
        <p:spPr>
          <a:xfrm rot="10800000" flipH="1">
            <a:off x="-38670" y="-220"/>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19"/>
          <p:cNvSpPr/>
          <p:nvPr/>
        </p:nvSpPr>
        <p:spPr>
          <a:xfrm>
            <a:off x="11706341" y="232208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19"/>
          <p:cNvSpPr/>
          <p:nvPr/>
        </p:nvSpPr>
        <p:spPr>
          <a:xfrm flipH="1">
            <a:off x="9729682" y="28405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19"/>
          <p:cNvSpPr/>
          <p:nvPr/>
        </p:nvSpPr>
        <p:spPr>
          <a:xfrm flipH="1">
            <a:off x="10045533" y="67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19"/>
          <p:cNvSpPr/>
          <p:nvPr/>
        </p:nvSpPr>
        <p:spPr>
          <a:xfrm rot="-2516804">
            <a:off x="4240921"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19"/>
          <p:cNvSpPr/>
          <p:nvPr/>
        </p:nvSpPr>
        <p:spPr>
          <a:xfrm flipH="1">
            <a:off x="3799000" y="20006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6" name="Google Shape;426;p19"/>
          <p:cNvSpPr/>
          <p:nvPr/>
        </p:nvSpPr>
        <p:spPr>
          <a:xfrm rot="-2417287" flipH="1">
            <a:off x="7711077"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7" name="Google Shape;427;p19"/>
          <p:cNvSpPr/>
          <p:nvPr/>
        </p:nvSpPr>
        <p:spPr>
          <a:xfrm rot="2516804" flipH="1">
            <a:off x="11767304"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19"/>
          <p:cNvSpPr/>
          <p:nvPr/>
        </p:nvSpPr>
        <p:spPr>
          <a:xfrm flipH="1">
            <a:off x="6011800"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19"/>
          <p:cNvSpPr/>
          <p:nvPr/>
        </p:nvSpPr>
        <p:spPr>
          <a:xfrm flipH="1">
            <a:off x="8992800"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19"/>
          <p:cNvSpPr/>
          <p:nvPr/>
        </p:nvSpPr>
        <p:spPr>
          <a:xfrm rot="-2517313">
            <a:off x="2593134" y="1136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19"/>
          <p:cNvSpPr/>
          <p:nvPr/>
        </p:nvSpPr>
        <p:spPr>
          <a:xfrm>
            <a:off x="11586675" y="4233817"/>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19"/>
          <p:cNvSpPr/>
          <p:nvPr/>
        </p:nvSpPr>
        <p:spPr>
          <a:xfrm>
            <a:off x="11181610" y="2764414"/>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19"/>
          <p:cNvSpPr/>
          <p:nvPr/>
        </p:nvSpPr>
        <p:spPr>
          <a:xfrm>
            <a:off x="11516441" y="2794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9"/>
          <p:cNvSpPr/>
          <p:nvPr/>
        </p:nvSpPr>
        <p:spPr>
          <a:xfrm flipH="1">
            <a:off x="585367" y="1654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9"/>
          <p:cNvSpPr/>
          <p:nvPr/>
        </p:nvSpPr>
        <p:spPr>
          <a:xfrm rot="2516804" flipH="1">
            <a:off x="11647639" y="32517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9"/>
          <p:cNvSpPr/>
          <p:nvPr/>
        </p:nvSpPr>
        <p:spPr>
          <a:xfrm flipH="1">
            <a:off x="369323" y="2374833"/>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9"/>
          <p:cNvSpPr/>
          <p:nvPr/>
        </p:nvSpPr>
        <p:spPr>
          <a:xfrm flipH="1">
            <a:off x="616667" y="43178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19"/>
          <p:cNvSpPr/>
          <p:nvPr/>
        </p:nvSpPr>
        <p:spPr>
          <a:xfrm rot="2516804" flipH="1">
            <a:off x="314837" y="3096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19"/>
          <p:cNvSpPr/>
          <p:nvPr/>
        </p:nvSpPr>
        <p:spPr>
          <a:xfrm flipH="1">
            <a:off x="166184" y="18984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19"/>
          <p:cNvSpPr/>
          <p:nvPr/>
        </p:nvSpPr>
        <p:spPr>
          <a:xfrm flipH="1">
            <a:off x="1722033" y="37750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9" name="Picture 28">
            <a:extLst>
              <a:ext uri="{FF2B5EF4-FFF2-40B4-BE49-F238E27FC236}">
                <a16:creationId xmlns:a16="http://schemas.microsoft.com/office/drawing/2014/main" id="{6DDC5B05-921A-4E32-AFE2-15DEE7C220E6}"/>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30" name="Picture 29">
            <a:extLst>
              <a:ext uri="{FF2B5EF4-FFF2-40B4-BE49-F238E27FC236}">
                <a16:creationId xmlns:a16="http://schemas.microsoft.com/office/drawing/2014/main" id="{64B285D3-E4C5-491A-9C30-07487CAB6271}"/>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31" name="Picture 30">
            <a:extLst>
              <a:ext uri="{FF2B5EF4-FFF2-40B4-BE49-F238E27FC236}">
                <a16:creationId xmlns:a16="http://schemas.microsoft.com/office/drawing/2014/main" id="{A3ABAACC-4C32-451C-9048-C549E7C6016E}"/>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2" name="Picture 31">
            <a:extLst>
              <a:ext uri="{FF2B5EF4-FFF2-40B4-BE49-F238E27FC236}">
                <a16:creationId xmlns:a16="http://schemas.microsoft.com/office/drawing/2014/main" id="{316DB38B-ACE3-475B-9264-AD7B98764287}"/>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3" name="Picture 32">
            <a:extLst>
              <a:ext uri="{FF2B5EF4-FFF2-40B4-BE49-F238E27FC236}">
                <a16:creationId xmlns:a16="http://schemas.microsoft.com/office/drawing/2014/main" id="{2A636695-35B0-41A9-9312-20BFD8DCD219}"/>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666101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ext 1">
  <p:cSld name="Title and text 1">
    <p:spTree>
      <p:nvGrpSpPr>
        <p:cNvPr id="1" name="Shape 562"/>
        <p:cNvGrpSpPr/>
        <p:nvPr/>
      </p:nvGrpSpPr>
      <p:grpSpPr>
        <a:xfrm>
          <a:off x="0" y="0"/>
          <a:ext cx="0" cy="0"/>
          <a:chOff x="0" y="0"/>
          <a:chExt cx="0" cy="0"/>
        </a:xfrm>
      </p:grpSpPr>
      <p:pic>
        <p:nvPicPr>
          <p:cNvPr id="563" name="Google Shape;563;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564" name="Google Shape;564;p25"/>
          <p:cNvSpPr txBox="1">
            <a:spLocks noGrp="1"/>
          </p:cNvSpPr>
          <p:nvPr>
            <p:ph type="subTitle" idx="1"/>
          </p:nvPr>
        </p:nvSpPr>
        <p:spPr>
          <a:xfrm>
            <a:off x="942112" y="2861571"/>
            <a:ext cx="5130400" cy="173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565" name="Google Shape;565;p25"/>
          <p:cNvSpPr txBox="1">
            <a:spLocks noGrp="1"/>
          </p:cNvSpPr>
          <p:nvPr>
            <p:ph type="title"/>
          </p:nvPr>
        </p:nvSpPr>
        <p:spPr>
          <a:xfrm>
            <a:off x="1198712" y="2104500"/>
            <a:ext cx="46172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sz="4667"/>
            </a:lvl2pPr>
            <a:lvl3pPr lvl="2" rtl="0">
              <a:spcBef>
                <a:spcPts val="0"/>
              </a:spcBef>
              <a:spcAft>
                <a:spcPts val="0"/>
              </a:spcAft>
              <a:buSzPts val="3500"/>
              <a:buNone/>
              <a:defRPr sz="4667"/>
            </a:lvl3pPr>
            <a:lvl4pPr lvl="3" rtl="0">
              <a:spcBef>
                <a:spcPts val="0"/>
              </a:spcBef>
              <a:spcAft>
                <a:spcPts val="0"/>
              </a:spcAft>
              <a:buSzPts val="3500"/>
              <a:buNone/>
              <a:defRPr sz="4667"/>
            </a:lvl4pPr>
            <a:lvl5pPr lvl="4" rtl="0">
              <a:spcBef>
                <a:spcPts val="0"/>
              </a:spcBef>
              <a:spcAft>
                <a:spcPts val="0"/>
              </a:spcAft>
              <a:buSzPts val="3500"/>
              <a:buNone/>
              <a:defRPr sz="4667"/>
            </a:lvl5pPr>
            <a:lvl6pPr lvl="5" rtl="0">
              <a:spcBef>
                <a:spcPts val="0"/>
              </a:spcBef>
              <a:spcAft>
                <a:spcPts val="0"/>
              </a:spcAft>
              <a:buSzPts val="3500"/>
              <a:buNone/>
              <a:defRPr sz="4667"/>
            </a:lvl6pPr>
            <a:lvl7pPr lvl="6" rtl="0">
              <a:spcBef>
                <a:spcPts val="0"/>
              </a:spcBef>
              <a:spcAft>
                <a:spcPts val="0"/>
              </a:spcAft>
              <a:buSzPts val="3500"/>
              <a:buNone/>
              <a:defRPr sz="4667"/>
            </a:lvl7pPr>
            <a:lvl8pPr lvl="7" rtl="0">
              <a:spcBef>
                <a:spcPts val="0"/>
              </a:spcBef>
              <a:spcAft>
                <a:spcPts val="0"/>
              </a:spcAft>
              <a:buSzPts val="3500"/>
              <a:buNone/>
              <a:defRPr sz="4667"/>
            </a:lvl8pPr>
            <a:lvl9pPr lvl="8" rtl="0">
              <a:spcBef>
                <a:spcPts val="0"/>
              </a:spcBef>
              <a:spcAft>
                <a:spcPts val="0"/>
              </a:spcAft>
              <a:buSzPts val="3500"/>
              <a:buNone/>
              <a:defRPr sz="4667"/>
            </a:lvl9pPr>
          </a:lstStyle>
          <a:p>
            <a:endParaRPr/>
          </a:p>
        </p:txBody>
      </p:sp>
      <p:sp>
        <p:nvSpPr>
          <p:cNvPr id="566" name="Google Shape;566;p25"/>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567" name="Google Shape;567;p25"/>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25"/>
          <p:cNvGrpSpPr/>
          <p:nvPr/>
        </p:nvGrpSpPr>
        <p:grpSpPr>
          <a:xfrm>
            <a:off x="4076700" y="4193418"/>
            <a:ext cx="9525000" cy="2802933"/>
            <a:chOff x="1698275" y="1828750"/>
            <a:chExt cx="7143750" cy="2102200"/>
          </a:xfrm>
        </p:grpSpPr>
        <p:sp>
          <p:nvSpPr>
            <p:cNvPr id="569" name="Google Shape;569;p25"/>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25"/>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25"/>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25"/>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25"/>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25"/>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5"/>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5"/>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25"/>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25"/>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25"/>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25"/>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5"/>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5"/>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25"/>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25"/>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5"/>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5"/>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25"/>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25"/>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5"/>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5"/>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25"/>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25"/>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25"/>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25"/>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25"/>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25"/>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25"/>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25"/>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25"/>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25"/>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25"/>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25"/>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25"/>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25"/>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25"/>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25"/>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25"/>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5"/>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5"/>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25"/>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1" name="Google Shape;611;p25"/>
          <p:cNvSpPr/>
          <p:nvPr/>
        </p:nvSpPr>
        <p:spPr>
          <a:xfrm rot="-5400000" flipH="1">
            <a:off x="177167" y="2488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25"/>
          <p:cNvSpPr/>
          <p:nvPr/>
        </p:nvSpPr>
        <p:spPr>
          <a:xfrm rot="-5400000" flipH="1">
            <a:off x="557475" y="307054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25"/>
          <p:cNvSpPr/>
          <p:nvPr/>
        </p:nvSpPr>
        <p:spPr>
          <a:xfrm rot="-5400000" flipH="1">
            <a:off x="602067" y="33908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25"/>
          <p:cNvSpPr/>
          <p:nvPr/>
        </p:nvSpPr>
        <p:spPr>
          <a:xfrm>
            <a:off x="7033707" y="264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25"/>
          <p:cNvSpPr/>
          <p:nvPr/>
        </p:nvSpPr>
        <p:spPr>
          <a:xfrm flipH="1">
            <a:off x="5333482" y="264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6" name="Google Shape;616;p25"/>
          <p:cNvSpPr/>
          <p:nvPr/>
        </p:nvSpPr>
        <p:spPr>
          <a:xfrm flipH="1">
            <a:off x="6108667" y="424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7" name="Google Shape;617;p25"/>
          <p:cNvSpPr/>
          <p:nvPr/>
        </p:nvSpPr>
        <p:spPr>
          <a:xfrm rot="-2516804">
            <a:off x="3558388" y="385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8" name="Google Shape;618;p25"/>
          <p:cNvSpPr/>
          <p:nvPr/>
        </p:nvSpPr>
        <p:spPr>
          <a:xfrm flipH="1">
            <a:off x="4902167" y="656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9" name="Google Shape;619;p25"/>
          <p:cNvSpPr/>
          <p:nvPr/>
        </p:nvSpPr>
        <p:spPr>
          <a:xfrm rot="-2417287" flipH="1">
            <a:off x="7028543" y="980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0" name="Google Shape;620;p25"/>
          <p:cNvSpPr/>
          <p:nvPr/>
        </p:nvSpPr>
        <p:spPr>
          <a:xfrm flipH="1">
            <a:off x="5329267" y="1194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5"/>
          <p:cNvSpPr/>
          <p:nvPr/>
        </p:nvSpPr>
        <p:spPr>
          <a:xfrm flipH="1">
            <a:off x="8310267" y="1292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58084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ackground 1">
  <p:cSld name="Background 1">
    <p:spTree>
      <p:nvGrpSpPr>
        <p:cNvPr id="1" name="Shape 661"/>
        <p:cNvGrpSpPr/>
        <p:nvPr/>
      </p:nvGrpSpPr>
      <p:grpSpPr>
        <a:xfrm>
          <a:off x="0" y="0"/>
          <a:ext cx="0" cy="0"/>
          <a:chOff x="0" y="0"/>
          <a:chExt cx="0" cy="0"/>
        </a:xfrm>
      </p:grpSpPr>
      <p:pic>
        <p:nvPicPr>
          <p:cNvPr id="662" name="Google Shape;662;p28"/>
          <p:cNvPicPr preferRelativeResize="0"/>
          <p:nvPr/>
        </p:nvPicPr>
        <p:blipFill>
          <a:blip r:embed="rId2">
            <a:alphaModFix/>
          </a:blip>
          <a:stretch>
            <a:fillRect/>
          </a:stretch>
        </p:blipFill>
        <p:spPr>
          <a:xfrm>
            <a:off x="0" y="0"/>
            <a:ext cx="12192000" cy="6858000"/>
          </a:xfrm>
          <a:prstGeom prst="rect">
            <a:avLst/>
          </a:prstGeom>
          <a:noFill/>
          <a:ln>
            <a:noFill/>
          </a:ln>
        </p:spPr>
      </p:pic>
      <p:sp>
        <p:nvSpPr>
          <p:cNvPr id="663" name="Google Shape;663;p28"/>
          <p:cNvSpPr/>
          <p:nvPr/>
        </p:nvSpPr>
        <p:spPr>
          <a:xfrm>
            <a:off x="-597656" y="25649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28"/>
          <p:cNvSpPr/>
          <p:nvPr/>
        </p:nvSpPr>
        <p:spPr>
          <a:xfrm>
            <a:off x="11524461" y="2038511"/>
            <a:ext cx="1246120" cy="68415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5" name="Google Shape;665;p28"/>
          <p:cNvSpPr/>
          <p:nvPr/>
        </p:nvSpPr>
        <p:spPr>
          <a:xfrm>
            <a:off x="5401226" y="-387825"/>
            <a:ext cx="1389549" cy="76290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8"/>
          <p:cNvSpPr/>
          <p:nvPr/>
        </p:nvSpPr>
        <p:spPr>
          <a:xfrm>
            <a:off x="-11905"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8"/>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8"/>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8"/>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0" name="Google Shape;670;p28"/>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1" name="Google Shape;671;p28"/>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2" name="Google Shape;672;p28"/>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3" name="Google Shape;673;p28"/>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28"/>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28"/>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28"/>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28"/>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28"/>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28"/>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28"/>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28"/>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28"/>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28"/>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28"/>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28"/>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8"/>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28"/>
          <p:cNvSpPr/>
          <p:nvPr/>
        </p:nvSpPr>
        <p:spPr>
          <a:xfrm>
            <a:off x="3855861" y="1505868"/>
            <a:ext cx="1381135" cy="758285"/>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28"/>
          <p:cNvSpPr/>
          <p:nvPr/>
        </p:nvSpPr>
        <p:spPr>
          <a:xfrm>
            <a:off x="8741271" y="494744"/>
            <a:ext cx="818125" cy="449176"/>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9" name="Google Shape;689;p28"/>
          <p:cNvGrpSpPr/>
          <p:nvPr/>
        </p:nvGrpSpPr>
        <p:grpSpPr>
          <a:xfrm>
            <a:off x="9439567" y="3723342"/>
            <a:ext cx="459964" cy="951401"/>
            <a:chOff x="2482298" y="2502800"/>
            <a:chExt cx="596117" cy="1233025"/>
          </a:xfrm>
        </p:grpSpPr>
        <p:sp>
          <p:nvSpPr>
            <p:cNvPr id="690" name="Google Shape;69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1" name="Google Shape;691;p28"/>
            <p:cNvGrpSpPr/>
            <p:nvPr/>
          </p:nvGrpSpPr>
          <p:grpSpPr>
            <a:xfrm>
              <a:off x="2482298" y="2502800"/>
              <a:ext cx="596117" cy="1200431"/>
              <a:chOff x="5636700" y="760500"/>
              <a:chExt cx="491400" cy="989475"/>
            </a:xfrm>
          </p:grpSpPr>
          <p:sp>
            <p:nvSpPr>
              <p:cNvPr id="692" name="Google Shape;69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96" name="Google Shape;696;p28"/>
          <p:cNvGrpSpPr/>
          <p:nvPr/>
        </p:nvGrpSpPr>
        <p:grpSpPr>
          <a:xfrm>
            <a:off x="8906449" y="4139303"/>
            <a:ext cx="459980" cy="509527"/>
            <a:chOff x="10557081" y="3779237"/>
            <a:chExt cx="506438" cy="560988"/>
          </a:xfrm>
        </p:grpSpPr>
        <p:sp>
          <p:nvSpPr>
            <p:cNvPr id="697" name="Google Shape;697;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98" name="Google Shape;698;p28"/>
            <p:cNvGrpSpPr/>
            <p:nvPr/>
          </p:nvGrpSpPr>
          <p:grpSpPr>
            <a:xfrm>
              <a:off x="10557081" y="3779237"/>
              <a:ext cx="506438" cy="548141"/>
              <a:chOff x="10556950" y="2998175"/>
              <a:chExt cx="1228025" cy="1329150"/>
            </a:xfrm>
          </p:grpSpPr>
          <p:sp>
            <p:nvSpPr>
              <p:cNvPr id="699" name="Google Shape;699;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05" name="Google Shape;705;p28"/>
          <p:cNvSpPr/>
          <p:nvPr/>
        </p:nvSpPr>
        <p:spPr>
          <a:xfrm>
            <a:off x="819267" y="4594227"/>
            <a:ext cx="1199069" cy="449136"/>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6" name="Google Shape;706;p28"/>
          <p:cNvGrpSpPr/>
          <p:nvPr/>
        </p:nvGrpSpPr>
        <p:grpSpPr>
          <a:xfrm>
            <a:off x="431701" y="3642822"/>
            <a:ext cx="459964" cy="951401"/>
            <a:chOff x="2482298" y="2502800"/>
            <a:chExt cx="596117" cy="1233025"/>
          </a:xfrm>
        </p:grpSpPr>
        <p:sp>
          <p:nvSpPr>
            <p:cNvPr id="707" name="Google Shape;707;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08" name="Google Shape;708;p28"/>
            <p:cNvGrpSpPr/>
            <p:nvPr/>
          </p:nvGrpSpPr>
          <p:grpSpPr>
            <a:xfrm>
              <a:off x="2482298" y="2502800"/>
              <a:ext cx="596117" cy="1200431"/>
              <a:chOff x="5636700" y="760500"/>
              <a:chExt cx="491400" cy="989475"/>
            </a:xfrm>
          </p:grpSpPr>
          <p:sp>
            <p:nvSpPr>
              <p:cNvPr id="709" name="Google Shape;709;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28"/>
          <p:cNvGrpSpPr/>
          <p:nvPr/>
        </p:nvGrpSpPr>
        <p:grpSpPr>
          <a:xfrm>
            <a:off x="1642774" y="3965080"/>
            <a:ext cx="375575" cy="416104"/>
            <a:chOff x="10557081" y="3779237"/>
            <a:chExt cx="506438" cy="560988"/>
          </a:xfrm>
        </p:grpSpPr>
        <p:sp>
          <p:nvSpPr>
            <p:cNvPr id="714" name="Google Shape;714;p28"/>
            <p:cNvSpPr/>
            <p:nvPr/>
          </p:nvSpPr>
          <p:spPr>
            <a:xfrm>
              <a:off x="10652095" y="4293125"/>
              <a:ext cx="281700" cy="47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5" name="Google Shape;715;p28"/>
            <p:cNvGrpSpPr/>
            <p:nvPr/>
          </p:nvGrpSpPr>
          <p:grpSpPr>
            <a:xfrm>
              <a:off x="10557081" y="3779237"/>
              <a:ext cx="506438" cy="548141"/>
              <a:chOff x="10556950" y="2998175"/>
              <a:chExt cx="1228025" cy="1329150"/>
            </a:xfrm>
          </p:grpSpPr>
          <p:sp>
            <p:nvSpPr>
              <p:cNvPr id="716" name="Google Shape;716;p28"/>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8"/>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8"/>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28"/>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28"/>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28"/>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2" name="Google Shape;722;p28"/>
          <p:cNvGrpSpPr/>
          <p:nvPr/>
        </p:nvGrpSpPr>
        <p:grpSpPr>
          <a:xfrm>
            <a:off x="11443334" y="3799022"/>
            <a:ext cx="459964" cy="951401"/>
            <a:chOff x="2482298" y="2502800"/>
            <a:chExt cx="596117" cy="1233025"/>
          </a:xfrm>
        </p:grpSpPr>
        <p:sp>
          <p:nvSpPr>
            <p:cNvPr id="723" name="Google Shape;723;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24" name="Google Shape;724;p28"/>
            <p:cNvGrpSpPr/>
            <p:nvPr/>
          </p:nvGrpSpPr>
          <p:grpSpPr>
            <a:xfrm>
              <a:off x="2482298" y="2502800"/>
              <a:ext cx="596117" cy="1200431"/>
              <a:chOff x="5636700" y="760500"/>
              <a:chExt cx="491400" cy="989475"/>
            </a:xfrm>
          </p:grpSpPr>
          <p:sp>
            <p:nvSpPr>
              <p:cNvPr id="725" name="Google Shape;725;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29" name="Google Shape;729;p28"/>
          <p:cNvGrpSpPr/>
          <p:nvPr/>
        </p:nvGrpSpPr>
        <p:grpSpPr>
          <a:xfrm>
            <a:off x="11100650" y="3757855"/>
            <a:ext cx="283433" cy="586263"/>
            <a:chOff x="2482298" y="2502800"/>
            <a:chExt cx="596117" cy="1233025"/>
          </a:xfrm>
        </p:grpSpPr>
        <p:sp>
          <p:nvSpPr>
            <p:cNvPr id="730" name="Google Shape;730;p28"/>
            <p:cNvSpPr/>
            <p:nvPr/>
          </p:nvSpPr>
          <p:spPr>
            <a:xfrm>
              <a:off x="2536300" y="3635625"/>
              <a:ext cx="488100" cy="1002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1" name="Google Shape;731;p28"/>
            <p:cNvGrpSpPr/>
            <p:nvPr/>
          </p:nvGrpSpPr>
          <p:grpSpPr>
            <a:xfrm>
              <a:off x="2482298" y="2502800"/>
              <a:ext cx="596117" cy="1200431"/>
              <a:chOff x="5636700" y="760500"/>
              <a:chExt cx="491400" cy="989475"/>
            </a:xfrm>
          </p:grpSpPr>
          <p:sp>
            <p:nvSpPr>
              <p:cNvPr id="732" name="Google Shape;732;p28"/>
              <p:cNvSpPr/>
              <p:nvPr/>
            </p:nvSpPr>
            <p:spPr>
              <a:xfrm>
                <a:off x="5636700" y="760500"/>
                <a:ext cx="491400" cy="745225"/>
              </a:xfrm>
              <a:custGeom>
                <a:avLst/>
                <a:gdLst/>
                <a:ahLst/>
                <a:cxnLst/>
                <a:rect l="l" t="t" r="r" b="b"/>
                <a:pathLst>
                  <a:path w="19656" h="29809" extrusionOk="0">
                    <a:moveTo>
                      <a:pt x="9599" y="1"/>
                    </a:moveTo>
                    <a:lnTo>
                      <a:pt x="9370" y="39"/>
                    </a:lnTo>
                    <a:lnTo>
                      <a:pt x="9141" y="115"/>
                    </a:lnTo>
                    <a:lnTo>
                      <a:pt x="8912" y="192"/>
                    </a:lnTo>
                    <a:lnTo>
                      <a:pt x="8702" y="306"/>
                    </a:lnTo>
                    <a:lnTo>
                      <a:pt x="8492" y="440"/>
                    </a:lnTo>
                    <a:lnTo>
                      <a:pt x="8301" y="611"/>
                    </a:lnTo>
                    <a:lnTo>
                      <a:pt x="8110" y="802"/>
                    </a:lnTo>
                    <a:lnTo>
                      <a:pt x="7576" y="1375"/>
                    </a:lnTo>
                    <a:lnTo>
                      <a:pt x="7080" y="1985"/>
                    </a:lnTo>
                    <a:lnTo>
                      <a:pt x="6584" y="2577"/>
                    </a:lnTo>
                    <a:lnTo>
                      <a:pt x="6126" y="3188"/>
                    </a:lnTo>
                    <a:lnTo>
                      <a:pt x="5706" y="3798"/>
                    </a:lnTo>
                    <a:lnTo>
                      <a:pt x="5286" y="4390"/>
                    </a:lnTo>
                    <a:lnTo>
                      <a:pt x="4885" y="5001"/>
                    </a:lnTo>
                    <a:lnTo>
                      <a:pt x="4504" y="5630"/>
                    </a:lnTo>
                    <a:lnTo>
                      <a:pt x="4160" y="6241"/>
                    </a:lnTo>
                    <a:lnTo>
                      <a:pt x="3817" y="6833"/>
                    </a:lnTo>
                    <a:lnTo>
                      <a:pt x="3492" y="7443"/>
                    </a:lnTo>
                    <a:lnTo>
                      <a:pt x="3206" y="8054"/>
                    </a:lnTo>
                    <a:lnTo>
                      <a:pt x="2920" y="8645"/>
                    </a:lnTo>
                    <a:lnTo>
                      <a:pt x="2653" y="9237"/>
                    </a:lnTo>
                    <a:lnTo>
                      <a:pt x="2404" y="9829"/>
                    </a:lnTo>
                    <a:lnTo>
                      <a:pt x="2156" y="10401"/>
                    </a:lnTo>
                    <a:lnTo>
                      <a:pt x="1737" y="11527"/>
                    </a:lnTo>
                    <a:lnTo>
                      <a:pt x="1374" y="12615"/>
                    </a:lnTo>
                    <a:lnTo>
                      <a:pt x="1069" y="13645"/>
                    </a:lnTo>
                    <a:lnTo>
                      <a:pt x="802" y="14618"/>
                    </a:lnTo>
                    <a:lnTo>
                      <a:pt x="592" y="15515"/>
                    </a:lnTo>
                    <a:lnTo>
                      <a:pt x="420" y="16336"/>
                    </a:lnTo>
                    <a:lnTo>
                      <a:pt x="267" y="17099"/>
                    </a:lnTo>
                    <a:lnTo>
                      <a:pt x="172" y="17748"/>
                    </a:lnTo>
                    <a:lnTo>
                      <a:pt x="76" y="18530"/>
                    </a:lnTo>
                    <a:lnTo>
                      <a:pt x="38" y="18931"/>
                    </a:lnTo>
                    <a:lnTo>
                      <a:pt x="19" y="19332"/>
                    </a:lnTo>
                    <a:lnTo>
                      <a:pt x="0" y="19733"/>
                    </a:lnTo>
                    <a:lnTo>
                      <a:pt x="19" y="20133"/>
                    </a:lnTo>
                    <a:lnTo>
                      <a:pt x="38" y="20534"/>
                    </a:lnTo>
                    <a:lnTo>
                      <a:pt x="57" y="20935"/>
                    </a:lnTo>
                    <a:lnTo>
                      <a:pt x="115" y="21317"/>
                    </a:lnTo>
                    <a:lnTo>
                      <a:pt x="172" y="21698"/>
                    </a:lnTo>
                    <a:lnTo>
                      <a:pt x="248" y="22061"/>
                    </a:lnTo>
                    <a:lnTo>
                      <a:pt x="324" y="22423"/>
                    </a:lnTo>
                    <a:lnTo>
                      <a:pt x="420" y="22767"/>
                    </a:lnTo>
                    <a:lnTo>
                      <a:pt x="515" y="23091"/>
                    </a:lnTo>
                    <a:lnTo>
                      <a:pt x="630" y="23416"/>
                    </a:lnTo>
                    <a:lnTo>
                      <a:pt x="744" y="23740"/>
                    </a:lnTo>
                    <a:lnTo>
                      <a:pt x="878" y="24026"/>
                    </a:lnTo>
                    <a:lnTo>
                      <a:pt x="1011" y="24332"/>
                    </a:lnTo>
                    <a:lnTo>
                      <a:pt x="1298" y="24885"/>
                    </a:lnTo>
                    <a:lnTo>
                      <a:pt x="1622" y="25400"/>
                    </a:lnTo>
                    <a:lnTo>
                      <a:pt x="1966" y="25877"/>
                    </a:lnTo>
                    <a:lnTo>
                      <a:pt x="2328" y="26316"/>
                    </a:lnTo>
                    <a:lnTo>
                      <a:pt x="2729" y="26717"/>
                    </a:lnTo>
                    <a:lnTo>
                      <a:pt x="3130" y="27099"/>
                    </a:lnTo>
                    <a:lnTo>
                      <a:pt x="3549" y="27442"/>
                    </a:lnTo>
                    <a:lnTo>
                      <a:pt x="3969" y="27747"/>
                    </a:lnTo>
                    <a:lnTo>
                      <a:pt x="4408" y="28034"/>
                    </a:lnTo>
                    <a:lnTo>
                      <a:pt x="4847" y="28301"/>
                    </a:lnTo>
                    <a:lnTo>
                      <a:pt x="5286" y="28530"/>
                    </a:lnTo>
                    <a:lnTo>
                      <a:pt x="5725" y="28721"/>
                    </a:lnTo>
                    <a:lnTo>
                      <a:pt x="6145" y="28912"/>
                    </a:lnTo>
                    <a:lnTo>
                      <a:pt x="6565" y="29064"/>
                    </a:lnTo>
                    <a:lnTo>
                      <a:pt x="6965" y="29217"/>
                    </a:lnTo>
                    <a:lnTo>
                      <a:pt x="7366" y="29331"/>
                    </a:lnTo>
                    <a:lnTo>
                      <a:pt x="7748" y="29446"/>
                    </a:lnTo>
                    <a:lnTo>
                      <a:pt x="8435" y="29599"/>
                    </a:lnTo>
                    <a:lnTo>
                      <a:pt x="9007" y="29694"/>
                    </a:lnTo>
                    <a:lnTo>
                      <a:pt x="9446" y="29770"/>
                    </a:lnTo>
                    <a:lnTo>
                      <a:pt x="9828" y="29808"/>
                    </a:lnTo>
                    <a:lnTo>
                      <a:pt x="10209" y="29770"/>
                    </a:lnTo>
                    <a:lnTo>
                      <a:pt x="10648" y="29694"/>
                    </a:lnTo>
                    <a:lnTo>
                      <a:pt x="11221" y="29599"/>
                    </a:lnTo>
                    <a:lnTo>
                      <a:pt x="11908" y="29446"/>
                    </a:lnTo>
                    <a:lnTo>
                      <a:pt x="12289" y="29331"/>
                    </a:lnTo>
                    <a:lnTo>
                      <a:pt x="12690" y="29217"/>
                    </a:lnTo>
                    <a:lnTo>
                      <a:pt x="13091" y="29064"/>
                    </a:lnTo>
                    <a:lnTo>
                      <a:pt x="13511" y="28912"/>
                    </a:lnTo>
                    <a:lnTo>
                      <a:pt x="13931" y="28721"/>
                    </a:lnTo>
                    <a:lnTo>
                      <a:pt x="14369" y="28530"/>
                    </a:lnTo>
                    <a:lnTo>
                      <a:pt x="14808" y="28301"/>
                    </a:lnTo>
                    <a:lnTo>
                      <a:pt x="15247" y="28034"/>
                    </a:lnTo>
                    <a:lnTo>
                      <a:pt x="15686" y="27747"/>
                    </a:lnTo>
                    <a:lnTo>
                      <a:pt x="16106" y="27442"/>
                    </a:lnTo>
                    <a:lnTo>
                      <a:pt x="16526" y="27099"/>
                    </a:lnTo>
                    <a:lnTo>
                      <a:pt x="16927" y="26717"/>
                    </a:lnTo>
                    <a:lnTo>
                      <a:pt x="17327" y="26316"/>
                    </a:lnTo>
                    <a:lnTo>
                      <a:pt x="17690" y="25877"/>
                    </a:lnTo>
                    <a:lnTo>
                      <a:pt x="18033" y="25400"/>
                    </a:lnTo>
                    <a:lnTo>
                      <a:pt x="18358" y="24885"/>
                    </a:lnTo>
                    <a:lnTo>
                      <a:pt x="18644" y="24332"/>
                    </a:lnTo>
                    <a:lnTo>
                      <a:pt x="18778" y="24026"/>
                    </a:lnTo>
                    <a:lnTo>
                      <a:pt x="18911" y="23740"/>
                    </a:lnTo>
                    <a:lnTo>
                      <a:pt x="19026" y="23416"/>
                    </a:lnTo>
                    <a:lnTo>
                      <a:pt x="19140" y="23091"/>
                    </a:lnTo>
                    <a:lnTo>
                      <a:pt x="19236" y="22767"/>
                    </a:lnTo>
                    <a:lnTo>
                      <a:pt x="19331" y="22423"/>
                    </a:lnTo>
                    <a:lnTo>
                      <a:pt x="19407" y="22061"/>
                    </a:lnTo>
                    <a:lnTo>
                      <a:pt x="19484" y="21698"/>
                    </a:lnTo>
                    <a:lnTo>
                      <a:pt x="19541" y="21317"/>
                    </a:lnTo>
                    <a:lnTo>
                      <a:pt x="19598" y="20935"/>
                    </a:lnTo>
                    <a:lnTo>
                      <a:pt x="19617" y="20534"/>
                    </a:lnTo>
                    <a:lnTo>
                      <a:pt x="19636" y="20133"/>
                    </a:lnTo>
                    <a:lnTo>
                      <a:pt x="19655" y="19733"/>
                    </a:lnTo>
                    <a:lnTo>
                      <a:pt x="19636" y="19332"/>
                    </a:lnTo>
                    <a:lnTo>
                      <a:pt x="19617" y="18931"/>
                    </a:lnTo>
                    <a:lnTo>
                      <a:pt x="19579" y="18530"/>
                    </a:lnTo>
                    <a:lnTo>
                      <a:pt x="19484" y="17748"/>
                    </a:lnTo>
                    <a:lnTo>
                      <a:pt x="19388" y="17099"/>
                    </a:lnTo>
                    <a:lnTo>
                      <a:pt x="19236" y="16336"/>
                    </a:lnTo>
                    <a:lnTo>
                      <a:pt x="19064" y="15515"/>
                    </a:lnTo>
                    <a:lnTo>
                      <a:pt x="18854" y="14599"/>
                    </a:lnTo>
                    <a:lnTo>
                      <a:pt x="18587" y="13645"/>
                    </a:lnTo>
                    <a:lnTo>
                      <a:pt x="18281" y="12596"/>
                    </a:lnTo>
                    <a:lnTo>
                      <a:pt x="17919" y="11527"/>
                    </a:lnTo>
                    <a:lnTo>
                      <a:pt x="17499" y="10401"/>
                    </a:lnTo>
                    <a:lnTo>
                      <a:pt x="17251" y="9829"/>
                    </a:lnTo>
                    <a:lnTo>
                      <a:pt x="17003" y="9237"/>
                    </a:lnTo>
                    <a:lnTo>
                      <a:pt x="16736" y="8645"/>
                    </a:lnTo>
                    <a:lnTo>
                      <a:pt x="16450" y="8054"/>
                    </a:lnTo>
                    <a:lnTo>
                      <a:pt x="16163" y="7443"/>
                    </a:lnTo>
                    <a:lnTo>
                      <a:pt x="15839" y="6833"/>
                    </a:lnTo>
                    <a:lnTo>
                      <a:pt x="15495" y="6222"/>
                    </a:lnTo>
                    <a:lnTo>
                      <a:pt x="15152" y="5630"/>
                    </a:lnTo>
                    <a:lnTo>
                      <a:pt x="14770" y="5001"/>
                    </a:lnTo>
                    <a:lnTo>
                      <a:pt x="14369" y="4390"/>
                    </a:lnTo>
                    <a:lnTo>
                      <a:pt x="13950" y="3798"/>
                    </a:lnTo>
                    <a:lnTo>
                      <a:pt x="13530" y="3188"/>
                    </a:lnTo>
                    <a:lnTo>
                      <a:pt x="13072" y="2577"/>
                    </a:lnTo>
                    <a:lnTo>
                      <a:pt x="12576" y="1985"/>
                    </a:lnTo>
                    <a:lnTo>
                      <a:pt x="12080" y="1375"/>
                    </a:lnTo>
                    <a:lnTo>
                      <a:pt x="11545" y="802"/>
                    </a:lnTo>
                    <a:lnTo>
                      <a:pt x="11354" y="611"/>
                    </a:lnTo>
                    <a:lnTo>
                      <a:pt x="11164" y="440"/>
                    </a:lnTo>
                    <a:lnTo>
                      <a:pt x="10954" y="306"/>
                    </a:lnTo>
                    <a:lnTo>
                      <a:pt x="10744" y="192"/>
                    </a:lnTo>
                    <a:lnTo>
                      <a:pt x="10515" y="115"/>
                    </a:lnTo>
                    <a:lnTo>
                      <a:pt x="10286" y="39"/>
                    </a:lnTo>
                    <a:lnTo>
                      <a:pt x="100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28"/>
              <p:cNvSpPr/>
              <p:nvPr/>
            </p:nvSpPr>
            <p:spPr>
              <a:xfrm>
                <a:off x="5636700" y="848300"/>
                <a:ext cx="473750" cy="657425"/>
              </a:xfrm>
              <a:custGeom>
                <a:avLst/>
                <a:gdLst/>
                <a:ahLst/>
                <a:cxnLst/>
                <a:rect l="l" t="t" r="r" b="b"/>
                <a:pathLst>
                  <a:path w="18950" h="26297" extrusionOk="0">
                    <a:moveTo>
                      <a:pt x="5897" y="0"/>
                    </a:moveTo>
                    <a:lnTo>
                      <a:pt x="5534" y="515"/>
                    </a:lnTo>
                    <a:lnTo>
                      <a:pt x="5191" y="1050"/>
                    </a:lnTo>
                    <a:lnTo>
                      <a:pt x="4847" y="1565"/>
                    </a:lnTo>
                    <a:lnTo>
                      <a:pt x="4523" y="2099"/>
                    </a:lnTo>
                    <a:lnTo>
                      <a:pt x="4217" y="2614"/>
                    </a:lnTo>
                    <a:lnTo>
                      <a:pt x="3931" y="3130"/>
                    </a:lnTo>
                    <a:lnTo>
                      <a:pt x="3378" y="4179"/>
                    </a:lnTo>
                    <a:lnTo>
                      <a:pt x="2882" y="5210"/>
                    </a:lnTo>
                    <a:lnTo>
                      <a:pt x="2443" y="6221"/>
                    </a:lnTo>
                    <a:lnTo>
                      <a:pt x="2042" y="7194"/>
                    </a:lnTo>
                    <a:lnTo>
                      <a:pt x="1698" y="8168"/>
                    </a:lnTo>
                    <a:lnTo>
                      <a:pt x="1374" y="9084"/>
                    </a:lnTo>
                    <a:lnTo>
                      <a:pt x="1107" y="9980"/>
                    </a:lnTo>
                    <a:lnTo>
                      <a:pt x="878" y="10820"/>
                    </a:lnTo>
                    <a:lnTo>
                      <a:pt x="687" y="11622"/>
                    </a:lnTo>
                    <a:lnTo>
                      <a:pt x="515" y="12366"/>
                    </a:lnTo>
                    <a:lnTo>
                      <a:pt x="363" y="13053"/>
                    </a:lnTo>
                    <a:lnTo>
                      <a:pt x="267" y="13683"/>
                    </a:lnTo>
                    <a:lnTo>
                      <a:pt x="172" y="14236"/>
                    </a:lnTo>
                    <a:lnTo>
                      <a:pt x="76" y="15018"/>
                    </a:lnTo>
                    <a:lnTo>
                      <a:pt x="38" y="15419"/>
                    </a:lnTo>
                    <a:lnTo>
                      <a:pt x="19" y="15820"/>
                    </a:lnTo>
                    <a:lnTo>
                      <a:pt x="0" y="16221"/>
                    </a:lnTo>
                    <a:lnTo>
                      <a:pt x="19" y="16621"/>
                    </a:lnTo>
                    <a:lnTo>
                      <a:pt x="38" y="17022"/>
                    </a:lnTo>
                    <a:lnTo>
                      <a:pt x="57" y="17423"/>
                    </a:lnTo>
                    <a:lnTo>
                      <a:pt x="115" y="17805"/>
                    </a:lnTo>
                    <a:lnTo>
                      <a:pt x="172" y="18186"/>
                    </a:lnTo>
                    <a:lnTo>
                      <a:pt x="248" y="18549"/>
                    </a:lnTo>
                    <a:lnTo>
                      <a:pt x="324" y="18911"/>
                    </a:lnTo>
                    <a:lnTo>
                      <a:pt x="420" y="19255"/>
                    </a:lnTo>
                    <a:lnTo>
                      <a:pt x="515" y="19579"/>
                    </a:lnTo>
                    <a:lnTo>
                      <a:pt x="630" y="19904"/>
                    </a:lnTo>
                    <a:lnTo>
                      <a:pt x="744" y="20228"/>
                    </a:lnTo>
                    <a:lnTo>
                      <a:pt x="859" y="20514"/>
                    </a:lnTo>
                    <a:lnTo>
                      <a:pt x="1011" y="20820"/>
                    </a:lnTo>
                    <a:lnTo>
                      <a:pt x="1298" y="21373"/>
                    </a:lnTo>
                    <a:lnTo>
                      <a:pt x="1622" y="21888"/>
                    </a:lnTo>
                    <a:lnTo>
                      <a:pt x="1966" y="22365"/>
                    </a:lnTo>
                    <a:lnTo>
                      <a:pt x="2328" y="22804"/>
                    </a:lnTo>
                    <a:lnTo>
                      <a:pt x="2729" y="23205"/>
                    </a:lnTo>
                    <a:lnTo>
                      <a:pt x="3130" y="23587"/>
                    </a:lnTo>
                    <a:lnTo>
                      <a:pt x="3549" y="23930"/>
                    </a:lnTo>
                    <a:lnTo>
                      <a:pt x="3969" y="24235"/>
                    </a:lnTo>
                    <a:lnTo>
                      <a:pt x="4408" y="24522"/>
                    </a:lnTo>
                    <a:lnTo>
                      <a:pt x="4847" y="24789"/>
                    </a:lnTo>
                    <a:lnTo>
                      <a:pt x="5286" y="25018"/>
                    </a:lnTo>
                    <a:lnTo>
                      <a:pt x="5706" y="25209"/>
                    </a:lnTo>
                    <a:lnTo>
                      <a:pt x="6145" y="25400"/>
                    </a:lnTo>
                    <a:lnTo>
                      <a:pt x="6565" y="25571"/>
                    </a:lnTo>
                    <a:lnTo>
                      <a:pt x="6965" y="25705"/>
                    </a:lnTo>
                    <a:lnTo>
                      <a:pt x="7366" y="25819"/>
                    </a:lnTo>
                    <a:lnTo>
                      <a:pt x="7748" y="25934"/>
                    </a:lnTo>
                    <a:lnTo>
                      <a:pt x="8435" y="26087"/>
                    </a:lnTo>
                    <a:lnTo>
                      <a:pt x="9007" y="26201"/>
                    </a:lnTo>
                    <a:lnTo>
                      <a:pt x="9446" y="26258"/>
                    </a:lnTo>
                    <a:lnTo>
                      <a:pt x="9828" y="26296"/>
                    </a:lnTo>
                    <a:lnTo>
                      <a:pt x="10133" y="26258"/>
                    </a:lnTo>
                    <a:lnTo>
                      <a:pt x="10477" y="26220"/>
                    </a:lnTo>
                    <a:lnTo>
                      <a:pt x="10935" y="26144"/>
                    </a:lnTo>
                    <a:lnTo>
                      <a:pt x="11488" y="26029"/>
                    </a:lnTo>
                    <a:lnTo>
                      <a:pt x="12118" y="25877"/>
                    </a:lnTo>
                    <a:lnTo>
                      <a:pt x="12805" y="25667"/>
                    </a:lnTo>
                    <a:lnTo>
                      <a:pt x="13167" y="25533"/>
                    </a:lnTo>
                    <a:lnTo>
                      <a:pt x="13530" y="25400"/>
                    </a:lnTo>
                    <a:lnTo>
                      <a:pt x="13911" y="25228"/>
                    </a:lnTo>
                    <a:lnTo>
                      <a:pt x="14293" y="25056"/>
                    </a:lnTo>
                    <a:lnTo>
                      <a:pt x="14675" y="24846"/>
                    </a:lnTo>
                    <a:lnTo>
                      <a:pt x="15056" y="24636"/>
                    </a:lnTo>
                    <a:lnTo>
                      <a:pt x="15438" y="24388"/>
                    </a:lnTo>
                    <a:lnTo>
                      <a:pt x="15820" y="24140"/>
                    </a:lnTo>
                    <a:lnTo>
                      <a:pt x="16201" y="23854"/>
                    </a:lnTo>
                    <a:lnTo>
                      <a:pt x="16564" y="23548"/>
                    </a:lnTo>
                    <a:lnTo>
                      <a:pt x="16927" y="23224"/>
                    </a:lnTo>
                    <a:lnTo>
                      <a:pt x="17270" y="22861"/>
                    </a:lnTo>
                    <a:lnTo>
                      <a:pt x="17594" y="22480"/>
                    </a:lnTo>
                    <a:lnTo>
                      <a:pt x="17900" y="22079"/>
                    </a:lnTo>
                    <a:lnTo>
                      <a:pt x="18205" y="21640"/>
                    </a:lnTo>
                    <a:lnTo>
                      <a:pt x="18472" y="21163"/>
                    </a:lnTo>
                    <a:lnTo>
                      <a:pt x="18720" y="20667"/>
                    </a:lnTo>
                    <a:lnTo>
                      <a:pt x="18949" y="20152"/>
                    </a:lnTo>
                    <a:lnTo>
                      <a:pt x="18663" y="20419"/>
                    </a:lnTo>
                    <a:lnTo>
                      <a:pt x="18377" y="20686"/>
                    </a:lnTo>
                    <a:lnTo>
                      <a:pt x="18091" y="20934"/>
                    </a:lnTo>
                    <a:lnTo>
                      <a:pt x="17785" y="21163"/>
                    </a:lnTo>
                    <a:lnTo>
                      <a:pt x="17499" y="21373"/>
                    </a:lnTo>
                    <a:lnTo>
                      <a:pt x="17194" y="21583"/>
                    </a:lnTo>
                    <a:lnTo>
                      <a:pt x="16888" y="21774"/>
                    </a:lnTo>
                    <a:lnTo>
                      <a:pt x="16583" y="21946"/>
                    </a:lnTo>
                    <a:lnTo>
                      <a:pt x="15972" y="22251"/>
                    </a:lnTo>
                    <a:lnTo>
                      <a:pt x="15362" y="22518"/>
                    </a:lnTo>
                    <a:lnTo>
                      <a:pt x="14770" y="22747"/>
                    </a:lnTo>
                    <a:lnTo>
                      <a:pt x="14217" y="22919"/>
                    </a:lnTo>
                    <a:lnTo>
                      <a:pt x="13682" y="23071"/>
                    </a:lnTo>
                    <a:lnTo>
                      <a:pt x="13186" y="23186"/>
                    </a:lnTo>
                    <a:lnTo>
                      <a:pt x="12766" y="23262"/>
                    </a:lnTo>
                    <a:lnTo>
                      <a:pt x="12385" y="23339"/>
                    </a:lnTo>
                    <a:lnTo>
                      <a:pt x="11851" y="23396"/>
                    </a:lnTo>
                    <a:lnTo>
                      <a:pt x="11660" y="23415"/>
                    </a:lnTo>
                    <a:lnTo>
                      <a:pt x="11278" y="23377"/>
                    </a:lnTo>
                    <a:lnTo>
                      <a:pt x="10839" y="23319"/>
                    </a:lnTo>
                    <a:lnTo>
                      <a:pt x="10248" y="23205"/>
                    </a:lnTo>
                    <a:lnTo>
                      <a:pt x="9580" y="23052"/>
                    </a:lnTo>
                    <a:lnTo>
                      <a:pt x="9198" y="22957"/>
                    </a:lnTo>
                    <a:lnTo>
                      <a:pt x="8797" y="22823"/>
                    </a:lnTo>
                    <a:lnTo>
                      <a:pt x="8397" y="22690"/>
                    </a:lnTo>
                    <a:lnTo>
                      <a:pt x="7977" y="22518"/>
                    </a:lnTo>
                    <a:lnTo>
                      <a:pt x="7538" y="22346"/>
                    </a:lnTo>
                    <a:lnTo>
                      <a:pt x="7118" y="22136"/>
                    </a:lnTo>
                    <a:lnTo>
                      <a:pt x="6679" y="21907"/>
                    </a:lnTo>
                    <a:lnTo>
                      <a:pt x="6240" y="21659"/>
                    </a:lnTo>
                    <a:lnTo>
                      <a:pt x="5801" y="21373"/>
                    </a:lnTo>
                    <a:lnTo>
                      <a:pt x="5381" y="21049"/>
                    </a:lnTo>
                    <a:lnTo>
                      <a:pt x="4962" y="20705"/>
                    </a:lnTo>
                    <a:lnTo>
                      <a:pt x="4561" y="20343"/>
                    </a:lnTo>
                    <a:lnTo>
                      <a:pt x="4160" y="19923"/>
                    </a:lnTo>
                    <a:lnTo>
                      <a:pt x="3798" y="19484"/>
                    </a:lnTo>
                    <a:lnTo>
                      <a:pt x="3454" y="19007"/>
                    </a:lnTo>
                    <a:lnTo>
                      <a:pt x="3130" y="18491"/>
                    </a:lnTo>
                    <a:lnTo>
                      <a:pt x="2824" y="17938"/>
                    </a:lnTo>
                    <a:lnTo>
                      <a:pt x="2691" y="17652"/>
                    </a:lnTo>
                    <a:lnTo>
                      <a:pt x="2576" y="17347"/>
                    </a:lnTo>
                    <a:lnTo>
                      <a:pt x="2443" y="17041"/>
                    </a:lnTo>
                    <a:lnTo>
                      <a:pt x="2347" y="16717"/>
                    </a:lnTo>
                    <a:lnTo>
                      <a:pt x="2233" y="16373"/>
                    </a:lnTo>
                    <a:lnTo>
                      <a:pt x="2156" y="16030"/>
                    </a:lnTo>
                    <a:lnTo>
                      <a:pt x="2061" y="15686"/>
                    </a:lnTo>
                    <a:lnTo>
                      <a:pt x="2004" y="15324"/>
                    </a:lnTo>
                    <a:lnTo>
                      <a:pt x="1946" y="14942"/>
                    </a:lnTo>
                    <a:lnTo>
                      <a:pt x="1889" y="14560"/>
                    </a:lnTo>
                    <a:lnTo>
                      <a:pt x="1851" y="14160"/>
                    </a:lnTo>
                    <a:lnTo>
                      <a:pt x="1832" y="13759"/>
                    </a:lnTo>
                    <a:lnTo>
                      <a:pt x="1832" y="13358"/>
                    </a:lnTo>
                    <a:lnTo>
                      <a:pt x="1851" y="12957"/>
                    </a:lnTo>
                    <a:lnTo>
                      <a:pt x="1870" y="12557"/>
                    </a:lnTo>
                    <a:lnTo>
                      <a:pt x="1889" y="12156"/>
                    </a:lnTo>
                    <a:lnTo>
                      <a:pt x="2004" y="11354"/>
                    </a:lnTo>
                    <a:lnTo>
                      <a:pt x="2156" y="10400"/>
                    </a:lnTo>
                    <a:lnTo>
                      <a:pt x="2385" y="9255"/>
                    </a:lnTo>
                    <a:lnTo>
                      <a:pt x="2538" y="8626"/>
                    </a:lnTo>
                    <a:lnTo>
                      <a:pt x="2710" y="7977"/>
                    </a:lnTo>
                    <a:lnTo>
                      <a:pt x="2901" y="7271"/>
                    </a:lnTo>
                    <a:lnTo>
                      <a:pt x="3111" y="6546"/>
                    </a:lnTo>
                    <a:lnTo>
                      <a:pt x="3340" y="5801"/>
                    </a:lnTo>
                    <a:lnTo>
                      <a:pt x="3626" y="5019"/>
                    </a:lnTo>
                    <a:lnTo>
                      <a:pt x="3912" y="4217"/>
                    </a:lnTo>
                    <a:lnTo>
                      <a:pt x="4236" y="3397"/>
                    </a:lnTo>
                    <a:lnTo>
                      <a:pt x="4599" y="2557"/>
                    </a:lnTo>
                    <a:lnTo>
                      <a:pt x="5000" y="1718"/>
                    </a:lnTo>
                    <a:lnTo>
                      <a:pt x="5439" y="859"/>
                    </a:lnTo>
                    <a:lnTo>
                      <a:pt x="58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8"/>
              <p:cNvSpPr/>
              <p:nvPr/>
            </p:nvSpPr>
            <p:spPr>
              <a:xfrm>
                <a:off x="5852800" y="1220875"/>
                <a:ext cx="59175" cy="529100"/>
              </a:xfrm>
              <a:custGeom>
                <a:avLst/>
                <a:gdLst/>
                <a:ahLst/>
                <a:cxnLst/>
                <a:rect l="l" t="t" r="r" b="b"/>
                <a:pathLst>
                  <a:path w="2367" h="21164" extrusionOk="0">
                    <a:moveTo>
                      <a:pt x="1069" y="1"/>
                    </a:moveTo>
                    <a:lnTo>
                      <a:pt x="936" y="20"/>
                    </a:lnTo>
                    <a:lnTo>
                      <a:pt x="840" y="58"/>
                    </a:lnTo>
                    <a:lnTo>
                      <a:pt x="726" y="96"/>
                    </a:lnTo>
                    <a:lnTo>
                      <a:pt x="516" y="192"/>
                    </a:lnTo>
                    <a:lnTo>
                      <a:pt x="344" y="344"/>
                    </a:lnTo>
                    <a:lnTo>
                      <a:pt x="210" y="516"/>
                    </a:lnTo>
                    <a:lnTo>
                      <a:pt x="96" y="726"/>
                    </a:lnTo>
                    <a:lnTo>
                      <a:pt x="58" y="821"/>
                    </a:lnTo>
                    <a:lnTo>
                      <a:pt x="20" y="936"/>
                    </a:lnTo>
                    <a:lnTo>
                      <a:pt x="1" y="1050"/>
                    </a:lnTo>
                    <a:lnTo>
                      <a:pt x="1" y="1184"/>
                    </a:lnTo>
                    <a:lnTo>
                      <a:pt x="1" y="21164"/>
                    </a:lnTo>
                    <a:lnTo>
                      <a:pt x="2367" y="21164"/>
                    </a:lnTo>
                    <a:lnTo>
                      <a:pt x="2367" y="1184"/>
                    </a:lnTo>
                    <a:lnTo>
                      <a:pt x="2367" y="1050"/>
                    </a:lnTo>
                    <a:lnTo>
                      <a:pt x="2348" y="936"/>
                    </a:lnTo>
                    <a:lnTo>
                      <a:pt x="2310" y="821"/>
                    </a:lnTo>
                    <a:lnTo>
                      <a:pt x="2271" y="726"/>
                    </a:lnTo>
                    <a:lnTo>
                      <a:pt x="2157" y="516"/>
                    </a:lnTo>
                    <a:lnTo>
                      <a:pt x="2023" y="344"/>
                    </a:lnTo>
                    <a:lnTo>
                      <a:pt x="1852" y="192"/>
                    </a:lnTo>
                    <a:lnTo>
                      <a:pt x="1642" y="96"/>
                    </a:lnTo>
                    <a:lnTo>
                      <a:pt x="1527" y="58"/>
                    </a:lnTo>
                    <a:lnTo>
                      <a:pt x="1432" y="20"/>
                    </a:lnTo>
                    <a:lnTo>
                      <a:pt x="129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8"/>
              <p:cNvSpPr/>
              <p:nvPr/>
            </p:nvSpPr>
            <p:spPr>
              <a:xfrm>
                <a:off x="5852800" y="1220875"/>
                <a:ext cx="44400" cy="529100"/>
              </a:xfrm>
              <a:custGeom>
                <a:avLst/>
                <a:gdLst/>
                <a:ahLst/>
                <a:cxnLst/>
                <a:rect l="l" t="t" r="r" b="b"/>
                <a:pathLst>
                  <a:path w="1776" h="21164" extrusionOk="0">
                    <a:moveTo>
                      <a:pt x="1069" y="1"/>
                    </a:moveTo>
                    <a:lnTo>
                      <a:pt x="936" y="20"/>
                    </a:lnTo>
                    <a:lnTo>
                      <a:pt x="821" y="39"/>
                    </a:lnTo>
                    <a:lnTo>
                      <a:pt x="726" y="96"/>
                    </a:lnTo>
                    <a:lnTo>
                      <a:pt x="516" y="192"/>
                    </a:lnTo>
                    <a:lnTo>
                      <a:pt x="344" y="344"/>
                    </a:lnTo>
                    <a:lnTo>
                      <a:pt x="210" y="516"/>
                    </a:lnTo>
                    <a:lnTo>
                      <a:pt x="96" y="726"/>
                    </a:lnTo>
                    <a:lnTo>
                      <a:pt x="58" y="821"/>
                    </a:lnTo>
                    <a:lnTo>
                      <a:pt x="20" y="936"/>
                    </a:lnTo>
                    <a:lnTo>
                      <a:pt x="1" y="1070"/>
                    </a:lnTo>
                    <a:lnTo>
                      <a:pt x="1" y="1184"/>
                    </a:lnTo>
                    <a:lnTo>
                      <a:pt x="1" y="21164"/>
                    </a:lnTo>
                    <a:lnTo>
                      <a:pt x="1184" y="21164"/>
                    </a:lnTo>
                    <a:lnTo>
                      <a:pt x="1184" y="1184"/>
                    </a:lnTo>
                    <a:lnTo>
                      <a:pt x="1203" y="1012"/>
                    </a:lnTo>
                    <a:lnTo>
                      <a:pt x="1222" y="860"/>
                    </a:lnTo>
                    <a:lnTo>
                      <a:pt x="1279" y="726"/>
                    </a:lnTo>
                    <a:lnTo>
                      <a:pt x="1355" y="573"/>
                    </a:lnTo>
                    <a:lnTo>
                      <a:pt x="1432" y="459"/>
                    </a:lnTo>
                    <a:lnTo>
                      <a:pt x="1527" y="344"/>
                    </a:lnTo>
                    <a:lnTo>
                      <a:pt x="1642" y="249"/>
                    </a:lnTo>
                    <a:lnTo>
                      <a:pt x="1775" y="154"/>
                    </a:lnTo>
                    <a:lnTo>
                      <a:pt x="1642" y="77"/>
                    </a:lnTo>
                    <a:lnTo>
                      <a:pt x="1489" y="39"/>
                    </a:lnTo>
                    <a:lnTo>
                      <a:pt x="1336"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36" name="Google Shape;736;p28"/>
          <p:cNvSpPr/>
          <p:nvPr/>
        </p:nvSpPr>
        <p:spPr>
          <a:xfrm>
            <a:off x="10154000" y="4551095"/>
            <a:ext cx="936256" cy="350695"/>
          </a:xfrm>
          <a:custGeom>
            <a:avLst/>
            <a:gdLst/>
            <a:ahLst/>
            <a:cxnLst/>
            <a:rect l="l" t="t" r="r" b="b"/>
            <a:pathLst>
              <a:path w="77526" h="29039" extrusionOk="0">
                <a:moveTo>
                  <a:pt x="38551" y="1"/>
                </a:moveTo>
                <a:lnTo>
                  <a:pt x="38125" y="39"/>
                </a:lnTo>
                <a:lnTo>
                  <a:pt x="37700" y="97"/>
                </a:lnTo>
                <a:lnTo>
                  <a:pt x="37275" y="175"/>
                </a:lnTo>
                <a:lnTo>
                  <a:pt x="36869" y="291"/>
                </a:lnTo>
                <a:lnTo>
                  <a:pt x="36463" y="445"/>
                </a:lnTo>
                <a:lnTo>
                  <a:pt x="36076" y="619"/>
                </a:lnTo>
                <a:lnTo>
                  <a:pt x="35709" y="813"/>
                </a:lnTo>
                <a:lnTo>
                  <a:pt x="35303" y="1064"/>
                </a:lnTo>
                <a:lnTo>
                  <a:pt x="34916" y="1354"/>
                </a:lnTo>
                <a:lnTo>
                  <a:pt x="34568" y="1663"/>
                </a:lnTo>
                <a:lnTo>
                  <a:pt x="34240" y="2011"/>
                </a:lnTo>
                <a:lnTo>
                  <a:pt x="33930" y="2359"/>
                </a:lnTo>
                <a:lnTo>
                  <a:pt x="33640" y="2746"/>
                </a:lnTo>
                <a:lnTo>
                  <a:pt x="33370" y="3133"/>
                </a:lnTo>
                <a:lnTo>
                  <a:pt x="33118" y="3558"/>
                </a:lnTo>
                <a:lnTo>
                  <a:pt x="32886" y="3983"/>
                </a:lnTo>
                <a:lnTo>
                  <a:pt x="32674" y="4428"/>
                </a:lnTo>
                <a:lnTo>
                  <a:pt x="32480" y="4873"/>
                </a:lnTo>
                <a:lnTo>
                  <a:pt x="32306" y="5317"/>
                </a:lnTo>
                <a:lnTo>
                  <a:pt x="32152" y="5781"/>
                </a:lnTo>
                <a:lnTo>
                  <a:pt x="31997" y="6265"/>
                </a:lnTo>
                <a:lnTo>
                  <a:pt x="31862" y="6729"/>
                </a:lnTo>
                <a:lnTo>
                  <a:pt x="31746" y="7193"/>
                </a:lnTo>
                <a:lnTo>
                  <a:pt x="31494" y="7115"/>
                </a:lnTo>
                <a:lnTo>
                  <a:pt x="31224" y="7057"/>
                </a:lnTo>
                <a:lnTo>
                  <a:pt x="30972" y="6999"/>
                </a:lnTo>
                <a:lnTo>
                  <a:pt x="30450" y="6999"/>
                </a:lnTo>
                <a:lnTo>
                  <a:pt x="30180" y="7019"/>
                </a:lnTo>
                <a:lnTo>
                  <a:pt x="29928" y="7077"/>
                </a:lnTo>
                <a:lnTo>
                  <a:pt x="29658" y="7154"/>
                </a:lnTo>
                <a:lnTo>
                  <a:pt x="29426" y="7231"/>
                </a:lnTo>
                <a:lnTo>
                  <a:pt x="29174" y="7347"/>
                </a:lnTo>
                <a:lnTo>
                  <a:pt x="28942" y="7483"/>
                </a:lnTo>
                <a:lnTo>
                  <a:pt x="28730" y="7637"/>
                </a:lnTo>
                <a:lnTo>
                  <a:pt x="28517" y="7792"/>
                </a:lnTo>
                <a:lnTo>
                  <a:pt x="28324" y="7985"/>
                </a:lnTo>
                <a:lnTo>
                  <a:pt x="28130" y="8179"/>
                </a:lnTo>
                <a:lnTo>
                  <a:pt x="27956" y="8391"/>
                </a:lnTo>
                <a:lnTo>
                  <a:pt x="27802" y="7908"/>
                </a:lnTo>
                <a:lnTo>
                  <a:pt x="27628" y="7425"/>
                </a:lnTo>
                <a:lnTo>
                  <a:pt x="27396" y="6941"/>
                </a:lnTo>
                <a:lnTo>
                  <a:pt x="27164" y="6497"/>
                </a:lnTo>
                <a:lnTo>
                  <a:pt x="26874" y="6052"/>
                </a:lnTo>
                <a:lnTo>
                  <a:pt x="26584" y="5627"/>
                </a:lnTo>
                <a:lnTo>
                  <a:pt x="26255" y="5221"/>
                </a:lnTo>
                <a:lnTo>
                  <a:pt x="25907" y="4834"/>
                </a:lnTo>
                <a:lnTo>
                  <a:pt x="25540" y="4486"/>
                </a:lnTo>
                <a:lnTo>
                  <a:pt x="25153" y="4138"/>
                </a:lnTo>
                <a:lnTo>
                  <a:pt x="24747" y="3829"/>
                </a:lnTo>
                <a:lnTo>
                  <a:pt x="24302" y="3558"/>
                </a:lnTo>
                <a:lnTo>
                  <a:pt x="23858" y="3287"/>
                </a:lnTo>
                <a:lnTo>
                  <a:pt x="23394" y="3075"/>
                </a:lnTo>
                <a:lnTo>
                  <a:pt x="22930" y="2881"/>
                </a:lnTo>
                <a:lnTo>
                  <a:pt x="22427" y="2727"/>
                </a:lnTo>
                <a:lnTo>
                  <a:pt x="21924" y="2611"/>
                </a:lnTo>
                <a:lnTo>
                  <a:pt x="21422" y="2533"/>
                </a:lnTo>
                <a:lnTo>
                  <a:pt x="20900" y="2495"/>
                </a:lnTo>
                <a:lnTo>
                  <a:pt x="20378" y="2495"/>
                </a:lnTo>
                <a:lnTo>
                  <a:pt x="19856" y="2533"/>
                </a:lnTo>
                <a:lnTo>
                  <a:pt x="19353" y="2611"/>
                </a:lnTo>
                <a:lnTo>
                  <a:pt x="18850" y="2727"/>
                </a:lnTo>
                <a:lnTo>
                  <a:pt x="18348" y="2862"/>
                </a:lnTo>
                <a:lnTo>
                  <a:pt x="17865" y="3055"/>
                </a:lnTo>
                <a:lnTo>
                  <a:pt x="17401" y="3268"/>
                </a:lnTo>
                <a:lnTo>
                  <a:pt x="16937" y="3519"/>
                </a:lnTo>
                <a:lnTo>
                  <a:pt x="16511" y="3790"/>
                </a:lnTo>
                <a:lnTo>
                  <a:pt x="16105" y="4119"/>
                </a:lnTo>
                <a:lnTo>
                  <a:pt x="15738" y="4447"/>
                </a:lnTo>
                <a:lnTo>
                  <a:pt x="15390" y="4834"/>
                </a:lnTo>
                <a:lnTo>
                  <a:pt x="15061" y="5240"/>
                </a:lnTo>
                <a:lnTo>
                  <a:pt x="14926" y="5453"/>
                </a:lnTo>
                <a:lnTo>
                  <a:pt x="14791" y="5685"/>
                </a:lnTo>
                <a:lnTo>
                  <a:pt x="14675" y="5897"/>
                </a:lnTo>
                <a:lnTo>
                  <a:pt x="14559" y="6129"/>
                </a:lnTo>
                <a:lnTo>
                  <a:pt x="14462" y="6361"/>
                </a:lnTo>
                <a:lnTo>
                  <a:pt x="14385" y="6613"/>
                </a:lnTo>
                <a:lnTo>
                  <a:pt x="14307" y="6845"/>
                </a:lnTo>
                <a:lnTo>
                  <a:pt x="14249" y="7096"/>
                </a:lnTo>
                <a:lnTo>
                  <a:pt x="14153" y="7599"/>
                </a:lnTo>
                <a:lnTo>
                  <a:pt x="14095" y="8101"/>
                </a:lnTo>
                <a:lnTo>
                  <a:pt x="14075" y="8623"/>
                </a:lnTo>
                <a:lnTo>
                  <a:pt x="14114" y="9126"/>
                </a:lnTo>
                <a:lnTo>
                  <a:pt x="14191" y="9648"/>
                </a:lnTo>
                <a:lnTo>
                  <a:pt x="14307" y="10151"/>
                </a:lnTo>
                <a:lnTo>
                  <a:pt x="14462" y="10634"/>
                </a:lnTo>
                <a:lnTo>
                  <a:pt x="14675" y="11098"/>
                </a:lnTo>
                <a:lnTo>
                  <a:pt x="14907" y="11562"/>
                </a:lnTo>
                <a:lnTo>
                  <a:pt x="15177" y="11987"/>
                </a:lnTo>
                <a:lnTo>
                  <a:pt x="15332" y="12200"/>
                </a:lnTo>
                <a:lnTo>
                  <a:pt x="15487" y="12412"/>
                </a:lnTo>
                <a:lnTo>
                  <a:pt x="15661" y="12606"/>
                </a:lnTo>
                <a:lnTo>
                  <a:pt x="15835" y="12780"/>
                </a:lnTo>
                <a:lnTo>
                  <a:pt x="15641" y="12857"/>
                </a:lnTo>
                <a:lnTo>
                  <a:pt x="15467" y="12954"/>
                </a:lnTo>
                <a:lnTo>
                  <a:pt x="15274" y="13050"/>
                </a:lnTo>
                <a:lnTo>
                  <a:pt x="15100" y="13147"/>
                </a:lnTo>
                <a:lnTo>
                  <a:pt x="14771" y="13398"/>
                </a:lnTo>
                <a:lnTo>
                  <a:pt x="14462" y="13669"/>
                </a:lnTo>
                <a:lnTo>
                  <a:pt x="14191" y="13998"/>
                </a:lnTo>
                <a:lnTo>
                  <a:pt x="13959" y="14326"/>
                </a:lnTo>
                <a:lnTo>
                  <a:pt x="13863" y="14500"/>
                </a:lnTo>
                <a:lnTo>
                  <a:pt x="13766" y="14694"/>
                </a:lnTo>
                <a:lnTo>
                  <a:pt x="13669" y="14887"/>
                </a:lnTo>
                <a:lnTo>
                  <a:pt x="13611" y="15080"/>
                </a:lnTo>
                <a:lnTo>
                  <a:pt x="13495" y="15467"/>
                </a:lnTo>
                <a:lnTo>
                  <a:pt x="13418" y="15873"/>
                </a:lnTo>
                <a:lnTo>
                  <a:pt x="13399" y="16260"/>
                </a:lnTo>
                <a:lnTo>
                  <a:pt x="13418" y="16666"/>
                </a:lnTo>
                <a:lnTo>
                  <a:pt x="13476" y="17052"/>
                </a:lnTo>
                <a:lnTo>
                  <a:pt x="13515" y="17246"/>
                </a:lnTo>
                <a:lnTo>
                  <a:pt x="13573" y="17420"/>
                </a:lnTo>
                <a:lnTo>
                  <a:pt x="13650" y="17613"/>
                </a:lnTo>
                <a:lnTo>
                  <a:pt x="13727" y="17806"/>
                </a:lnTo>
                <a:lnTo>
                  <a:pt x="13824" y="17980"/>
                </a:lnTo>
                <a:lnTo>
                  <a:pt x="13921" y="18154"/>
                </a:lnTo>
                <a:lnTo>
                  <a:pt x="13650" y="17942"/>
                </a:lnTo>
                <a:lnTo>
                  <a:pt x="13360" y="17768"/>
                </a:lnTo>
                <a:lnTo>
                  <a:pt x="13051" y="17632"/>
                </a:lnTo>
                <a:lnTo>
                  <a:pt x="12741" y="17536"/>
                </a:lnTo>
                <a:lnTo>
                  <a:pt x="12393" y="17497"/>
                </a:lnTo>
                <a:lnTo>
                  <a:pt x="12065" y="17478"/>
                </a:lnTo>
                <a:lnTo>
                  <a:pt x="11717" y="17497"/>
                </a:lnTo>
                <a:lnTo>
                  <a:pt x="11388" y="17574"/>
                </a:lnTo>
                <a:lnTo>
                  <a:pt x="11079" y="17690"/>
                </a:lnTo>
                <a:lnTo>
                  <a:pt x="10769" y="17845"/>
                </a:lnTo>
                <a:lnTo>
                  <a:pt x="10499" y="18038"/>
                </a:lnTo>
                <a:lnTo>
                  <a:pt x="10228" y="18251"/>
                </a:lnTo>
                <a:lnTo>
                  <a:pt x="10015" y="18522"/>
                </a:lnTo>
                <a:lnTo>
                  <a:pt x="9822" y="18792"/>
                </a:lnTo>
                <a:lnTo>
                  <a:pt x="9648" y="19082"/>
                </a:lnTo>
                <a:lnTo>
                  <a:pt x="9590" y="19256"/>
                </a:lnTo>
                <a:lnTo>
                  <a:pt x="9532" y="19411"/>
                </a:lnTo>
                <a:lnTo>
                  <a:pt x="9281" y="19102"/>
                </a:lnTo>
                <a:lnTo>
                  <a:pt x="8991" y="18812"/>
                </a:lnTo>
                <a:lnTo>
                  <a:pt x="8662" y="18560"/>
                </a:lnTo>
                <a:lnTo>
                  <a:pt x="8333" y="18328"/>
                </a:lnTo>
                <a:lnTo>
                  <a:pt x="7966" y="18135"/>
                </a:lnTo>
                <a:lnTo>
                  <a:pt x="7599" y="17961"/>
                </a:lnTo>
                <a:lnTo>
                  <a:pt x="7212" y="17806"/>
                </a:lnTo>
                <a:lnTo>
                  <a:pt x="6825" y="17710"/>
                </a:lnTo>
                <a:lnTo>
                  <a:pt x="6419" y="17613"/>
                </a:lnTo>
                <a:lnTo>
                  <a:pt x="6013" y="17574"/>
                </a:lnTo>
                <a:lnTo>
                  <a:pt x="5607" y="17555"/>
                </a:lnTo>
                <a:lnTo>
                  <a:pt x="5182" y="17555"/>
                </a:lnTo>
                <a:lnTo>
                  <a:pt x="4776" y="17613"/>
                </a:lnTo>
                <a:lnTo>
                  <a:pt x="4370" y="17671"/>
                </a:lnTo>
                <a:lnTo>
                  <a:pt x="3983" y="17787"/>
                </a:lnTo>
                <a:lnTo>
                  <a:pt x="3597" y="17922"/>
                </a:lnTo>
                <a:lnTo>
                  <a:pt x="3229" y="18096"/>
                </a:lnTo>
                <a:lnTo>
                  <a:pt x="2862" y="18290"/>
                </a:lnTo>
                <a:lnTo>
                  <a:pt x="2514" y="18522"/>
                </a:lnTo>
                <a:lnTo>
                  <a:pt x="2205" y="18773"/>
                </a:lnTo>
                <a:lnTo>
                  <a:pt x="1896" y="19044"/>
                </a:lnTo>
                <a:lnTo>
                  <a:pt x="1606" y="19334"/>
                </a:lnTo>
                <a:lnTo>
                  <a:pt x="1354" y="19662"/>
                </a:lnTo>
                <a:lnTo>
                  <a:pt x="1103" y="19991"/>
                </a:lnTo>
                <a:lnTo>
                  <a:pt x="871" y="20339"/>
                </a:lnTo>
                <a:lnTo>
                  <a:pt x="678" y="20687"/>
                </a:lnTo>
                <a:lnTo>
                  <a:pt x="504" y="21074"/>
                </a:lnTo>
                <a:lnTo>
                  <a:pt x="349" y="21441"/>
                </a:lnTo>
                <a:lnTo>
                  <a:pt x="233" y="21847"/>
                </a:lnTo>
                <a:lnTo>
                  <a:pt x="136" y="22234"/>
                </a:lnTo>
                <a:lnTo>
                  <a:pt x="59" y="22640"/>
                </a:lnTo>
                <a:lnTo>
                  <a:pt x="20" y="23065"/>
                </a:lnTo>
                <a:lnTo>
                  <a:pt x="1" y="23471"/>
                </a:lnTo>
                <a:lnTo>
                  <a:pt x="1" y="23877"/>
                </a:lnTo>
                <a:lnTo>
                  <a:pt x="40" y="24302"/>
                </a:lnTo>
                <a:lnTo>
                  <a:pt x="98" y="24708"/>
                </a:lnTo>
                <a:lnTo>
                  <a:pt x="194" y="25114"/>
                </a:lnTo>
                <a:lnTo>
                  <a:pt x="291" y="25520"/>
                </a:lnTo>
                <a:lnTo>
                  <a:pt x="426" y="25926"/>
                </a:lnTo>
                <a:lnTo>
                  <a:pt x="581" y="26313"/>
                </a:lnTo>
                <a:lnTo>
                  <a:pt x="755" y="26700"/>
                </a:lnTo>
                <a:lnTo>
                  <a:pt x="948" y="27086"/>
                </a:lnTo>
                <a:lnTo>
                  <a:pt x="1161" y="27434"/>
                </a:lnTo>
                <a:lnTo>
                  <a:pt x="1393" y="27782"/>
                </a:lnTo>
                <a:lnTo>
                  <a:pt x="1644" y="28130"/>
                </a:lnTo>
                <a:lnTo>
                  <a:pt x="1915" y="28440"/>
                </a:lnTo>
                <a:lnTo>
                  <a:pt x="2205" y="28749"/>
                </a:lnTo>
                <a:lnTo>
                  <a:pt x="2495" y="29039"/>
                </a:lnTo>
                <a:lnTo>
                  <a:pt x="76134" y="29039"/>
                </a:lnTo>
                <a:lnTo>
                  <a:pt x="76289" y="28904"/>
                </a:lnTo>
                <a:lnTo>
                  <a:pt x="76424" y="28788"/>
                </a:lnTo>
                <a:lnTo>
                  <a:pt x="76695" y="28498"/>
                </a:lnTo>
                <a:lnTo>
                  <a:pt x="76927" y="28208"/>
                </a:lnTo>
                <a:lnTo>
                  <a:pt x="77101" y="27879"/>
                </a:lnTo>
                <a:lnTo>
                  <a:pt x="77255" y="27531"/>
                </a:lnTo>
                <a:lnTo>
                  <a:pt x="77371" y="27183"/>
                </a:lnTo>
                <a:lnTo>
                  <a:pt x="77468" y="26816"/>
                </a:lnTo>
                <a:lnTo>
                  <a:pt x="77507" y="26429"/>
                </a:lnTo>
                <a:lnTo>
                  <a:pt x="77526" y="26042"/>
                </a:lnTo>
                <a:lnTo>
                  <a:pt x="77507" y="25656"/>
                </a:lnTo>
                <a:lnTo>
                  <a:pt x="77468" y="25269"/>
                </a:lnTo>
                <a:lnTo>
                  <a:pt x="77391" y="24882"/>
                </a:lnTo>
                <a:lnTo>
                  <a:pt x="77275" y="24496"/>
                </a:lnTo>
                <a:lnTo>
                  <a:pt x="77139" y="24109"/>
                </a:lnTo>
                <a:lnTo>
                  <a:pt x="76985" y="23742"/>
                </a:lnTo>
                <a:lnTo>
                  <a:pt x="76791" y="23394"/>
                </a:lnTo>
                <a:lnTo>
                  <a:pt x="76579" y="23065"/>
                </a:lnTo>
                <a:lnTo>
                  <a:pt x="76347" y="22756"/>
                </a:lnTo>
                <a:lnTo>
                  <a:pt x="76076" y="22485"/>
                </a:lnTo>
                <a:lnTo>
                  <a:pt x="75786" y="22234"/>
                </a:lnTo>
                <a:lnTo>
                  <a:pt x="75477" y="22021"/>
                </a:lnTo>
                <a:lnTo>
                  <a:pt x="75148" y="21828"/>
                </a:lnTo>
                <a:lnTo>
                  <a:pt x="74819" y="21673"/>
                </a:lnTo>
                <a:lnTo>
                  <a:pt x="74471" y="21538"/>
                </a:lnTo>
                <a:lnTo>
                  <a:pt x="74104" y="21441"/>
                </a:lnTo>
                <a:lnTo>
                  <a:pt x="73737" y="21383"/>
                </a:lnTo>
                <a:lnTo>
                  <a:pt x="73369" y="21344"/>
                </a:lnTo>
                <a:lnTo>
                  <a:pt x="72983" y="21344"/>
                </a:lnTo>
                <a:lnTo>
                  <a:pt x="72596" y="21383"/>
                </a:lnTo>
                <a:lnTo>
                  <a:pt x="72229" y="21460"/>
                </a:lnTo>
                <a:lnTo>
                  <a:pt x="71842" y="21576"/>
                </a:lnTo>
                <a:lnTo>
                  <a:pt x="71475" y="21712"/>
                </a:lnTo>
                <a:lnTo>
                  <a:pt x="71436" y="21499"/>
                </a:lnTo>
                <a:lnTo>
                  <a:pt x="71397" y="21306"/>
                </a:lnTo>
                <a:lnTo>
                  <a:pt x="71339" y="21112"/>
                </a:lnTo>
                <a:lnTo>
                  <a:pt x="71243" y="20938"/>
                </a:lnTo>
                <a:lnTo>
                  <a:pt x="71146" y="20745"/>
                </a:lnTo>
                <a:lnTo>
                  <a:pt x="71049" y="20571"/>
                </a:lnTo>
                <a:lnTo>
                  <a:pt x="70914" y="20416"/>
                </a:lnTo>
                <a:lnTo>
                  <a:pt x="70779" y="20262"/>
                </a:lnTo>
                <a:lnTo>
                  <a:pt x="70643" y="20107"/>
                </a:lnTo>
                <a:lnTo>
                  <a:pt x="70489" y="19972"/>
                </a:lnTo>
                <a:lnTo>
                  <a:pt x="70334" y="19836"/>
                </a:lnTo>
                <a:lnTo>
                  <a:pt x="70160" y="19701"/>
                </a:lnTo>
                <a:lnTo>
                  <a:pt x="69793" y="19488"/>
                </a:lnTo>
                <a:lnTo>
                  <a:pt x="69425" y="19314"/>
                </a:lnTo>
                <a:lnTo>
                  <a:pt x="69000" y="19121"/>
                </a:lnTo>
                <a:lnTo>
                  <a:pt x="68594" y="18966"/>
                </a:lnTo>
                <a:lnTo>
                  <a:pt x="68382" y="18908"/>
                </a:lnTo>
                <a:lnTo>
                  <a:pt x="68188" y="18850"/>
                </a:lnTo>
                <a:lnTo>
                  <a:pt x="67956" y="18831"/>
                </a:lnTo>
                <a:lnTo>
                  <a:pt x="67744" y="18812"/>
                </a:lnTo>
                <a:lnTo>
                  <a:pt x="67976" y="18290"/>
                </a:lnTo>
                <a:lnTo>
                  <a:pt x="68208" y="17748"/>
                </a:lnTo>
                <a:lnTo>
                  <a:pt x="68382" y="17207"/>
                </a:lnTo>
                <a:lnTo>
                  <a:pt x="68536" y="16646"/>
                </a:lnTo>
                <a:lnTo>
                  <a:pt x="68594" y="16376"/>
                </a:lnTo>
                <a:lnTo>
                  <a:pt x="68652" y="16086"/>
                </a:lnTo>
                <a:lnTo>
                  <a:pt x="68672" y="15815"/>
                </a:lnTo>
                <a:lnTo>
                  <a:pt x="68691" y="15525"/>
                </a:lnTo>
                <a:lnTo>
                  <a:pt x="68710" y="15235"/>
                </a:lnTo>
                <a:lnTo>
                  <a:pt x="68691" y="14964"/>
                </a:lnTo>
                <a:lnTo>
                  <a:pt x="68652" y="14674"/>
                </a:lnTo>
                <a:lnTo>
                  <a:pt x="68594" y="14404"/>
                </a:lnTo>
                <a:lnTo>
                  <a:pt x="68556" y="14172"/>
                </a:lnTo>
                <a:lnTo>
                  <a:pt x="68478" y="13959"/>
                </a:lnTo>
                <a:lnTo>
                  <a:pt x="68304" y="13534"/>
                </a:lnTo>
                <a:lnTo>
                  <a:pt x="68111" y="13128"/>
                </a:lnTo>
                <a:lnTo>
                  <a:pt x="67860" y="12741"/>
                </a:lnTo>
                <a:lnTo>
                  <a:pt x="67589" y="12374"/>
                </a:lnTo>
                <a:lnTo>
                  <a:pt x="67280" y="12026"/>
                </a:lnTo>
                <a:lnTo>
                  <a:pt x="66970" y="11697"/>
                </a:lnTo>
                <a:lnTo>
                  <a:pt x="66622" y="11388"/>
                </a:lnTo>
                <a:lnTo>
                  <a:pt x="66371" y="11175"/>
                </a:lnTo>
                <a:lnTo>
                  <a:pt x="66100" y="10982"/>
                </a:lnTo>
                <a:lnTo>
                  <a:pt x="65830" y="10789"/>
                </a:lnTo>
                <a:lnTo>
                  <a:pt x="65559" y="10595"/>
                </a:lnTo>
                <a:lnTo>
                  <a:pt x="65269" y="10421"/>
                </a:lnTo>
                <a:lnTo>
                  <a:pt x="64979" y="10267"/>
                </a:lnTo>
                <a:lnTo>
                  <a:pt x="64670" y="10131"/>
                </a:lnTo>
                <a:lnTo>
                  <a:pt x="64380" y="9996"/>
                </a:lnTo>
                <a:lnTo>
                  <a:pt x="64070" y="9861"/>
                </a:lnTo>
                <a:lnTo>
                  <a:pt x="63761" y="9764"/>
                </a:lnTo>
                <a:lnTo>
                  <a:pt x="63432" y="9667"/>
                </a:lnTo>
                <a:lnTo>
                  <a:pt x="63104" y="9590"/>
                </a:lnTo>
                <a:lnTo>
                  <a:pt x="62794" y="9513"/>
                </a:lnTo>
                <a:lnTo>
                  <a:pt x="62466" y="9474"/>
                </a:lnTo>
                <a:lnTo>
                  <a:pt x="62137" y="9435"/>
                </a:lnTo>
                <a:lnTo>
                  <a:pt x="61808" y="9416"/>
                </a:lnTo>
                <a:lnTo>
                  <a:pt x="61460" y="9416"/>
                </a:lnTo>
                <a:lnTo>
                  <a:pt x="61132" y="9435"/>
                </a:lnTo>
                <a:lnTo>
                  <a:pt x="60803" y="9474"/>
                </a:lnTo>
                <a:lnTo>
                  <a:pt x="60474" y="9532"/>
                </a:lnTo>
                <a:lnTo>
                  <a:pt x="60146" y="9609"/>
                </a:lnTo>
                <a:lnTo>
                  <a:pt x="59836" y="9687"/>
                </a:lnTo>
                <a:lnTo>
                  <a:pt x="59508" y="9803"/>
                </a:lnTo>
                <a:lnTo>
                  <a:pt x="59198" y="9919"/>
                </a:lnTo>
                <a:lnTo>
                  <a:pt x="58908" y="10054"/>
                </a:lnTo>
                <a:lnTo>
                  <a:pt x="58618" y="10209"/>
                </a:lnTo>
                <a:lnTo>
                  <a:pt x="58328" y="10383"/>
                </a:lnTo>
                <a:lnTo>
                  <a:pt x="58058" y="10576"/>
                </a:lnTo>
                <a:lnTo>
                  <a:pt x="57806" y="10789"/>
                </a:lnTo>
                <a:lnTo>
                  <a:pt x="57555" y="11001"/>
                </a:lnTo>
                <a:lnTo>
                  <a:pt x="57323" y="11233"/>
                </a:lnTo>
                <a:lnTo>
                  <a:pt x="57110" y="11485"/>
                </a:lnTo>
                <a:lnTo>
                  <a:pt x="56917" y="11736"/>
                </a:lnTo>
                <a:lnTo>
                  <a:pt x="56762" y="11987"/>
                </a:lnTo>
                <a:lnTo>
                  <a:pt x="56627" y="12238"/>
                </a:lnTo>
                <a:lnTo>
                  <a:pt x="56492" y="12509"/>
                </a:lnTo>
                <a:lnTo>
                  <a:pt x="56395" y="12780"/>
                </a:lnTo>
                <a:lnTo>
                  <a:pt x="56318" y="13070"/>
                </a:lnTo>
                <a:lnTo>
                  <a:pt x="56240" y="13340"/>
                </a:lnTo>
                <a:lnTo>
                  <a:pt x="56182" y="13650"/>
                </a:lnTo>
                <a:lnTo>
                  <a:pt x="56163" y="13940"/>
                </a:lnTo>
                <a:lnTo>
                  <a:pt x="56144" y="14230"/>
                </a:lnTo>
                <a:lnTo>
                  <a:pt x="56144" y="14539"/>
                </a:lnTo>
                <a:lnTo>
                  <a:pt x="56144" y="14829"/>
                </a:lnTo>
                <a:lnTo>
                  <a:pt x="56182" y="15138"/>
                </a:lnTo>
                <a:lnTo>
                  <a:pt x="56221" y="15428"/>
                </a:lnTo>
                <a:lnTo>
                  <a:pt x="56279" y="15718"/>
                </a:lnTo>
                <a:lnTo>
                  <a:pt x="56356" y="16008"/>
                </a:lnTo>
                <a:lnTo>
                  <a:pt x="56356" y="16008"/>
                </a:lnTo>
                <a:lnTo>
                  <a:pt x="55950" y="15796"/>
                </a:lnTo>
                <a:lnTo>
                  <a:pt x="55544" y="15602"/>
                </a:lnTo>
                <a:lnTo>
                  <a:pt x="55119" y="15428"/>
                </a:lnTo>
                <a:lnTo>
                  <a:pt x="54694" y="15274"/>
                </a:lnTo>
                <a:lnTo>
                  <a:pt x="54249" y="15158"/>
                </a:lnTo>
                <a:lnTo>
                  <a:pt x="53785" y="15080"/>
                </a:lnTo>
                <a:lnTo>
                  <a:pt x="53321" y="15022"/>
                </a:lnTo>
                <a:lnTo>
                  <a:pt x="52857" y="14984"/>
                </a:lnTo>
                <a:lnTo>
                  <a:pt x="52412" y="14984"/>
                </a:lnTo>
                <a:lnTo>
                  <a:pt x="51949" y="15022"/>
                </a:lnTo>
                <a:lnTo>
                  <a:pt x="51485" y="15080"/>
                </a:lnTo>
                <a:lnTo>
                  <a:pt x="51040" y="15158"/>
                </a:lnTo>
                <a:lnTo>
                  <a:pt x="50595" y="15293"/>
                </a:lnTo>
                <a:lnTo>
                  <a:pt x="50170" y="15428"/>
                </a:lnTo>
                <a:lnTo>
                  <a:pt x="49745" y="15602"/>
                </a:lnTo>
                <a:lnTo>
                  <a:pt x="49339" y="15815"/>
                </a:lnTo>
                <a:lnTo>
                  <a:pt x="49339" y="15641"/>
                </a:lnTo>
                <a:lnTo>
                  <a:pt x="49300" y="15467"/>
                </a:lnTo>
                <a:lnTo>
                  <a:pt x="49223" y="15138"/>
                </a:lnTo>
                <a:lnTo>
                  <a:pt x="49107" y="14829"/>
                </a:lnTo>
                <a:lnTo>
                  <a:pt x="48952" y="14520"/>
                </a:lnTo>
                <a:lnTo>
                  <a:pt x="48759" y="14230"/>
                </a:lnTo>
                <a:lnTo>
                  <a:pt x="48546" y="13959"/>
                </a:lnTo>
                <a:lnTo>
                  <a:pt x="48295" y="13708"/>
                </a:lnTo>
                <a:lnTo>
                  <a:pt x="48024" y="13495"/>
                </a:lnTo>
                <a:lnTo>
                  <a:pt x="47734" y="13302"/>
                </a:lnTo>
                <a:lnTo>
                  <a:pt x="47425" y="13147"/>
                </a:lnTo>
                <a:lnTo>
                  <a:pt x="47115" y="13012"/>
                </a:lnTo>
                <a:lnTo>
                  <a:pt x="46787" y="12896"/>
                </a:lnTo>
                <a:lnTo>
                  <a:pt x="46458" y="12799"/>
                </a:lnTo>
                <a:lnTo>
                  <a:pt x="46110" y="12722"/>
                </a:lnTo>
                <a:lnTo>
                  <a:pt x="45762" y="12664"/>
                </a:lnTo>
                <a:lnTo>
                  <a:pt x="45433" y="12644"/>
                </a:lnTo>
                <a:lnTo>
                  <a:pt x="45085" y="12625"/>
                </a:lnTo>
                <a:lnTo>
                  <a:pt x="44447" y="12625"/>
                </a:lnTo>
                <a:lnTo>
                  <a:pt x="44119" y="12664"/>
                </a:lnTo>
                <a:lnTo>
                  <a:pt x="43500" y="12722"/>
                </a:lnTo>
                <a:lnTo>
                  <a:pt x="42823" y="12799"/>
                </a:lnTo>
                <a:lnTo>
                  <a:pt x="42823" y="12799"/>
                </a:lnTo>
                <a:lnTo>
                  <a:pt x="43133" y="12509"/>
                </a:lnTo>
                <a:lnTo>
                  <a:pt x="43423" y="12180"/>
                </a:lnTo>
                <a:lnTo>
                  <a:pt x="43713" y="11852"/>
                </a:lnTo>
                <a:lnTo>
                  <a:pt x="43964" y="11523"/>
                </a:lnTo>
                <a:lnTo>
                  <a:pt x="44196" y="11156"/>
                </a:lnTo>
                <a:lnTo>
                  <a:pt x="44428" y="10789"/>
                </a:lnTo>
                <a:lnTo>
                  <a:pt x="44621" y="10421"/>
                </a:lnTo>
                <a:lnTo>
                  <a:pt x="44795" y="10035"/>
                </a:lnTo>
                <a:lnTo>
                  <a:pt x="44969" y="9629"/>
                </a:lnTo>
                <a:lnTo>
                  <a:pt x="45105" y="9223"/>
                </a:lnTo>
                <a:lnTo>
                  <a:pt x="45221" y="8817"/>
                </a:lnTo>
                <a:lnTo>
                  <a:pt x="45317" y="8391"/>
                </a:lnTo>
                <a:lnTo>
                  <a:pt x="45375" y="7985"/>
                </a:lnTo>
                <a:lnTo>
                  <a:pt x="45433" y="7560"/>
                </a:lnTo>
                <a:lnTo>
                  <a:pt x="45453" y="7135"/>
                </a:lnTo>
                <a:lnTo>
                  <a:pt x="45453" y="6709"/>
                </a:lnTo>
                <a:lnTo>
                  <a:pt x="45414" y="6284"/>
                </a:lnTo>
                <a:lnTo>
                  <a:pt x="45375" y="5859"/>
                </a:lnTo>
                <a:lnTo>
                  <a:pt x="45279" y="5433"/>
                </a:lnTo>
                <a:lnTo>
                  <a:pt x="45182" y="5008"/>
                </a:lnTo>
                <a:lnTo>
                  <a:pt x="45047" y="4602"/>
                </a:lnTo>
                <a:lnTo>
                  <a:pt x="44892" y="4215"/>
                </a:lnTo>
                <a:lnTo>
                  <a:pt x="44718" y="3809"/>
                </a:lnTo>
                <a:lnTo>
                  <a:pt x="44525" y="3442"/>
                </a:lnTo>
                <a:lnTo>
                  <a:pt x="44312" y="3075"/>
                </a:lnTo>
                <a:lnTo>
                  <a:pt x="44061" y="2727"/>
                </a:lnTo>
                <a:lnTo>
                  <a:pt x="43809" y="2379"/>
                </a:lnTo>
                <a:lnTo>
                  <a:pt x="43519" y="2050"/>
                </a:lnTo>
                <a:lnTo>
                  <a:pt x="43229" y="1760"/>
                </a:lnTo>
                <a:lnTo>
                  <a:pt x="42901" y="1470"/>
                </a:lnTo>
                <a:lnTo>
                  <a:pt x="42572" y="1219"/>
                </a:lnTo>
                <a:lnTo>
                  <a:pt x="42224" y="967"/>
                </a:lnTo>
                <a:lnTo>
                  <a:pt x="41837" y="755"/>
                </a:lnTo>
                <a:lnTo>
                  <a:pt x="41470" y="581"/>
                </a:lnTo>
                <a:lnTo>
                  <a:pt x="41064" y="407"/>
                </a:lnTo>
                <a:lnTo>
                  <a:pt x="40658" y="271"/>
                </a:lnTo>
                <a:lnTo>
                  <a:pt x="40252" y="175"/>
                </a:lnTo>
                <a:lnTo>
                  <a:pt x="39827" y="78"/>
                </a:lnTo>
                <a:lnTo>
                  <a:pt x="39401" y="39"/>
                </a:lnTo>
                <a:lnTo>
                  <a:pt x="38976" y="1"/>
                </a:lnTo>
                <a:close/>
              </a:path>
            </a:pathLst>
          </a:custGeom>
          <a:solidFill>
            <a:srgbClr val="9ADD9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7" name="Google Shape;737;p28"/>
          <p:cNvGrpSpPr/>
          <p:nvPr/>
        </p:nvGrpSpPr>
        <p:grpSpPr>
          <a:xfrm>
            <a:off x="698066" y="4353524"/>
            <a:ext cx="1693063" cy="1617025"/>
            <a:chOff x="1420000" y="2801250"/>
            <a:chExt cx="1225200" cy="1170175"/>
          </a:xfrm>
        </p:grpSpPr>
        <p:sp>
          <p:nvSpPr>
            <p:cNvPr id="738" name="Google Shape;738;p28"/>
            <p:cNvSpPr/>
            <p:nvPr/>
          </p:nvSpPr>
          <p:spPr>
            <a:xfrm>
              <a:off x="1420000" y="37641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39" name="Google Shape;739;p28"/>
            <p:cNvGrpSpPr/>
            <p:nvPr/>
          </p:nvGrpSpPr>
          <p:grpSpPr>
            <a:xfrm>
              <a:off x="1565763" y="2801250"/>
              <a:ext cx="934175" cy="1101800"/>
              <a:chOff x="3562325" y="1608375"/>
              <a:chExt cx="934175" cy="1101800"/>
            </a:xfrm>
          </p:grpSpPr>
          <p:sp>
            <p:nvSpPr>
              <p:cNvPr id="740" name="Google Shape;740;p28"/>
              <p:cNvSpPr/>
              <p:nvPr/>
            </p:nvSpPr>
            <p:spPr>
              <a:xfrm>
                <a:off x="3771200" y="2429375"/>
                <a:ext cx="189475" cy="280800"/>
              </a:xfrm>
              <a:custGeom>
                <a:avLst/>
                <a:gdLst/>
                <a:ahLst/>
                <a:cxnLst/>
                <a:rect l="l" t="t" r="r" b="b"/>
                <a:pathLst>
                  <a:path w="7579" h="11232" extrusionOk="0">
                    <a:moveTo>
                      <a:pt x="1555" y="0"/>
                    </a:moveTo>
                    <a:lnTo>
                      <a:pt x="1458" y="19"/>
                    </a:lnTo>
                    <a:lnTo>
                      <a:pt x="1361" y="78"/>
                    </a:lnTo>
                    <a:lnTo>
                      <a:pt x="1322" y="117"/>
                    </a:lnTo>
                    <a:lnTo>
                      <a:pt x="1302" y="175"/>
                    </a:lnTo>
                    <a:lnTo>
                      <a:pt x="1050" y="836"/>
                    </a:lnTo>
                    <a:lnTo>
                      <a:pt x="836" y="1516"/>
                    </a:lnTo>
                    <a:lnTo>
                      <a:pt x="642" y="2215"/>
                    </a:lnTo>
                    <a:lnTo>
                      <a:pt x="486" y="2934"/>
                    </a:lnTo>
                    <a:lnTo>
                      <a:pt x="350" y="3634"/>
                    </a:lnTo>
                    <a:lnTo>
                      <a:pt x="234" y="4353"/>
                    </a:lnTo>
                    <a:lnTo>
                      <a:pt x="137" y="5072"/>
                    </a:lnTo>
                    <a:lnTo>
                      <a:pt x="59" y="5771"/>
                    </a:lnTo>
                    <a:lnTo>
                      <a:pt x="20" y="6374"/>
                    </a:lnTo>
                    <a:lnTo>
                      <a:pt x="1" y="6976"/>
                    </a:lnTo>
                    <a:lnTo>
                      <a:pt x="1" y="7559"/>
                    </a:lnTo>
                    <a:lnTo>
                      <a:pt x="59" y="8142"/>
                    </a:lnTo>
                    <a:lnTo>
                      <a:pt x="98" y="8433"/>
                    </a:lnTo>
                    <a:lnTo>
                      <a:pt x="137" y="8725"/>
                    </a:lnTo>
                    <a:lnTo>
                      <a:pt x="214" y="8997"/>
                    </a:lnTo>
                    <a:lnTo>
                      <a:pt x="292" y="9288"/>
                    </a:lnTo>
                    <a:lnTo>
                      <a:pt x="389" y="9560"/>
                    </a:lnTo>
                    <a:lnTo>
                      <a:pt x="506" y="9832"/>
                    </a:lnTo>
                    <a:lnTo>
                      <a:pt x="642" y="10104"/>
                    </a:lnTo>
                    <a:lnTo>
                      <a:pt x="797" y="10357"/>
                    </a:lnTo>
                    <a:lnTo>
                      <a:pt x="953" y="10571"/>
                    </a:lnTo>
                    <a:lnTo>
                      <a:pt x="1128" y="10746"/>
                    </a:lnTo>
                    <a:lnTo>
                      <a:pt x="1283" y="10862"/>
                    </a:lnTo>
                    <a:lnTo>
                      <a:pt x="1458" y="10959"/>
                    </a:lnTo>
                    <a:lnTo>
                      <a:pt x="1633" y="10998"/>
                    </a:lnTo>
                    <a:lnTo>
                      <a:pt x="1808" y="11018"/>
                    </a:lnTo>
                    <a:lnTo>
                      <a:pt x="1983" y="11018"/>
                    </a:lnTo>
                    <a:lnTo>
                      <a:pt x="2177" y="10979"/>
                    </a:lnTo>
                    <a:lnTo>
                      <a:pt x="2352" y="10921"/>
                    </a:lnTo>
                    <a:lnTo>
                      <a:pt x="2527" y="10843"/>
                    </a:lnTo>
                    <a:lnTo>
                      <a:pt x="2721" y="10746"/>
                    </a:lnTo>
                    <a:lnTo>
                      <a:pt x="2896" y="10649"/>
                    </a:lnTo>
                    <a:lnTo>
                      <a:pt x="3246" y="10415"/>
                    </a:lnTo>
                    <a:lnTo>
                      <a:pt x="3595" y="10163"/>
                    </a:lnTo>
                    <a:lnTo>
                      <a:pt x="3790" y="10027"/>
                    </a:lnTo>
                    <a:lnTo>
                      <a:pt x="4003" y="9871"/>
                    </a:lnTo>
                    <a:lnTo>
                      <a:pt x="4101" y="9794"/>
                    </a:lnTo>
                    <a:lnTo>
                      <a:pt x="4159" y="9716"/>
                    </a:lnTo>
                    <a:lnTo>
                      <a:pt x="4198" y="9638"/>
                    </a:lnTo>
                    <a:lnTo>
                      <a:pt x="4198" y="9599"/>
                    </a:lnTo>
                    <a:lnTo>
                      <a:pt x="4178" y="9560"/>
                    </a:lnTo>
                    <a:lnTo>
                      <a:pt x="4178" y="9560"/>
                    </a:lnTo>
                    <a:lnTo>
                      <a:pt x="4412" y="9891"/>
                    </a:lnTo>
                    <a:lnTo>
                      <a:pt x="4645" y="10221"/>
                    </a:lnTo>
                    <a:lnTo>
                      <a:pt x="4878" y="10512"/>
                    </a:lnTo>
                    <a:lnTo>
                      <a:pt x="5014" y="10668"/>
                    </a:lnTo>
                    <a:lnTo>
                      <a:pt x="5169" y="10823"/>
                    </a:lnTo>
                    <a:lnTo>
                      <a:pt x="5325" y="10959"/>
                    </a:lnTo>
                    <a:lnTo>
                      <a:pt x="5480" y="11076"/>
                    </a:lnTo>
                    <a:lnTo>
                      <a:pt x="5655" y="11173"/>
                    </a:lnTo>
                    <a:lnTo>
                      <a:pt x="5830" y="11231"/>
                    </a:lnTo>
                    <a:lnTo>
                      <a:pt x="6024" y="11231"/>
                    </a:lnTo>
                    <a:lnTo>
                      <a:pt x="6199" y="11212"/>
                    </a:lnTo>
                    <a:lnTo>
                      <a:pt x="6355" y="11134"/>
                    </a:lnTo>
                    <a:lnTo>
                      <a:pt x="6491" y="11037"/>
                    </a:lnTo>
                    <a:lnTo>
                      <a:pt x="6627" y="10901"/>
                    </a:lnTo>
                    <a:lnTo>
                      <a:pt x="6743" y="10746"/>
                    </a:lnTo>
                    <a:lnTo>
                      <a:pt x="6840" y="10551"/>
                    </a:lnTo>
                    <a:lnTo>
                      <a:pt x="6938" y="10357"/>
                    </a:lnTo>
                    <a:lnTo>
                      <a:pt x="7015" y="10163"/>
                    </a:lnTo>
                    <a:lnTo>
                      <a:pt x="7074" y="9949"/>
                    </a:lnTo>
                    <a:lnTo>
                      <a:pt x="7190" y="9521"/>
                    </a:lnTo>
                    <a:lnTo>
                      <a:pt x="7346" y="8841"/>
                    </a:lnTo>
                    <a:lnTo>
                      <a:pt x="7423" y="8530"/>
                    </a:lnTo>
                    <a:lnTo>
                      <a:pt x="7482" y="8200"/>
                    </a:lnTo>
                    <a:lnTo>
                      <a:pt x="7559" y="7559"/>
                    </a:lnTo>
                    <a:lnTo>
                      <a:pt x="7579" y="6898"/>
                    </a:lnTo>
                    <a:lnTo>
                      <a:pt x="7579" y="6238"/>
                    </a:lnTo>
                    <a:lnTo>
                      <a:pt x="7559" y="5577"/>
                    </a:lnTo>
                    <a:lnTo>
                      <a:pt x="7521" y="4916"/>
                    </a:lnTo>
                    <a:lnTo>
                      <a:pt x="7385" y="3634"/>
                    </a:lnTo>
                    <a:lnTo>
                      <a:pt x="7365" y="3401"/>
                    </a:lnTo>
                    <a:lnTo>
                      <a:pt x="7307" y="3167"/>
                    </a:lnTo>
                    <a:lnTo>
                      <a:pt x="7229" y="2954"/>
                    </a:lnTo>
                    <a:lnTo>
                      <a:pt x="7151" y="2759"/>
                    </a:lnTo>
                    <a:lnTo>
                      <a:pt x="7054" y="2565"/>
                    </a:lnTo>
                    <a:lnTo>
                      <a:pt x="6938" y="2371"/>
                    </a:lnTo>
                    <a:lnTo>
                      <a:pt x="6802" y="2196"/>
                    </a:lnTo>
                    <a:lnTo>
                      <a:pt x="6666" y="2040"/>
                    </a:lnTo>
                    <a:lnTo>
                      <a:pt x="6510" y="1865"/>
                    </a:lnTo>
                    <a:lnTo>
                      <a:pt x="6355" y="1729"/>
                    </a:lnTo>
                    <a:lnTo>
                      <a:pt x="6180" y="1593"/>
                    </a:lnTo>
                    <a:lnTo>
                      <a:pt x="6005" y="1457"/>
                    </a:lnTo>
                    <a:lnTo>
                      <a:pt x="5811" y="1341"/>
                    </a:lnTo>
                    <a:lnTo>
                      <a:pt x="5616" y="1224"/>
                    </a:lnTo>
                    <a:lnTo>
                      <a:pt x="5403" y="1127"/>
                    </a:lnTo>
                    <a:lnTo>
                      <a:pt x="5189" y="1049"/>
                    </a:lnTo>
                    <a:lnTo>
                      <a:pt x="4956" y="952"/>
                    </a:lnTo>
                    <a:lnTo>
                      <a:pt x="4703" y="874"/>
                    </a:lnTo>
                    <a:lnTo>
                      <a:pt x="4198" y="758"/>
                    </a:lnTo>
                    <a:lnTo>
                      <a:pt x="3673" y="661"/>
                    </a:lnTo>
                    <a:lnTo>
                      <a:pt x="3168" y="564"/>
                    </a:lnTo>
                    <a:lnTo>
                      <a:pt x="2527" y="466"/>
                    </a:lnTo>
                    <a:lnTo>
                      <a:pt x="2216" y="408"/>
                    </a:lnTo>
                    <a:lnTo>
                      <a:pt x="1905" y="408"/>
                    </a:lnTo>
                    <a:lnTo>
                      <a:pt x="1924" y="291"/>
                    </a:lnTo>
                    <a:lnTo>
                      <a:pt x="1905" y="233"/>
                    </a:lnTo>
                    <a:lnTo>
                      <a:pt x="1905" y="194"/>
                    </a:lnTo>
                    <a:lnTo>
                      <a:pt x="1847" y="97"/>
                    </a:lnTo>
                    <a:lnTo>
                      <a:pt x="1749" y="39"/>
                    </a:lnTo>
                    <a:lnTo>
                      <a:pt x="165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28"/>
              <p:cNvSpPr/>
              <p:nvPr/>
            </p:nvSpPr>
            <p:spPr>
              <a:xfrm>
                <a:off x="4233675" y="2358925"/>
                <a:ext cx="203075" cy="297800"/>
              </a:xfrm>
              <a:custGeom>
                <a:avLst/>
                <a:gdLst/>
                <a:ahLst/>
                <a:cxnLst/>
                <a:rect l="l" t="t" r="r" b="b"/>
                <a:pathLst>
                  <a:path w="8123" h="11912" extrusionOk="0">
                    <a:moveTo>
                      <a:pt x="5033" y="0"/>
                    </a:moveTo>
                    <a:lnTo>
                      <a:pt x="4936" y="39"/>
                    </a:lnTo>
                    <a:lnTo>
                      <a:pt x="4839" y="98"/>
                    </a:lnTo>
                    <a:lnTo>
                      <a:pt x="4781" y="175"/>
                    </a:lnTo>
                    <a:lnTo>
                      <a:pt x="4742" y="253"/>
                    </a:lnTo>
                    <a:lnTo>
                      <a:pt x="4742" y="311"/>
                    </a:lnTo>
                    <a:lnTo>
                      <a:pt x="4742" y="370"/>
                    </a:lnTo>
                    <a:lnTo>
                      <a:pt x="4761" y="486"/>
                    </a:lnTo>
                    <a:lnTo>
                      <a:pt x="4470" y="545"/>
                    </a:lnTo>
                    <a:lnTo>
                      <a:pt x="4159" y="642"/>
                    </a:lnTo>
                    <a:lnTo>
                      <a:pt x="3576" y="875"/>
                    </a:lnTo>
                    <a:lnTo>
                      <a:pt x="3090" y="1069"/>
                    </a:lnTo>
                    <a:lnTo>
                      <a:pt x="2604" y="1263"/>
                    </a:lnTo>
                    <a:lnTo>
                      <a:pt x="2118" y="1477"/>
                    </a:lnTo>
                    <a:lnTo>
                      <a:pt x="1885" y="1613"/>
                    </a:lnTo>
                    <a:lnTo>
                      <a:pt x="1672" y="1749"/>
                    </a:lnTo>
                    <a:lnTo>
                      <a:pt x="1477" y="1866"/>
                    </a:lnTo>
                    <a:lnTo>
                      <a:pt x="1302" y="2002"/>
                    </a:lnTo>
                    <a:lnTo>
                      <a:pt x="1127" y="2157"/>
                    </a:lnTo>
                    <a:lnTo>
                      <a:pt x="972" y="2293"/>
                    </a:lnTo>
                    <a:lnTo>
                      <a:pt x="817" y="2468"/>
                    </a:lnTo>
                    <a:lnTo>
                      <a:pt x="661" y="2624"/>
                    </a:lnTo>
                    <a:lnTo>
                      <a:pt x="545" y="2818"/>
                    </a:lnTo>
                    <a:lnTo>
                      <a:pt x="408" y="2993"/>
                    </a:lnTo>
                    <a:lnTo>
                      <a:pt x="311" y="3187"/>
                    </a:lnTo>
                    <a:lnTo>
                      <a:pt x="214" y="3382"/>
                    </a:lnTo>
                    <a:lnTo>
                      <a:pt x="156" y="3595"/>
                    </a:lnTo>
                    <a:lnTo>
                      <a:pt x="78" y="3790"/>
                    </a:lnTo>
                    <a:lnTo>
                      <a:pt x="39" y="4023"/>
                    </a:lnTo>
                    <a:lnTo>
                      <a:pt x="20" y="4237"/>
                    </a:lnTo>
                    <a:lnTo>
                      <a:pt x="0" y="4470"/>
                    </a:lnTo>
                    <a:lnTo>
                      <a:pt x="20" y="4703"/>
                    </a:lnTo>
                    <a:lnTo>
                      <a:pt x="156" y="6005"/>
                    </a:lnTo>
                    <a:lnTo>
                      <a:pt x="234" y="6646"/>
                    </a:lnTo>
                    <a:lnTo>
                      <a:pt x="331" y="7307"/>
                    </a:lnTo>
                    <a:lnTo>
                      <a:pt x="467" y="7948"/>
                    </a:lnTo>
                    <a:lnTo>
                      <a:pt x="622" y="8589"/>
                    </a:lnTo>
                    <a:lnTo>
                      <a:pt x="817" y="9211"/>
                    </a:lnTo>
                    <a:lnTo>
                      <a:pt x="933" y="9502"/>
                    </a:lnTo>
                    <a:lnTo>
                      <a:pt x="1069" y="9813"/>
                    </a:lnTo>
                    <a:lnTo>
                      <a:pt x="1361" y="10435"/>
                    </a:lnTo>
                    <a:lnTo>
                      <a:pt x="1555" y="10843"/>
                    </a:lnTo>
                    <a:lnTo>
                      <a:pt x="1652" y="11038"/>
                    </a:lnTo>
                    <a:lnTo>
                      <a:pt x="1769" y="11212"/>
                    </a:lnTo>
                    <a:lnTo>
                      <a:pt x="1905" y="11387"/>
                    </a:lnTo>
                    <a:lnTo>
                      <a:pt x="2041" y="11543"/>
                    </a:lnTo>
                    <a:lnTo>
                      <a:pt x="2177" y="11679"/>
                    </a:lnTo>
                    <a:lnTo>
                      <a:pt x="2332" y="11795"/>
                    </a:lnTo>
                    <a:lnTo>
                      <a:pt x="2488" y="11873"/>
                    </a:lnTo>
                    <a:lnTo>
                      <a:pt x="2663" y="11912"/>
                    </a:lnTo>
                    <a:lnTo>
                      <a:pt x="2837" y="11893"/>
                    </a:lnTo>
                    <a:lnTo>
                      <a:pt x="2935" y="11873"/>
                    </a:lnTo>
                    <a:lnTo>
                      <a:pt x="3012" y="11854"/>
                    </a:lnTo>
                    <a:lnTo>
                      <a:pt x="3187" y="11757"/>
                    </a:lnTo>
                    <a:lnTo>
                      <a:pt x="3343" y="11640"/>
                    </a:lnTo>
                    <a:lnTo>
                      <a:pt x="3479" y="11484"/>
                    </a:lnTo>
                    <a:lnTo>
                      <a:pt x="3595" y="11329"/>
                    </a:lnTo>
                    <a:lnTo>
                      <a:pt x="3712" y="11154"/>
                    </a:lnTo>
                    <a:lnTo>
                      <a:pt x="3828" y="10960"/>
                    </a:lnTo>
                    <a:lnTo>
                      <a:pt x="4003" y="10630"/>
                    </a:lnTo>
                    <a:lnTo>
                      <a:pt x="4159" y="10260"/>
                    </a:lnTo>
                    <a:lnTo>
                      <a:pt x="4314" y="9911"/>
                    </a:lnTo>
                    <a:lnTo>
                      <a:pt x="4314" y="9930"/>
                    </a:lnTo>
                    <a:lnTo>
                      <a:pt x="4314" y="9969"/>
                    </a:lnTo>
                    <a:lnTo>
                      <a:pt x="4353" y="10047"/>
                    </a:lnTo>
                    <a:lnTo>
                      <a:pt x="4450" y="10105"/>
                    </a:lnTo>
                    <a:lnTo>
                      <a:pt x="4547" y="10163"/>
                    </a:lnTo>
                    <a:lnTo>
                      <a:pt x="4800" y="10280"/>
                    </a:lnTo>
                    <a:lnTo>
                      <a:pt x="5014" y="10377"/>
                    </a:lnTo>
                    <a:lnTo>
                      <a:pt x="5402" y="10552"/>
                    </a:lnTo>
                    <a:lnTo>
                      <a:pt x="5791" y="10707"/>
                    </a:lnTo>
                    <a:lnTo>
                      <a:pt x="5985" y="10785"/>
                    </a:lnTo>
                    <a:lnTo>
                      <a:pt x="6180" y="10843"/>
                    </a:lnTo>
                    <a:lnTo>
                      <a:pt x="6374" y="10882"/>
                    </a:lnTo>
                    <a:lnTo>
                      <a:pt x="6568" y="10902"/>
                    </a:lnTo>
                    <a:lnTo>
                      <a:pt x="6763" y="10902"/>
                    </a:lnTo>
                    <a:lnTo>
                      <a:pt x="6937" y="10863"/>
                    </a:lnTo>
                    <a:lnTo>
                      <a:pt x="7112" y="10824"/>
                    </a:lnTo>
                    <a:lnTo>
                      <a:pt x="7268" y="10727"/>
                    </a:lnTo>
                    <a:lnTo>
                      <a:pt x="7423" y="10610"/>
                    </a:lnTo>
                    <a:lnTo>
                      <a:pt x="7559" y="10455"/>
                    </a:lnTo>
                    <a:lnTo>
                      <a:pt x="7676" y="10260"/>
                    </a:lnTo>
                    <a:lnTo>
                      <a:pt x="7792" y="10027"/>
                    </a:lnTo>
                    <a:lnTo>
                      <a:pt x="7890" y="9736"/>
                    </a:lnTo>
                    <a:lnTo>
                      <a:pt x="7967" y="9444"/>
                    </a:lnTo>
                    <a:lnTo>
                      <a:pt x="8026" y="9153"/>
                    </a:lnTo>
                    <a:lnTo>
                      <a:pt x="8084" y="8861"/>
                    </a:lnTo>
                    <a:lnTo>
                      <a:pt x="8103" y="8570"/>
                    </a:lnTo>
                    <a:lnTo>
                      <a:pt x="8123" y="8278"/>
                    </a:lnTo>
                    <a:lnTo>
                      <a:pt x="8103" y="8006"/>
                    </a:lnTo>
                    <a:lnTo>
                      <a:pt x="8103" y="7715"/>
                    </a:lnTo>
                    <a:lnTo>
                      <a:pt x="8026" y="7132"/>
                    </a:lnTo>
                    <a:lnTo>
                      <a:pt x="7928" y="6549"/>
                    </a:lnTo>
                    <a:lnTo>
                      <a:pt x="7773" y="5966"/>
                    </a:lnTo>
                    <a:lnTo>
                      <a:pt x="7618" y="5383"/>
                    </a:lnTo>
                    <a:lnTo>
                      <a:pt x="7423" y="4703"/>
                    </a:lnTo>
                    <a:lnTo>
                      <a:pt x="7190" y="4023"/>
                    </a:lnTo>
                    <a:lnTo>
                      <a:pt x="6937" y="3343"/>
                    </a:lnTo>
                    <a:lnTo>
                      <a:pt x="6665" y="2663"/>
                    </a:lnTo>
                    <a:lnTo>
                      <a:pt x="6355" y="2002"/>
                    </a:lnTo>
                    <a:lnTo>
                      <a:pt x="6044" y="1361"/>
                    </a:lnTo>
                    <a:lnTo>
                      <a:pt x="5694" y="719"/>
                    </a:lnTo>
                    <a:lnTo>
                      <a:pt x="5325" y="117"/>
                    </a:lnTo>
                    <a:lnTo>
                      <a:pt x="5286" y="78"/>
                    </a:lnTo>
                    <a:lnTo>
                      <a:pt x="5247" y="39"/>
                    </a:lnTo>
                    <a:lnTo>
                      <a:pt x="51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28"/>
              <p:cNvSpPr/>
              <p:nvPr/>
            </p:nvSpPr>
            <p:spPr>
              <a:xfrm>
                <a:off x="3562325" y="1783750"/>
                <a:ext cx="287600" cy="282750"/>
              </a:xfrm>
              <a:custGeom>
                <a:avLst/>
                <a:gdLst/>
                <a:ahLst/>
                <a:cxnLst/>
                <a:rect l="l" t="t" r="r" b="b"/>
                <a:pathLst>
                  <a:path w="11504" h="11310" extrusionOk="0">
                    <a:moveTo>
                      <a:pt x="5033" y="0"/>
                    </a:moveTo>
                    <a:lnTo>
                      <a:pt x="4819" y="20"/>
                    </a:lnTo>
                    <a:lnTo>
                      <a:pt x="4625" y="39"/>
                    </a:lnTo>
                    <a:lnTo>
                      <a:pt x="4217" y="136"/>
                    </a:lnTo>
                    <a:lnTo>
                      <a:pt x="3809" y="273"/>
                    </a:lnTo>
                    <a:lnTo>
                      <a:pt x="3439" y="428"/>
                    </a:lnTo>
                    <a:lnTo>
                      <a:pt x="3051" y="642"/>
                    </a:lnTo>
                    <a:lnTo>
                      <a:pt x="2701" y="875"/>
                    </a:lnTo>
                    <a:lnTo>
                      <a:pt x="2351" y="1147"/>
                    </a:lnTo>
                    <a:lnTo>
                      <a:pt x="2040" y="1438"/>
                    </a:lnTo>
                    <a:lnTo>
                      <a:pt x="1729" y="1749"/>
                    </a:lnTo>
                    <a:lnTo>
                      <a:pt x="1438" y="2060"/>
                    </a:lnTo>
                    <a:lnTo>
                      <a:pt x="1185" y="2410"/>
                    </a:lnTo>
                    <a:lnTo>
                      <a:pt x="933" y="2760"/>
                    </a:lnTo>
                    <a:lnTo>
                      <a:pt x="719" y="3110"/>
                    </a:lnTo>
                    <a:lnTo>
                      <a:pt x="525" y="3459"/>
                    </a:lnTo>
                    <a:lnTo>
                      <a:pt x="330" y="3848"/>
                    </a:lnTo>
                    <a:lnTo>
                      <a:pt x="194" y="4237"/>
                    </a:lnTo>
                    <a:lnTo>
                      <a:pt x="97" y="4606"/>
                    </a:lnTo>
                    <a:lnTo>
                      <a:pt x="19" y="4994"/>
                    </a:lnTo>
                    <a:lnTo>
                      <a:pt x="0" y="5364"/>
                    </a:lnTo>
                    <a:lnTo>
                      <a:pt x="0" y="5733"/>
                    </a:lnTo>
                    <a:lnTo>
                      <a:pt x="19" y="6083"/>
                    </a:lnTo>
                    <a:lnTo>
                      <a:pt x="97" y="6452"/>
                    </a:lnTo>
                    <a:lnTo>
                      <a:pt x="194" y="6782"/>
                    </a:lnTo>
                    <a:lnTo>
                      <a:pt x="311" y="7132"/>
                    </a:lnTo>
                    <a:lnTo>
                      <a:pt x="466" y="7462"/>
                    </a:lnTo>
                    <a:lnTo>
                      <a:pt x="641" y="7773"/>
                    </a:lnTo>
                    <a:lnTo>
                      <a:pt x="836" y="8084"/>
                    </a:lnTo>
                    <a:lnTo>
                      <a:pt x="1049" y="8375"/>
                    </a:lnTo>
                    <a:lnTo>
                      <a:pt x="1302" y="8667"/>
                    </a:lnTo>
                    <a:lnTo>
                      <a:pt x="1555" y="8939"/>
                    </a:lnTo>
                    <a:lnTo>
                      <a:pt x="1827" y="9211"/>
                    </a:lnTo>
                    <a:lnTo>
                      <a:pt x="2137" y="9444"/>
                    </a:lnTo>
                    <a:lnTo>
                      <a:pt x="2429" y="9697"/>
                    </a:lnTo>
                    <a:lnTo>
                      <a:pt x="2759" y="9911"/>
                    </a:lnTo>
                    <a:lnTo>
                      <a:pt x="3090" y="10124"/>
                    </a:lnTo>
                    <a:lnTo>
                      <a:pt x="3420" y="10319"/>
                    </a:lnTo>
                    <a:lnTo>
                      <a:pt x="3770" y="10494"/>
                    </a:lnTo>
                    <a:lnTo>
                      <a:pt x="4139" y="10649"/>
                    </a:lnTo>
                    <a:lnTo>
                      <a:pt x="4489" y="10804"/>
                    </a:lnTo>
                    <a:lnTo>
                      <a:pt x="4858" y="10940"/>
                    </a:lnTo>
                    <a:lnTo>
                      <a:pt x="5227" y="11038"/>
                    </a:lnTo>
                    <a:lnTo>
                      <a:pt x="5596" y="11135"/>
                    </a:lnTo>
                    <a:lnTo>
                      <a:pt x="5965" y="11212"/>
                    </a:lnTo>
                    <a:lnTo>
                      <a:pt x="6335" y="11271"/>
                    </a:lnTo>
                    <a:lnTo>
                      <a:pt x="6684" y="11310"/>
                    </a:lnTo>
                    <a:lnTo>
                      <a:pt x="7190" y="11310"/>
                    </a:lnTo>
                    <a:lnTo>
                      <a:pt x="7306" y="11271"/>
                    </a:lnTo>
                    <a:lnTo>
                      <a:pt x="7403" y="11212"/>
                    </a:lnTo>
                    <a:lnTo>
                      <a:pt x="7481" y="11115"/>
                    </a:lnTo>
                    <a:lnTo>
                      <a:pt x="7559" y="11038"/>
                    </a:lnTo>
                    <a:lnTo>
                      <a:pt x="7598" y="10921"/>
                    </a:lnTo>
                    <a:lnTo>
                      <a:pt x="7637" y="10804"/>
                    </a:lnTo>
                    <a:lnTo>
                      <a:pt x="7656" y="10688"/>
                    </a:lnTo>
                    <a:lnTo>
                      <a:pt x="7948" y="10649"/>
                    </a:lnTo>
                    <a:lnTo>
                      <a:pt x="8239" y="10591"/>
                    </a:lnTo>
                    <a:lnTo>
                      <a:pt x="8511" y="10513"/>
                    </a:lnTo>
                    <a:lnTo>
                      <a:pt x="8783" y="10396"/>
                    </a:lnTo>
                    <a:lnTo>
                      <a:pt x="9036" y="10280"/>
                    </a:lnTo>
                    <a:lnTo>
                      <a:pt x="9288" y="10124"/>
                    </a:lnTo>
                    <a:lnTo>
                      <a:pt x="9521" y="9969"/>
                    </a:lnTo>
                    <a:lnTo>
                      <a:pt x="9755" y="9794"/>
                    </a:lnTo>
                    <a:lnTo>
                      <a:pt x="9968" y="9580"/>
                    </a:lnTo>
                    <a:lnTo>
                      <a:pt x="10163" y="9366"/>
                    </a:lnTo>
                    <a:lnTo>
                      <a:pt x="10357" y="9153"/>
                    </a:lnTo>
                    <a:lnTo>
                      <a:pt x="10551" y="8900"/>
                    </a:lnTo>
                    <a:lnTo>
                      <a:pt x="10707" y="8648"/>
                    </a:lnTo>
                    <a:lnTo>
                      <a:pt x="10862" y="8395"/>
                    </a:lnTo>
                    <a:lnTo>
                      <a:pt x="10998" y="8123"/>
                    </a:lnTo>
                    <a:lnTo>
                      <a:pt x="11134" y="7851"/>
                    </a:lnTo>
                    <a:lnTo>
                      <a:pt x="11251" y="7520"/>
                    </a:lnTo>
                    <a:lnTo>
                      <a:pt x="11348" y="7210"/>
                    </a:lnTo>
                    <a:lnTo>
                      <a:pt x="11426" y="6879"/>
                    </a:lnTo>
                    <a:lnTo>
                      <a:pt x="11484" y="6549"/>
                    </a:lnTo>
                    <a:lnTo>
                      <a:pt x="11503" y="6199"/>
                    </a:lnTo>
                    <a:lnTo>
                      <a:pt x="11503" y="5869"/>
                    </a:lnTo>
                    <a:lnTo>
                      <a:pt x="11484" y="5538"/>
                    </a:lnTo>
                    <a:lnTo>
                      <a:pt x="11445" y="5208"/>
                    </a:lnTo>
                    <a:lnTo>
                      <a:pt x="11367" y="4897"/>
                    </a:lnTo>
                    <a:lnTo>
                      <a:pt x="11270" y="4586"/>
                    </a:lnTo>
                    <a:lnTo>
                      <a:pt x="11134" y="4295"/>
                    </a:lnTo>
                    <a:lnTo>
                      <a:pt x="10959" y="4023"/>
                    </a:lnTo>
                    <a:lnTo>
                      <a:pt x="10765" y="3770"/>
                    </a:lnTo>
                    <a:lnTo>
                      <a:pt x="10532" y="3537"/>
                    </a:lnTo>
                    <a:lnTo>
                      <a:pt x="10260" y="3323"/>
                    </a:lnTo>
                    <a:lnTo>
                      <a:pt x="9968" y="3148"/>
                    </a:lnTo>
                    <a:lnTo>
                      <a:pt x="9580" y="2624"/>
                    </a:lnTo>
                    <a:lnTo>
                      <a:pt x="9152" y="2119"/>
                    </a:lnTo>
                    <a:lnTo>
                      <a:pt x="8919" y="1866"/>
                    </a:lnTo>
                    <a:lnTo>
                      <a:pt x="8686" y="1633"/>
                    </a:lnTo>
                    <a:lnTo>
                      <a:pt x="8453" y="1419"/>
                    </a:lnTo>
                    <a:lnTo>
                      <a:pt x="8200" y="1205"/>
                    </a:lnTo>
                    <a:lnTo>
                      <a:pt x="7948" y="1011"/>
                    </a:lnTo>
                    <a:lnTo>
                      <a:pt x="7675" y="817"/>
                    </a:lnTo>
                    <a:lnTo>
                      <a:pt x="7403" y="661"/>
                    </a:lnTo>
                    <a:lnTo>
                      <a:pt x="7112" y="506"/>
                    </a:lnTo>
                    <a:lnTo>
                      <a:pt x="6820" y="370"/>
                    </a:lnTo>
                    <a:lnTo>
                      <a:pt x="6510" y="253"/>
                    </a:lnTo>
                    <a:lnTo>
                      <a:pt x="6199" y="156"/>
                    </a:lnTo>
                    <a:lnTo>
                      <a:pt x="5888" y="59"/>
                    </a:lnTo>
                    <a:lnTo>
                      <a:pt x="5674" y="39"/>
                    </a:lnTo>
                    <a:lnTo>
                      <a:pt x="54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28"/>
              <p:cNvSpPr/>
              <p:nvPr/>
            </p:nvSpPr>
            <p:spPr>
              <a:xfrm>
                <a:off x="4115150" y="1697275"/>
                <a:ext cx="281775" cy="288575"/>
              </a:xfrm>
              <a:custGeom>
                <a:avLst/>
                <a:gdLst/>
                <a:ahLst/>
                <a:cxnLst/>
                <a:rect l="l" t="t" r="r" b="b"/>
                <a:pathLst>
                  <a:path w="11271" h="11543" extrusionOk="0">
                    <a:moveTo>
                      <a:pt x="5577" y="1"/>
                    </a:moveTo>
                    <a:lnTo>
                      <a:pt x="5149" y="20"/>
                    </a:lnTo>
                    <a:lnTo>
                      <a:pt x="4955" y="40"/>
                    </a:lnTo>
                    <a:lnTo>
                      <a:pt x="4741" y="98"/>
                    </a:lnTo>
                    <a:lnTo>
                      <a:pt x="4547" y="156"/>
                    </a:lnTo>
                    <a:lnTo>
                      <a:pt x="4333" y="214"/>
                    </a:lnTo>
                    <a:lnTo>
                      <a:pt x="4139" y="292"/>
                    </a:lnTo>
                    <a:lnTo>
                      <a:pt x="3945" y="389"/>
                    </a:lnTo>
                    <a:lnTo>
                      <a:pt x="3653" y="564"/>
                    </a:lnTo>
                    <a:lnTo>
                      <a:pt x="3381" y="739"/>
                    </a:lnTo>
                    <a:lnTo>
                      <a:pt x="3129" y="933"/>
                    </a:lnTo>
                    <a:lnTo>
                      <a:pt x="2876" y="1147"/>
                    </a:lnTo>
                    <a:lnTo>
                      <a:pt x="2643" y="1380"/>
                    </a:lnTo>
                    <a:lnTo>
                      <a:pt x="2429" y="1613"/>
                    </a:lnTo>
                    <a:lnTo>
                      <a:pt x="2215" y="1866"/>
                    </a:lnTo>
                    <a:lnTo>
                      <a:pt x="2040" y="2138"/>
                    </a:lnTo>
                    <a:lnTo>
                      <a:pt x="1846" y="2391"/>
                    </a:lnTo>
                    <a:lnTo>
                      <a:pt x="1671" y="2682"/>
                    </a:lnTo>
                    <a:lnTo>
                      <a:pt x="1516" y="2974"/>
                    </a:lnTo>
                    <a:lnTo>
                      <a:pt x="1380" y="3265"/>
                    </a:lnTo>
                    <a:lnTo>
                      <a:pt x="1108" y="3868"/>
                    </a:lnTo>
                    <a:lnTo>
                      <a:pt x="875" y="4470"/>
                    </a:lnTo>
                    <a:lnTo>
                      <a:pt x="622" y="4742"/>
                    </a:lnTo>
                    <a:lnTo>
                      <a:pt x="428" y="5014"/>
                    </a:lnTo>
                    <a:lnTo>
                      <a:pt x="272" y="5286"/>
                    </a:lnTo>
                    <a:lnTo>
                      <a:pt x="156" y="5597"/>
                    </a:lnTo>
                    <a:lnTo>
                      <a:pt x="78" y="5908"/>
                    </a:lnTo>
                    <a:lnTo>
                      <a:pt x="20" y="6219"/>
                    </a:lnTo>
                    <a:lnTo>
                      <a:pt x="0" y="6549"/>
                    </a:lnTo>
                    <a:lnTo>
                      <a:pt x="20" y="6879"/>
                    </a:lnTo>
                    <a:lnTo>
                      <a:pt x="58" y="7190"/>
                    </a:lnTo>
                    <a:lnTo>
                      <a:pt x="136" y="7521"/>
                    </a:lnTo>
                    <a:lnTo>
                      <a:pt x="233" y="7851"/>
                    </a:lnTo>
                    <a:lnTo>
                      <a:pt x="350" y="8162"/>
                    </a:lnTo>
                    <a:lnTo>
                      <a:pt x="505" y="8473"/>
                    </a:lnTo>
                    <a:lnTo>
                      <a:pt x="661" y="8764"/>
                    </a:lnTo>
                    <a:lnTo>
                      <a:pt x="855" y="9056"/>
                    </a:lnTo>
                    <a:lnTo>
                      <a:pt x="1049" y="9308"/>
                    </a:lnTo>
                    <a:lnTo>
                      <a:pt x="1244" y="9542"/>
                    </a:lnTo>
                    <a:lnTo>
                      <a:pt x="1457" y="9775"/>
                    </a:lnTo>
                    <a:lnTo>
                      <a:pt x="1671" y="9988"/>
                    </a:lnTo>
                    <a:lnTo>
                      <a:pt x="1904" y="10183"/>
                    </a:lnTo>
                    <a:lnTo>
                      <a:pt x="2138" y="10358"/>
                    </a:lnTo>
                    <a:lnTo>
                      <a:pt x="2390" y="10533"/>
                    </a:lnTo>
                    <a:lnTo>
                      <a:pt x="2643" y="10669"/>
                    </a:lnTo>
                    <a:lnTo>
                      <a:pt x="2915" y="10805"/>
                    </a:lnTo>
                    <a:lnTo>
                      <a:pt x="3187" y="10921"/>
                    </a:lnTo>
                    <a:lnTo>
                      <a:pt x="3459" y="10999"/>
                    </a:lnTo>
                    <a:lnTo>
                      <a:pt x="3731" y="11077"/>
                    </a:lnTo>
                    <a:lnTo>
                      <a:pt x="4022" y="11115"/>
                    </a:lnTo>
                    <a:lnTo>
                      <a:pt x="4294" y="11154"/>
                    </a:lnTo>
                    <a:lnTo>
                      <a:pt x="4586" y="11154"/>
                    </a:lnTo>
                    <a:lnTo>
                      <a:pt x="4877" y="11135"/>
                    </a:lnTo>
                    <a:lnTo>
                      <a:pt x="5188" y="11077"/>
                    </a:lnTo>
                    <a:lnTo>
                      <a:pt x="5227" y="11193"/>
                    </a:lnTo>
                    <a:lnTo>
                      <a:pt x="5286" y="11310"/>
                    </a:lnTo>
                    <a:lnTo>
                      <a:pt x="5363" y="11388"/>
                    </a:lnTo>
                    <a:lnTo>
                      <a:pt x="5460" y="11465"/>
                    </a:lnTo>
                    <a:lnTo>
                      <a:pt x="5558" y="11524"/>
                    </a:lnTo>
                    <a:lnTo>
                      <a:pt x="5674" y="11543"/>
                    </a:lnTo>
                    <a:lnTo>
                      <a:pt x="5791" y="11543"/>
                    </a:lnTo>
                    <a:lnTo>
                      <a:pt x="5927" y="11524"/>
                    </a:lnTo>
                    <a:lnTo>
                      <a:pt x="6277" y="11407"/>
                    </a:lnTo>
                    <a:lnTo>
                      <a:pt x="6607" y="11271"/>
                    </a:lnTo>
                    <a:lnTo>
                      <a:pt x="6937" y="11115"/>
                    </a:lnTo>
                    <a:lnTo>
                      <a:pt x="7268" y="10960"/>
                    </a:lnTo>
                    <a:lnTo>
                      <a:pt x="7598" y="10766"/>
                    </a:lnTo>
                    <a:lnTo>
                      <a:pt x="7928" y="10552"/>
                    </a:lnTo>
                    <a:lnTo>
                      <a:pt x="8239" y="10319"/>
                    </a:lnTo>
                    <a:lnTo>
                      <a:pt x="8550" y="10086"/>
                    </a:lnTo>
                    <a:lnTo>
                      <a:pt x="8841" y="9833"/>
                    </a:lnTo>
                    <a:lnTo>
                      <a:pt x="9133" y="9561"/>
                    </a:lnTo>
                    <a:lnTo>
                      <a:pt x="9405" y="9289"/>
                    </a:lnTo>
                    <a:lnTo>
                      <a:pt x="9677" y="8997"/>
                    </a:lnTo>
                    <a:lnTo>
                      <a:pt x="9910" y="8687"/>
                    </a:lnTo>
                    <a:lnTo>
                      <a:pt x="10143" y="8376"/>
                    </a:lnTo>
                    <a:lnTo>
                      <a:pt x="10357" y="8045"/>
                    </a:lnTo>
                    <a:lnTo>
                      <a:pt x="10551" y="7715"/>
                    </a:lnTo>
                    <a:lnTo>
                      <a:pt x="10726" y="7385"/>
                    </a:lnTo>
                    <a:lnTo>
                      <a:pt x="10882" y="7054"/>
                    </a:lnTo>
                    <a:lnTo>
                      <a:pt x="10998" y="6705"/>
                    </a:lnTo>
                    <a:lnTo>
                      <a:pt x="11115" y="6355"/>
                    </a:lnTo>
                    <a:lnTo>
                      <a:pt x="11193" y="5986"/>
                    </a:lnTo>
                    <a:lnTo>
                      <a:pt x="11251" y="5636"/>
                    </a:lnTo>
                    <a:lnTo>
                      <a:pt x="11270" y="5286"/>
                    </a:lnTo>
                    <a:lnTo>
                      <a:pt x="11270" y="4917"/>
                    </a:lnTo>
                    <a:lnTo>
                      <a:pt x="11232" y="4567"/>
                    </a:lnTo>
                    <a:lnTo>
                      <a:pt x="11173" y="4217"/>
                    </a:lnTo>
                    <a:lnTo>
                      <a:pt x="11076" y="3848"/>
                    </a:lnTo>
                    <a:lnTo>
                      <a:pt x="10940" y="3498"/>
                    </a:lnTo>
                    <a:lnTo>
                      <a:pt x="10765" y="3168"/>
                    </a:lnTo>
                    <a:lnTo>
                      <a:pt x="10571" y="2818"/>
                    </a:lnTo>
                    <a:lnTo>
                      <a:pt x="10318" y="2488"/>
                    </a:lnTo>
                    <a:lnTo>
                      <a:pt x="10027" y="2158"/>
                    </a:lnTo>
                    <a:lnTo>
                      <a:pt x="9755" y="1886"/>
                    </a:lnTo>
                    <a:lnTo>
                      <a:pt x="9444" y="1613"/>
                    </a:lnTo>
                    <a:lnTo>
                      <a:pt x="9114" y="1341"/>
                    </a:lnTo>
                    <a:lnTo>
                      <a:pt x="8764" y="1089"/>
                    </a:lnTo>
                    <a:lnTo>
                      <a:pt x="8395" y="856"/>
                    </a:lnTo>
                    <a:lnTo>
                      <a:pt x="8025" y="642"/>
                    </a:lnTo>
                    <a:lnTo>
                      <a:pt x="7637" y="448"/>
                    </a:lnTo>
                    <a:lnTo>
                      <a:pt x="7229" y="292"/>
                    </a:lnTo>
                    <a:lnTo>
                      <a:pt x="6821" y="156"/>
                    </a:lnTo>
                    <a:lnTo>
                      <a:pt x="6393" y="78"/>
                    </a:lnTo>
                    <a:lnTo>
                      <a:pt x="5985" y="20"/>
                    </a:lnTo>
                    <a:lnTo>
                      <a:pt x="5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8"/>
              <p:cNvSpPr/>
              <p:nvPr/>
            </p:nvSpPr>
            <p:spPr>
              <a:xfrm>
                <a:off x="3594375" y="1608375"/>
                <a:ext cx="902125" cy="958500"/>
              </a:xfrm>
              <a:custGeom>
                <a:avLst/>
                <a:gdLst/>
                <a:ahLst/>
                <a:cxnLst/>
                <a:rect l="l" t="t" r="r" b="b"/>
                <a:pathLst>
                  <a:path w="36085" h="38340" extrusionOk="0">
                    <a:moveTo>
                      <a:pt x="15721" y="4004"/>
                    </a:moveTo>
                    <a:lnTo>
                      <a:pt x="15857" y="4042"/>
                    </a:lnTo>
                    <a:lnTo>
                      <a:pt x="15993" y="4081"/>
                    </a:lnTo>
                    <a:lnTo>
                      <a:pt x="16129" y="4140"/>
                    </a:lnTo>
                    <a:lnTo>
                      <a:pt x="16245" y="4217"/>
                    </a:lnTo>
                    <a:lnTo>
                      <a:pt x="16304" y="4314"/>
                    </a:lnTo>
                    <a:lnTo>
                      <a:pt x="16323" y="4392"/>
                    </a:lnTo>
                    <a:lnTo>
                      <a:pt x="16304" y="4509"/>
                    </a:lnTo>
                    <a:lnTo>
                      <a:pt x="16265" y="4606"/>
                    </a:lnTo>
                    <a:lnTo>
                      <a:pt x="16187" y="4703"/>
                    </a:lnTo>
                    <a:lnTo>
                      <a:pt x="16070" y="4800"/>
                    </a:lnTo>
                    <a:lnTo>
                      <a:pt x="15954" y="4878"/>
                    </a:lnTo>
                    <a:lnTo>
                      <a:pt x="15837" y="4936"/>
                    </a:lnTo>
                    <a:lnTo>
                      <a:pt x="15701" y="4975"/>
                    </a:lnTo>
                    <a:lnTo>
                      <a:pt x="15546" y="5014"/>
                    </a:lnTo>
                    <a:lnTo>
                      <a:pt x="15410" y="5033"/>
                    </a:lnTo>
                    <a:lnTo>
                      <a:pt x="15274" y="5033"/>
                    </a:lnTo>
                    <a:lnTo>
                      <a:pt x="14982" y="5014"/>
                    </a:lnTo>
                    <a:lnTo>
                      <a:pt x="14807" y="4995"/>
                    </a:lnTo>
                    <a:lnTo>
                      <a:pt x="14632" y="4936"/>
                    </a:lnTo>
                    <a:lnTo>
                      <a:pt x="14477" y="4859"/>
                    </a:lnTo>
                    <a:lnTo>
                      <a:pt x="14322" y="4781"/>
                    </a:lnTo>
                    <a:lnTo>
                      <a:pt x="14458" y="4567"/>
                    </a:lnTo>
                    <a:lnTo>
                      <a:pt x="14613" y="4392"/>
                    </a:lnTo>
                    <a:lnTo>
                      <a:pt x="14807" y="4237"/>
                    </a:lnTo>
                    <a:lnTo>
                      <a:pt x="15002" y="4120"/>
                    </a:lnTo>
                    <a:lnTo>
                      <a:pt x="15215" y="4042"/>
                    </a:lnTo>
                    <a:lnTo>
                      <a:pt x="15332" y="4004"/>
                    </a:lnTo>
                    <a:close/>
                    <a:moveTo>
                      <a:pt x="12825" y="1"/>
                    </a:moveTo>
                    <a:lnTo>
                      <a:pt x="12592" y="40"/>
                    </a:lnTo>
                    <a:lnTo>
                      <a:pt x="12398" y="98"/>
                    </a:lnTo>
                    <a:lnTo>
                      <a:pt x="12223" y="176"/>
                    </a:lnTo>
                    <a:lnTo>
                      <a:pt x="12067" y="273"/>
                    </a:lnTo>
                    <a:lnTo>
                      <a:pt x="11931" y="370"/>
                    </a:lnTo>
                    <a:lnTo>
                      <a:pt x="11815" y="486"/>
                    </a:lnTo>
                    <a:lnTo>
                      <a:pt x="11718" y="603"/>
                    </a:lnTo>
                    <a:lnTo>
                      <a:pt x="11659" y="739"/>
                    </a:lnTo>
                    <a:lnTo>
                      <a:pt x="11601" y="895"/>
                    </a:lnTo>
                    <a:lnTo>
                      <a:pt x="11562" y="1050"/>
                    </a:lnTo>
                    <a:lnTo>
                      <a:pt x="11543" y="1225"/>
                    </a:lnTo>
                    <a:lnTo>
                      <a:pt x="11523" y="1400"/>
                    </a:lnTo>
                    <a:lnTo>
                      <a:pt x="11523" y="1575"/>
                    </a:lnTo>
                    <a:lnTo>
                      <a:pt x="11543" y="1750"/>
                    </a:lnTo>
                    <a:lnTo>
                      <a:pt x="11621" y="2138"/>
                    </a:lnTo>
                    <a:lnTo>
                      <a:pt x="11737" y="2527"/>
                    </a:lnTo>
                    <a:lnTo>
                      <a:pt x="11873" y="2915"/>
                    </a:lnTo>
                    <a:lnTo>
                      <a:pt x="12029" y="3285"/>
                    </a:lnTo>
                    <a:lnTo>
                      <a:pt x="12223" y="3654"/>
                    </a:lnTo>
                    <a:lnTo>
                      <a:pt x="12417" y="4004"/>
                    </a:lnTo>
                    <a:lnTo>
                      <a:pt x="12592" y="4314"/>
                    </a:lnTo>
                    <a:lnTo>
                      <a:pt x="12786" y="4587"/>
                    </a:lnTo>
                    <a:lnTo>
                      <a:pt x="12942" y="4800"/>
                    </a:lnTo>
                    <a:lnTo>
                      <a:pt x="13097" y="4975"/>
                    </a:lnTo>
                    <a:lnTo>
                      <a:pt x="13253" y="5131"/>
                    </a:lnTo>
                    <a:lnTo>
                      <a:pt x="13195" y="5422"/>
                    </a:lnTo>
                    <a:lnTo>
                      <a:pt x="13156" y="5694"/>
                    </a:lnTo>
                    <a:lnTo>
                      <a:pt x="13136" y="5986"/>
                    </a:lnTo>
                    <a:lnTo>
                      <a:pt x="13136" y="6258"/>
                    </a:lnTo>
                    <a:lnTo>
                      <a:pt x="13175" y="6510"/>
                    </a:lnTo>
                    <a:lnTo>
                      <a:pt x="13233" y="6782"/>
                    </a:lnTo>
                    <a:lnTo>
                      <a:pt x="13311" y="7035"/>
                    </a:lnTo>
                    <a:lnTo>
                      <a:pt x="13408" y="7268"/>
                    </a:lnTo>
                    <a:lnTo>
                      <a:pt x="13525" y="7521"/>
                    </a:lnTo>
                    <a:lnTo>
                      <a:pt x="12728" y="7734"/>
                    </a:lnTo>
                    <a:lnTo>
                      <a:pt x="11970" y="7987"/>
                    </a:lnTo>
                    <a:lnTo>
                      <a:pt x="11213" y="8279"/>
                    </a:lnTo>
                    <a:lnTo>
                      <a:pt x="10474" y="8589"/>
                    </a:lnTo>
                    <a:lnTo>
                      <a:pt x="9755" y="8939"/>
                    </a:lnTo>
                    <a:lnTo>
                      <a:pt x="9056" y="9328"/>
                    </a:lnTo>
                    <a:lnTo>
                      <a:pt x="8375" y="9736"/>
                    </a:lnTo>
                    <a:lnTo>
                      <a:pt x="7715" y="10183"/>
                    </a:lnTo>
                    <a:lnTo>
                      <a:pt x="7093" y="10649"/>
                    </a:lnTo>
                    <a:lnTo>
                      <a:pt x="6471" y="11135"/>
                    </a:lnTo>
                    <a:lnTo>
                      <a:pt x="5888" y="11640"/>
                    </a:lnTo>
                    <a:lnTo>
                      <a:pt x="5305" y="12184"/>
                    </a:lnTo>
                    <a:lnTo>
                      <a:pt x="4781" y="12748"/>
                    </a:lnTo>
                    <a:lnTo>
                      <a:pt x="4256" y="13350"/>
                    </a:lnTo>
                    <a:lnTo>
                      <a:pt x="3751" y="13953"/>
                    </a:lnTo>
                    <a:lnTo>
                      <a:pt x="3304" y="14574"/>
                    </a:lnTo>
                    <a:lnTo>
                      <a:pt x="2857" y="15235"/>
                    </a:lnTo>
                    <a:lnTo>
                      <a:pt x="2449" y="15896"/>
                    </a:lnTo>
                    <a:lnTo>
                      <a:pt x="2060" y="16595"/>
                    </a:lnTo>
                    <a:lnTo>
                      <a:pt x="1710" y="17295"/>
                    </a:lnTo>
                    <a:lnTo>
                      <a:pt x="1400" y="18014"/>
                    </a:lnTo>
                    <a:lnTo>
                      <a:pt x="1108" y="18752"/>
                    </a:lnTo>
                    <a:lnTo>
                      <a:pt x="836" y="19510"/>
                    </a:lnTo>
                    <a:lnTo>
                      <a:pt x="622" y="20268"/>
                    </a:lnTo>
                    <a:lnTo>
                      <a:pt x="428" y="21045"/>
                    </a:lnTo>
                    <a:lnTo>
                      <a:pt x="273" y="21822"/>
                    </a:lnTo>
                    <a:lnTo>
                      <a:pt x="137" y="22619"/>
                    </a:lnTo>
                    <a:lnTo>
                      <a:pt x="59" y="23435"/>
                    </a:lnTo>
                    <a:lnTo>
                      <a:pt x="0" y="24251"/>
                    </a:lnTo>
                    <a:lnTo>
                      <a:pt x="0" y="25087"/>
                    </a:lnTo>
                    <a:lnTo>
                      <a:pt x="20" y="25903"/>
                    </a:lnTo>
                    <a:lnTo>
                      <a:pt x="78" y="26758"/>
                    </a:lnTo>
                    <a:lnTo>
                      <a:pt x="195" y="27652"/>
                    </a:lnTo>
                    <a:lnTo>
                      <a:pt x="331" y="28526"/>
                    </a:lnTo>
                    <a:lnTo>
                      <a:pt x="525" y="29342"/>
                    </a:lnTo>
                    <a:lnTo>
                      <a:pt x="739" y="30120"/>
                    </a:lnTo>
                    <a:lnTo>
                      <a:pt x="992" y="30877"/>
                    </a:lnTo>
                    <a:lnTo>
                      <a:pt x="1128" y="31227"/>
                    </a:lnTo>
                    <a:lnTo>
                      <a:pt x="1283" y="31577"/>
                    </a:lnTo>
                    <a:lnTo>
                      <a:pt x="1438" y="31907"/>
                    </a:lnTo>
                    <a:lnTo>
                      <a:pt x="1613" y="32238"/>
                    </a:lnTo>
                    <a:lnTo>
                      <a:pt x="1788" y="32549"/>
                    </a:lnTo>
                    <a:lnTo>
                      <a:pt x="1963" y="32859"/>
                    </a:lnTo>
                    <a:lnTo>
                      <a:pt x="2157" y="33151"/>
                    </a:lnTo>
                    <a:lnTo>
                      <a:pt x="2352" y="33442"/>
                    </a:lnTo>
                    <a:lnTo>
                      <a:pt x="2565" y="33714"/>
                    </a:lnTo>
                    <a:lnTo>
                      <a:pt x="2779" y="33986"/>
                    </a:lnTo>
                    <a:lnTo>
                      <a:pt x="2993" y="34239"/>
                    </a:lnTo>
                    <a:lnTo>
                      <a:pt x="3226" y="34492"/>
                    </a:lnTo>
                    <a:lnTo>
                      <a:pt x="3712" y="34977"/>
                    </a:lnTo>
                    <a:lnTo>
                      <a:pt x="4217" y="35405"/>
                    </a:lnTo>
                    <a:lnTo>
                      <a:pt x="4742" y="35813"/>
                    </a:lnTo>
                    <a:lnTo>
                      <a:pt x="5305" y="36202"/>
                    </a:lnTo>
                    <a:lnTo>
                      <a:pt x="5908" y="36532"/>
                    </a:lnTo>
                    <a:lnTo>
                      <a:pt x="6529" y="36843"/>
                    </a:lnTo>
                    <a:lnTo>
                      <a:pt x="7171" y="37115"/>
                    </a:lnTo>
                    <a:lnTo>
                      <a:pt x="7831" y="37368"/>
                    </a:lnTo>
                    <a:lnTo>
                      <a:pt x="8531" y="37581"/>
                    </a:lnTo>
                    <a:lnTo>
                      <a:pt x="9250" y="37776"/>
                    </a:lnTo>
                    <a:lnTo>
                      <a:pt x="9988" y="37931"/>
                    </a:lnTo>
                    <a:lnTo>
                      <a:pt x="10746" y="38067"/>
                    </a:lnTo>
                    <a:lnTo>
                      <a:pt x="11523" y="38164"/>
                    </a:lnTo>
                    <a:lnTo>
                      <a:pt x="12340" y="38242"/>
                    </a:lnTo>
                    <a:lnTo>
                      <a:pt x="13156" y="38300"/>
                    </a:lnTo>
                    <a:lnTo>
                      <a:pt x="13991" y="38339"/>
                    </a:lnTo>
                    <a:lnTo>
                      <a:pt x="14846" y="38339"/>
                    </a:lnTo>
                    <a:lnTo>
                      <a:pt x="15721" y="38320"/>
                    </a:lnTo>
                    <a:lnTo>
                      <a:pt x="16614" y="38281"/>
                    </a:lnTo>
                    <a:lnTo>
                      <a:pt x="17528" y="38223"/>
                    </a:lnTo>
                    <a:lnTo>
                      <a:pt x="18441" y="38145"/>
                    </a:lnTo>
                    <a:lnTo>
                      <a:pt x="19374" y="38048"/>
                    </a:lnTo>
                    <a:lnTo>
                      <a:pt x="20287" y="37931"/>
                    </a:lnTo>
                    <a:lnTo>
                      <a:pt x="21200" y="37795"/>
                    </a:lnTo>
                    <a:lnTo>
                      <a:pt x="22094" y="37640"/>
                    </a:lnTo>
                    <a:lnTo>
                      <a:pt x="22969" y="37445"/>
                    </a:lnTo>
                    <a:lnTo>
                      <a:pt x="23843" y="37251"/>
                    </a:lnTo>
                    <a:lnTo>
                      <a:pt x="24679" y="37037"/>
                    </a:lnTo>
                    <a:lnTo>
                      <a:pt x="25514" y="36804"/>
                    </a:lnTo>
                    <a:lnTo>
                      <a:pt x="26330" y="36532"/>
                    </a:lnTo>
                    <a:lnTo>
                      <a:pt x="27108" y="36260"/>
                    </a:lnTo>
                    <a:lnTo>
                      <a:pt x="27885" y="35949"/>
                    </a:lnTo>
                    <a:lnTo>
                      <a:pt x="28623" y="35619"/>
                    </a:lnTo>
                    <a:lnTo>
                      <a:pt x="29342" y="35250"/>
                    </a:lnTo>
                    <a:lnTo>
                      <a:pt x="30022" y="34880"/>
                    </a:lnTo>
                    <a:lnTo>
                      <a:pt x="30683" y="34472"/>
                    </a:lnTo>
                    <a:lnTo>
                      <a:pt x="31305" y="34045"/>
                    </a:lnTo>
                    <a:lnTo>
                      <a:pt x="31907" y="33578"/>
                    </a:lnTo>
                    <a:lnTo>
                      <a:pt x="32471" y="33093"/>
                    </a:lnTo>
                    <a:lnTo>
                      <a:pt x="32995" y="32587"/>
                    </a:lnTo>
                    <a:lnTo>
                      <a:pt x="33500" y="32043"/>
                    </a:lnTo>
                    <a:lnTo>
                      <a:pt x="33734" y="31771"/>
                    </a:lnTo>
                    <a:lnTo>
                      <a:pt x="33947" y="31480"/>
                    </a:lnTo>
                    <a:lnTo>
                      <a:pt x="34161" y="31188"/>
                    </a:lnTo>
                    <a:lnTo>
                      <a:pt x="34355" y="30897"/>
                    </a:lnTo>
                    <a:lnTo>
                      <a:pt x="34550" y="30586"/>
                    </a:lnTo>
                    <a:lnTo>
                      <a:pt x="34744" y="30256"/>
                    </a:lnTo>
                    <a:lnTo>
                      <a:pt x="34919" y="29945"/>
                    </a:lnTo>
                    <a:lnTo>
                      <a:pt x="35074" y="29614"/>
                    </a:lnTo>
                    <a:lnTo>
                      <a:pt x="35210" y="29265"/>
                    </a:lnTo>
                    <a:lnTo>
                      <a:pt x="35366" y="28915"/>
                    </a:lnTo>
                    <a:lnTo>
                      <a:pt x="35483" y="28565"/>
                    </a:lnTo>
                    <a:lnTo>
                      <a:pt x="35599" y="28215"/>
                    </a:lnTo>
                    <a:lnTo>
                      <a:pt x="35696" y="27827"/>
                    </a:lnTo>
                    <a:lnTo>
                      <a:pt x="35793" y="27457"/>
                    </a:lnTo>
                    <a:lnTo>
                      <a:pt x="35871" y="27069"/>
                    </a:lnTo>
                    <a:lnTo>
                      <a:pt x="35949" y="26680"/>
                    </a:lnTo>
                    <a:lnTo>
                      <a:pt x="35988" y="26272"/>
                    </a:lnTo>
                    <a:lnTo>
                      <a:pt x="36027" y="25864"/>
                    </a:lnTo>
                    <a:lnTo>
                      <a:pt x="36065" y="25456"/>
                    </a:lnTo>
                    <a:lnTo>
                      <a:pt x="36085" y="25029"/>
                    </a:lnTo>
                    <a:lnTo>
                      <a:pt x="36085" y="24582"/>
                    </a:lnTo>
                    <a:lnTo>
                      <a:pt x="36065" y="24135"/>
                    </a:lnTo>
                    <a:lnTo>
                      <a:pt x="36046" y="23688"/>
                    </a:lnTo>
                    <a:lnTo>
                      <a:pt x="36007" y="23221"/>
                    </a:lnTo>
                    <a:lnTo>
                      <a:pt x="35949" y="22774"/>
                    </a:lnTo>
                    <a:lnTo>
                      <a:pt x="35891" y="22308"/>
                    </a:lnTo>
                    <a:lnTo>
                      <a:pt x="35813" y="21861"/>
                    </a:lnTo>
                    <a:lnTo>
                      <a:pt x="35735" y="21395"/>
                    </a:lnTo>
                    <a:lnTo>
                      <a:pt x="35541" y="20520"/>
                    </a:lnTo>
                    <a:lnTo>
                      <a:pt x="35288" y="19646"/>
                    </a:lnTo>
                    <a:lnTo>
                      <a:pt x="34997" y="18791"/>
                    </a:lnTo>
                    <a:lnTo>
                      <a:pt x="34686" y="17975"/>
                    </a:lnTo>
                    <a:lnTo>
                      <a:pt x="34317" y="17159"/>
                    </a:lnTo>
                    <a:lnTo>
                      <a:pt x="33909" y="16381"/>
                    </a:lnTo>
                    <a:lnTo>
                      <a:pt x="33481" y="15604"/>
                    </a:lnTo>
                    <a:lnTo>
                      <a:pt x="32995" y="14885"/>
                    </a:lnTo>
                    <a:lnTo>
                      <a:pt x="32490" y="14166"/>
                    </a:lnTo>
                    <a:lnTo>
                      <a:pt x="31965" y="13486"/>
                    </a:lnTo>
                    <a:lnTo>
                      <a:pt x="31382" y="12825"/>
                    </a:lnTo>
                    <a:lnTo>
                      <a:pt x="30780" y="12204"/>
                    </a:lnTo>
                    <a:lnTo>
                      <a:pt x="30158" y="11601"/>
                    </a:lnTo>
                    <a:lnTo>
                      <a:pt x="29498" y="11038"/>
                    </a:lnTo>
                    <a:lnTo>
                      <a:pt x="28817" y="10513"/>
                    </a:lnTo>
                    <a:lnTo>
                      <a:pt x="28118" y="10008"/>
                    </a:lnTo>
                    <a:lnTo>
                      <a:pt x="27380" y="9542"/>
                    </a:lnTo>
                    <a:lnTo>
                      <a:pt x="26622" y="9114"/>
                    </a:lnTo>
                    <a:lnTo>
                      <a:pt x="25844" y="8706"/>
                    </a:lnTo>
                    <a:lnTo>
                      <a:pt x="25067" y="8356"/>
                    </a:lnTo>
                    <a:lnTo>
                      <a:pt x="24251" y="8026"/>
                    </a:lnTo>
                    <a:lnTo>
                      <a:pt x="23416" y="7754"/>
                    </a:lnTo>
                    <a:lnTo>
                      <a:pt x="22561" y="7501"/>
                    </a:lnTo>
                    <a:lnTo>
                      <a:pt x="21706" y="7307"/>
                    </a:lnTo>
                    <a:lnTo>
                      <a:pt x="20831" y="7151"/>
                    </a:lnTo>
                    <a:lnTo>
                      <a:pt x="19937" y="7035"/>
                    </a:lnTo>
                    <a:lnTo>
                      <a:pt x="19043" y="6957"/>
                    </a:lnTo>
                    <a:lnTo>
                      <a:pt x="18130" y="6938"/>
                    </a:lnTo>
                    <a:lnTo>
                      <a:pt x="17664" y="6938"/>
                    </a:lnTo>
                    <a:lnTo>
                      <a:pt x="17217" y="6957"/>
                    </a:lnTo>
                    <a:lnTo>
                      <a:pt x="16750" y="6977"/>
                    </a:lnTo>
                    <a:lnTo>
                      <a:pt x="16284" y="7015"/>
                    </a:lnTo>
                    <a:lnTo>
                      <a:pt x="15798" y="7074"/>
                    </a:lnTo>
                    <a:lnTo>
                      <a:pt x="15332" y="7151"/>
                    </a:lnTo>
                    <a:lnTo>
                      <a:pt x="14866" y="7229"/>
                    </a:lnTo>
                    <a:lnTo>
                      <a:pt x="14399" y="7307"/>
                    </a:lnTo>
                    <a:lnTo>
                      <a:pt x="14224" y="6996"/>
                    </a:lnTo>
                    <a:lnTo>
                      <a:pt x="14147" y="6860"/>
                    </a:lnTo>
                    <a:lnTo>
                      <a:pt x="14088" y="6705"/>
                    </a:lnTo>
                    <a:lnTo>
                      <a:pt x="14050" y="6549"/>
                    </a:lnTo>
                    <a:lnTo>
                      <a:pt x="14030" y="6374"/>
                    </a:lnTo>
                    <a:lnTo>
                      <a:pt x="14011" y="6199"/>
                    </a:lnTo>
                    <a:lnTo>
                      <a:pt x="13991" y="6024"/>
                    </a:lnTo>
                    <a:lnTo>
                      <a:pt x="14030" y="5694"/>
                    </a:lnTo>
                    <a:lnTo>
                      <a:pt x="14205" y="5772"/>
                    </a:lnTo>
                    <a:lnTo>
                      <a:pt x="14399" y="5830"/>
                    </a:lnTo>
                    <a:lnTo>
                      <a:pt x="14594" y="5888"/>
                    </a:lnTo>
                    <a:lnTo>
                      <a:pt x="14807" y="5927"/>
                    </a:lnTo>
                    <a:lnTo>
                      <a:pt x="15002" y="5966"/>
                    </a:lnTo>
                    <a:lnTo>
                      <a:pt x="15429" y="5966"/>
                    </a:lnTo>
                    <a:lnTo>
                      <a:pt x="15662" y="5947"/>
                    </a:lnTo>
                    <a:lnTo>
                      <a:pt x="15818" y="5927"/>
                    </a:lnTo>
                    <a:lnTo>
                      <a:pt x="15973" y="5888"/>
                    </a:lnTo>
                    <a:lnTo>
                      <a:pt x="16129" y="5830"/>
                    </a:lnTo>
                    <a:lnTo>
                      <a:pt x="16284" y="5752"/>
                    </a:lnTo>
                    <a:lnTo>
                      <a:pt x="16420" y="5675"/>
                    </a:lnTo>
                    <a:lnTo>
                      <a:pt x="16576" y="5597"/>
                    </a:lnTo>
                    <a:lnTo>
                      <a:pt x="16692" y="5500"/>
                    </a:lnTo>
                    <a:lnTo>
                      <a:pt x="16828" y="5383"/>
                    </a:lnTo>
                    <a:lnTo>
                      <a:pt x="16925" y="5267"/>
                    </a:lnTo>
                    <a:lnTo>
                      <a:pt x="17023" y="5131"/>
                    </a:lnTo>
                    <a:lnTo>
                      <a:pt x="17120" y="4995"/>
                    </a:lnTo>
                    <a:lnTo>
                      <a:pt x="17178" y="4859"/>
                    </a:lnTo>
                    <a:lnTo>
                      <a:pt x="17217" y="4703"/>
                    </a:lnTo>
                    <a:lnTo>
                      <a:pt x="17256" y="4548"/>
                    </a:lnTo>
                    <a:lnTo>
                      <a:pt x="17256" y="4373"/>
                    </a:lnTo>
                    <a:lnTo>
                      <a:pt x="17256" y="4198"/>
                    </a:lnTo>
                    <a:lnTo>
                      <a:pt x="17217" y="4023"/>
                    </a:lnTo>
                    <a:lnTo>
                      <a:pt x="17139" y="3868"/>
                    </a:lnTo>
                    <a:lnTo>
                      <a:pt x="17061" y="3732"/>
                    </a:lnTo>
                    <a:lnTo>
                      <a:pt x="16945" y="3596"/>
                    </a:lnTo>
                    <a:lnTo>
                      <a:pt x="16828" y="3479"/>
                    </a:lnTo>
                    <a:lnTo>
                      <a:pt x="16673" y="3382"/>
                    </a:lnTo>
                    <a:lnTo>
                      <a:pt x="16517" y="3304"/>
                    </a:lnTo>
                    <a:lnTo>
                      <a:pt x="16342" y="3226"/>
                    </a:lnTo>
                    <a:lnTo>
                      <a:pt x="16168" y="3168"/>
                    </a:lnTo>
                    <a:lnTo>
                      <a:pt x="15993" y="3110"/>
                    </a:lnTo>
                    <a:lnTo>
                      <a:pt x="15818" y="3090"/>
                    </a:lnTo>
                    <a:lnTo>
                      <a:pt x="15643" y="3071"/>
                    </a:lnTo>
                    <a:lnTo>
                      <a:pt x="15449" y="3051"/>
                    </a:lnTo>
                    <a:lnTo>
                      <a:pt x="15274" y="3051"/>
                    </a:lnTo>
                    <a:lnTo>
                      <a:pt x="15118" y="3071"/>
                    </a:lnTo>
                    <a:lnTo>
                      <a:pt x="14963" y="3090"/>
                    </a:lnTo>
                    <a:lnTo>
                      <a:pt x="14749" y="3149"/>
                    </a:lnTo>
                    <a:lnTo>
                      <a:pt x="14535" y="3246"/>
                    </a:lnTo>
                    <a:lnTo>
                      <a:pt x="14360" y="3343"/>
                    </a:lnTo>
                    <a:lnTo>
                      <a:pt x="14186" y="3459"/>
                    </a:lnTo>
                    <a:lnTo>
                      <a:pt x="14030" y="3615"/>
                    </a:lnTo>
                    <a:lnTo>
                      <a:pt x="13894" y="3770"/>
                    </a:lnTo>
                    <a:lnTo>
                      <a:pt x="13758" y="3945"/>
                    </a:lnTo>
                    <a:lnTo>
                      <a:pt x="13641" y="4120"/>
                    </a:lnTo>
                    <a:lnTo>
                      <a:pt x="13505" y="3926"/>
                    </a:lnTo>
                    <a:lnTo>
                      <a:pt x="13253" y="3557"/>
                    </a:lnTo>
                    <a:lnTo>
                      <a:pt x="13020" y="3168"/>
                    </a:lnTo>
                    <a:lnTo>
                      <a:pt x="12825" y="2760"/>
                    </a:lnTo>
                    <a:lnTo>
                      <a:pt x="12670" y="2352"/>
                    </a:lnTo>
                    <a:lnTo>
                      <a:pt x="12592" y="2099"/>
                    </a:lnTo>
                    <a:lnTo>
                      <a:pt x="12534" y="1866"/>
                    </a:lnTo>
                    <a:lnTo>
                      <a:pt x="12534" y="1652"/>
                    </a:lnTo>
                    <a:lnTo>
                      <a:pt x="12573" y="1477"/>
                    </a:lnTo>
                    <a:lnTo>
                      <a:pt x="12650" y="1303"/>
                    </a:lnTo>
                    <a:lnTo>
                      <a:pt x="12767" y="1147"/>
                    </a:lnTo>
                    <a:lnTo>
                      <a:pt x="12922" y="992"/>
                    </a:lnTo>
                    <a:lnTo>
                      <a:pt x="13136" y="836"/>
                    </a:lnTo>
                    <a:lnTo>
                      <a:pt x="13195" y="797"/>
                    </a:lnTo>
                    <a:lnTo>
                      <a:pt x="13253" y="739"/>
                    </a:lnTo>
                    <a:lnTo>
                      <a:pt x="13292" y="661"/>
                    </a:lnTo>
                    <a:lnTo>
                      <a:pt x="13311" y="603"/>
                    </a:lnTo>
                    <a:lnTo>
                      <a:pt x="13331" y="525"/>
                    </a:lnTo>
                    <a:lnTo>
                      <a:pt x="13331" y="448"/>
                    </a:lnTo>
                    <a:lnTo>
                      <a:pt x="13292" y="312"/>
                    </a:lnTo>
                    <a:lnTo>
                      <a:pt x="13214" y="176"/>
                    </a:lnTo>
                    <a:lnTo>
                      <a:pt x="13175" y="117"/>
                    </a:lnTo>
                    <a:lnTo>
                      <a:pt x="13117" y="78"/>
                    </a:lnTo>
                    <a:lnTo>
                      <a:pt x="13059" y="40"/>
                    </a:lnTo>
                    <a:lnTo>
                      <a:pt x="129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8"/>
              <p:cNvSpPr/>
              <p:nvPr/>
            </p:nvSpPr>
            <p:spPr>
              <a:xfrm>
                <a:off x="3887300" y="2071825"/>
                <a:ext cx="63675" cy="64150"/>
              </a:xfrm>
              <a:custGeom>
                <a:avLst/>
                <a:gdLst/>
                <a:ahLst/>
                <a:cxnLst/>
                <a:rect l="l" t="t" r="r" b="b"/>
                <a:pathLst>
                  <a:path w="2547" h="2566" extrusionOk="0">
                    <a:moveTo>
                      <a:pt x="1283" y="0"/>
                    </a:moveTo>
                    <a:lnTo>
                      <a:pt x="1147" y="20"/>
                    </a:lnTo>
                    <a:lnTo>
                      <a:pt x="1011" y="39"/>
                    </a:lnTo>
                    <a:lnTo>
                      <a:pt x="895" y="59"/>
                    </a:lnTo>
                    <a:lnTo>
                      <a:pt x="778" y="117"/>
                    </a:lnTo>
                    <a:lnTo>
                      <a:pt x="661" y="156"/>
                    </a:lnTo>
                    <a:lnTo>
                      <a:pt x="564" y="234"/>
                    </a:lnTo>
                    <a:lnTo>
                      <a:pt x="467" y="311"/>
                    </a:lnTo>
                    <a:lnTo>
                      <a:pt x="370" y="389"/>
                    </a:lnTo>
                    <a:lnTo>
                      <a:pt x="292" y="467"/>
                    </a:lnTo>
                    <a:lnTo>
                      <a:pt x="214" y="583"/>
                    </a:lnTo>
                    <a:lnTo>
                      <a:pt x="156" y="680"/>
                    </a:lnTo>
                    <a:lnTo>
                      <a:pt x="98" y="797"/>
                    </a:lnTo>
                    <a:lnTo>
                      <a:pt x="59" y="914"/>
                    </a:lnTo>
                    <a:lnTo>
                      <a:pt x="20" y="1030"/>
                    </a:lnTo>
                    <a:lnTo>
                      <a:pt x="1" y="1147"/>
                    </a:lnTo>
                    <a:lnTo>
                      <a:pt x="1" y="1283"/>
                    </a:lnTo>
                    <a:lnTo>
                      <a:pt x="1" y="1419"/>
                    </a:lnTo>
                    <a:lnTo>
                      <a:pt x="20" y="1535"/>
                    </a:lnTo>
                    <a:lnTo>
                      <a:pt x="59" y="1671"/>
                    </a:lnTo>
                    <a:lnTo>
                      <a:pt x="98" y="1788"/>
                    </a:lnTo>
                    <a:lnTo>
                      <a:pt x="156" y="1905"/>
                    </a:lnTo>
                    <a:lnTo>
                      <a:pt x="214" y="2002"/>
                    </a:lnTo>
                    <a:lnTo>
                      <a:pt x="292" y="2099"/>
                    </a:lnTo>
                    <a:lnTo>
                      <a:pt x="370" y="2196"/>
                    </a:lnTo>
                    <a:lnTo>
                      <a:pt x="467" y="2274"/>
                    </a:lnTo>
                    <a:lnTo>
                      <a:pt x="564" y="2352"/>
                    </a:lnTo>
                    <a:lnTo>
                      <a:pt x="661" y="2410"/>
                    </a:lnTo>
                    <a:lnTo>
                      <a:pt x="778" y="2468"/>
                    </a:lnTo>
                    <a:lnTo>
                      <a:pt x="895" y="2507"/>
                    </a:lnTo>
                    <a:lnTo>
                      <a:pt x="1011" y="2546"/>
                    </a:lnTo>
                    <a:lnTo>
                      <a:pt x="1147" y="2565"/>
                    </a:lnTo>
                    <a:lnTo>
                      <a:pt x="1400" y="2565"/>
                    </a:lnTo>
                    <a:lnTo>
                      <a:pt x="1536" y="2546"/>
                    </a:lnTo>
                    <a:lnTo>
                      <a:pt x="1652" y="2507"/>
                    </a:lnTo>
                    <a:lnTo>
                      <a:pt x="1769" y="2468"/>
                    </a:lnTo>
                    <a:lnTo>
                      <a:pt x="1886" y="2410"/>
                    </a:lnTo>
                    <a:lnTo>
                      <a:pt x="1983" y="2352"/>
                    </a:lnTo>
                    <a:lnTo>
                      <a:pt x="2080" y="2274"/>
                    </a:lnTo>
                    <a:lnTo>
                      <a:pt x="2177" y="2196"/>
                    </a:lnTo>
                    <a:lnTo>
                      <a:pt x="2255" y="2099"/>
                    </a:lnTo>
                    <a:lnTo>
                      <a:pt x="2333" y="2002"/>
                    </a:lnTo>
                    <a:lnTo>
                      <a:pt x="2391" y="1885"/>
                    </a:lnTo>
                    <a:lnTo>
                      <a:pt x="2449" y="1788"/>
                    </a:lnTo>
                    <a:lnTo>
                      <a:pt x="2488" y="1671"/>
                    </a:lnTo>
                    <a:lnTo>
                      <a:pt x="2527" y="1555"/>
                    </a:lnTo>
                    <a:lnTo>
                      <a:pt x="2546" y="1419"/>
                    </a:lnTo>
                    <a:lnTo>
                      <a:pt x="2546" y="1302"/>
                    </a:lnTo>
                    <a:lnTo>
                      <a:pt x="2546" y="1166"/>
                    </a:lnTo>
                    <a:lnTo>
                      <a:pt x="2527" y="1030"/>
                    </a:lnTo>
                    <a:lnTo>
                      <a:pt x="2488" y="914"/>
                    </a:lnTo>
                    <a:lnTo>
                      <a:pt x="2449" y="797"/>
                    </a:lnTo>
                    <a:lnTo>
                      <a:pt x="2391" y="680"/>
                    </a:lnTo>
                    <a:lnTo>
                      <a:pt x="2333" y="564"/>
                    </a:lnTo>
                    <a:lnTo>
                      <a:pt x="2255" y="467"/>
                    </a:lnTo>
                    <a:lnTo>
                      <a:pt x="2177" y="389"/>
                    </a:lnTo>
                    <a:lnTo>
                      <a:pt x="2080" y="292"/>
                    </a:lnTo>
                    <a:lnTo>
                      <a:pt x="1983" y="234"/>
                    </a:lnTo>
                    <a:lnTo>
                      <a:pt x="1886" y="156"/>
                    </a:lnTo>
                    <a:lnTo>
                      <a:pt x="1769" y="117"/>
                    </a:lnTo>
                    <a:lnTo>
                      <a:pt x="1652" y="59"/>
                    </a:lnTo>
                    <a:lnTo>
                      <a:pt x="1536" y="39"/>
                    </a:lnTo>
                    <a:lnTo>
                      <a:pt x="1400" y="20"/>
                    </a:lnTo>
                    <a:lnTo>
                      <a:pt x="128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28"/>
              <p:cNvSpPr/>
              <p:nvPr/>
            </p:nvSpPr>
            <p:spPr>
              <a:xfrm>
                <a:off x="4072400" y="2045100"/>
                <a:ext cx="63650" cy="64150"/>
              </a:xfrm>
              <a:custGeom>
                <a:avLst/>
                <a:gdLst/>
                <a:ahLst/>
                <a:cxnLst/>
                <a:rect l="l" t="t" r="r" b="b"/>
                <a:pathLst>
                  <a:path w="2546" h="2566" extrusionOk="0">
                    <a:moveTo>
                      <a:pt x="1147" y="1"/>
                    </a:moveTo>
                    <a:lnTo>
                      <a:pt x="1011" y="20"/>
                    </a:lnTo>
                    <a:lnTo>
                      <a:pt x="894" y="59"/>
                    </a:lnTo>
                    <a:lnTo>
                      <a:pt x="777" y="98"/>
                    </a:lnTo>
                    <a:lnTo>
                      <a:pt x="661" y="156"/>
                    </a:lnTo>
                    <a:lnTo>
                      <a:pt x="564" y="214"/>
                    </a:lnTo>
                    <a:lnTo>
                      <a:pt x="447" y="292"/>
                    </a:lnTo>
                    <a:lnTo>
                      <a:pt x="369" y="370"/>
                    </a:lnTo>
                    <a:lnTo>
                      <a:pt x="292" y="467"/>
                    </a:lnTo>
                    <a:lnTo>
                      <a:pt x="214" y="564"/>
                    </a:lnTo>
                    <a:lnTo>
                      <a:pt x="156" y="681"/>
                    </a:lnTo>
                    <a:lnTo>
                      <a:pt x="97" y="778"/>
                    </a:lnTo>
                    <a:lnTo>
                      <a:pt x="58" y="894"/>
                    </a:lnTo>
                    <a:lnTo>
                      <a:pt x="20" y="1011"/>
                    </a:lnTo>
                    <a:lnTo>
                      <a:pt x="0" y="1147"/>
                    </a:lnTo>
                    <a:lnTo>
                      <a:pt x="0" y="1283"/>
                    </a:lnTo>
                    <a:lnTo>
                      <a:pt x="0" y="1400"/>
                    </a:lnTo>
                    <a:lnTo>
                      <a:pt x="20" y="1536"/>
                    </a:lnTo>
                    <a:lnTo>
                      <a:pt x="58" y="1652"/>
                    </a:lnTo>
                    <a:lnTo>
                      <a:pt x="97" y="1769"/>
                    </a:lnTo>
                    <a:lnTo>
                      <a:pt x="156" y="1886"/>
                    </a:lnTo>
                    <a:lnTo>
                      <a:pt x="214" y="2002"/>
                    </a:lnTo>
                    <a:lnTo>
                      <a:pt x="292" y="2099"/>
                    </a:lnTo>
                    <a:lnTo>
                      <a:pt x="369" y="2177"/>
                    </a:lnTo>
                    <a:lnTo>
                      <a:pt x="467" y="2274"/>
                    </a:lnTo>
                    <a:lnTo>
                      <a:pt x="564" y="2332"/>
                    </a:lnTo>
                    <a:lnTo>
                      <a:pt x="661" y="2410"/>
                    </a:lnTo>
                    <a:lnTo>
                      <a:pt x="777" y="2449"/>
                    </a:lnTo>
                    <a:lnTo>
                      <a:pt x="894" y="2507"/>
                    </a:lnTo>
                    <a:lnTo>
                      <a:pt x="1011" y="2527"/>
                    </a:lnTo>
                    <a:lnTo>
                      <a:pt x="1127" y="2546"/>
                    </a:lnTo>
                    <a:lnTo>
                      <a:pt x="1263" y="2566"/>
                    </a:lnTo>
                    <a:lnTo>
                      <a:pt x="1399" y="2546"/>
                    </a:lnTo>
                    <a:lnTo>
                      <a:pt x="1516" y="2527"/>
                    </a:lnTo>
                    <a:lnTo>
                      <a:pt x="1652" y="2507"/>
                    </a:lnTo>
                    <a:lnTo>
                      <a:pt x="1768" y="2449"/>
                    </a:lnTo>
                    <a:lnTo>
                      <a:pt x="1885" y="2410"/>
                    </a:lnTo>
                    <a:lnTo>
                      <a:pt x="1982" y="2332"/>
                    </a:lnTo>
                    <a:lnTo>
                      <a:pt x="2079" y="2255"/>
                    </a:lnTo>
                    <a:lnTo>
                      <a:pt x="2176" y="2177"/>
                    </a:lnTo>
                    <a:lnTo>
                      <a:pt x="2254" y="2099"/>
                    </a:lnTo>
                    <a:lnTo>
                      <a:pt x="2332" y="1983"/>
                    </a:lnTo>
                    <a:lnTo>
                      <a:pt x="2390" y="1886"/>
                    </a:lnTo>
                    <a:lnTo>
                      <a:pt x="2449" y="1769"/>
                    </a:lnTo>
                    <a:lnTo>
                      <a:pt x="2487" y="1652"/>
                    </a:lnTo>
                    <a:lnTo>
                      <a:pt x="2526" y="1536"/>
                    </a:lnTo>
                    <a:lnTo>
                      <a:pt x="2546" y="1419"/>
                    </a:lnTo>
                    <a:lnTo>
                      <a:pt x="2546" y="1283"/>
                    </a:lnTo>
                    <a:lnTo>
                      <a:pt x="2546" y="1147"/>
                    </a:lnTo>
                    <a:lnTo>
                      <a:pt x="2526" y="1031"/>
                    </a:lnTo>
                    <a:lnTo>
                      <a:pt x="2487" y="894"/>
                    </a:lnTo>
                    <a:lnTo>
                      <a:pt x="2449" y="778"/>
                    </a:lnTo>
                    <a:lnTo>
                      <a:pt x="2390" y="661"/>
                    </a:lnTo>
                    <a:lnTo>
                      <a:pt x="2332" y="564"/>
                    </a:lnTo>
                    <a:lnTo>
                      <a:pt x="2254" y="467"/>
                    </a:lnTo>
                    <a:lnTo>
                      <a:pt x="2176" y="370"/>
                    </a:lnTo>
                    <a:lnTo>
                      <a:pt x="2079" y="292"/>
                    </a:lnTo>
                    <a:lnTo>
                      <a:pt x="1982" y="214"/>
                    </a:lnTo>
                    <a:lnTo>
                      <a:pt x="1885" y="156"/>
                    </a:lnTo>
                    <a:lnTo>
                      <a:pt x="1768" y="98"/>
                    </a:lnTo>
                    <a:lnTo>
                      <a:pt x="1652" y="59"/>
                    </a:lnTo>
                    <a:lnTo>
                      <a:pt x="1535" y="20"/>
                    </a:lnTo>
                    <a:lnTo>
                      <a:pt x="13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28"/>
              <p:cNvSpPr/>
              <p:nvPr/>
            </p:nvSpPr>
            <p:spPr>
              <a:xfrm>
                <a:off x="3873700" y="2158775"/>
                <a:ext cx="318700" cy="276925"/>
              </a:xfrm>
              <a:custGeom>
                <a:avLst/>
                <a:gdLst/>
                <a:ahLst/>
                <a:cxnLst/>
                <a:rect l="l" t="t" r="r" b="b"/>
                <a:pathLst>
                  <a:path w="12748" h="11077" extrusionOk="0">
                    <a:moveTo>
                      <a:pt x="6083" y="1"/>
                    </a:moveTo>
                    <a:lnTo>
                      <a:pt x="5752" y="39"/>
                    </a:lnTo>
                    <a:lnTo>
                      <a:pt x="5441" y="78"/>
                    </a:lnTo>
                    <a:lnTo>
                      <a:pt x="5111" y="137"/>
                    </a:lnTo>
                    <a:lnTo>
                      <a:pt x="4800" y="195"/>
                    </a:lnTo>
                    <a:lnTo>
                      <a:pt x="4489" y="292"/>
                    </a:lnTo>
                    <a:lnTo>
                      <a:pt x="4198" y="389"/>
                    </a:lnTo>
                    <a:lnTo>
                      <a:pt x="3906" y="506"/>
                    </a:lnTo>
                    <a:lnTo>
                      <a:pt x="3615" y="622"/>
                    </a:lnTo>
                    <a:lnTo>
                      <a:pt x="3343" y="778"/>
                    </a:lnTo>
                    <a:lnTo>
                      <a:pt x="3071" y="933"/>
                    </a:lnTo>
                    <a:lnTo>
                      <a:pt x="2818" y="1089"/>
                    </a:lnTo>
                    <a:lnTo>
                      <a:pt x="2566" y="1264"/>
                    </a:lnTo>
                    <a:lnTo>
                      <a:pt x="2313" y="1458"/>
                    </a:lnTo>
                    <a:lnTo>
                      <a:pt x="2080" y="1672"/>
                    </a:lnTo>
                    <a:lnTo>
                      <a:pt x="1866" y="1866"/>
                    </a:lnTo>
                    <a:lnTo>
                      <a:pt x="1652" y="2099"/>
                    </a:lnTo>
                    <a:lnTo>
                      <a:pt x="1458" y="2332"/>
                    </a:lnTo>
                    <a:lnTo>
                      <a:pt x="1264" y="2566"/>
                    </a:lnTo>
                    <a:lnTo>
                      <a:pt x="1089" y="2818"/>
                    </a:lnTo>
                    <a:lnTo>
                      <a:pt x="933" y="3071"/>
                    </a:lnTo>
                    <a:lnTo>
                      <a:pt x="778" y="3343"/>
                    </a:lnTo>
                    <a:lnTo>
                      <a:pt x="642" y="3615"/>
                    </a:lnTo>
                    <a:lnTo>
                      <a:pt x="506" y="3887"/>
                    </a:lnTo>
                    <a:lnTo>
                      <a:pt x="389" y="4178"/>
                    </a:lnTo>
                    <a:lnTo>
                      <a:pt x="292" y="4470"/>
                    </a:lnTo>
                    <a:lnTo>
                      <a:pt x="214" y="4781"/>
                    </a:lnTo>
                    <a:lnTo>
                      <a:pt x="137" y="5072"/>
                    </a:lnTo>
                    <a:lnTo>
                      <a:pt x="78" y="5383"/>
                    </a:lnTo>
                    <a:lnTo>
                      <a:pt x="40" y="5694"/>
                    </a:lnTo>
                    <a:lnTo>
                      <a:pt x="20" y="6024"/>
                    </a:lnTo>
                    <a:lnTo>
                      <a:pt x="1" y="6335"/>
                    </a:lnTo>
                    <a:lnTo>
                      <a:pt x="20" y="6666"/>
                    </a:lnTo>
                    <a:lnTo>
                      <a:pt x="40" y="6996"/>
                    </a:lnTo>
                    <a:lnTo>
                      <a:pt x="78" y="7307"/>
                    </a:lnTo>
                    <a:lnTo>
                      <a:pt x="137" y="7618"/>
                    </a:lnTo>
                    <a:lnTo>
                      <a:pt x="195" y="7909"/>
                    </a:lnTo>
                    <a:lnTo>
                      <a:pt x="273" y="8181"/>
                    </a:lnTo>
                    <a:lnTo>
                      <a:pt x="370" y="8453"/>
                    </a:lnTo>
                    <a:lnTo>
                      <a:pt x="467" y="8687"/>
                    </a:lnTo>
                    <a:lnTo>
                      <a:pt x="584" y="8920"/>
                    </a:lnTo>
                    <a:lnTo>
                      <a:pt x="700" y="9153"/>
                    </a:lnTo>
                    <a:lnTo>
                      <a:pt x="836" y="9347"/>
                    </a:lnTo>
                    <a:lnTo>
                      <a:pt x="992" y="9542"/>
                    </a:lnTo>
                    <a:lnTo>
                      <a:pt x="1147" y="9716"/>
                    </a:lnTo>
                    <a:lnTo>
                      <a:pt x="1322" y="9891"/>
                    </a:lnTo>
                    <a:lnTo>
                      <a:pt x="1497" y="10047"/>
                    </a:lnTo>
                    <a:lnTo>
                      <a:pt x="1691" y="10202"/>
                    </a:lnTo>
                    <a:lnTo>
                      <a:pt x="1886" y="10319"/>
                    </a:lnTo>
                    <a:lnTo>
                      <a:pt x="2099" y="10435"/>
                    </a:lnTo>
                    <a:lnTo>
                      <a:pt x="2313" y="10552"/>
                    </a:lnTo>
                    <a:lnTo>
                      <a:pt x="2546" y="10649"/>
                    </a:lnTo>
                    <a:lnTo>
                      <a:pt x="2779" y="10746"/>
                    </a:lnTo>
                    <a:lnTo>
                      <a:pt x="3013" y="10824"/>
                    </a:lnTo>
                    <a:lnTo>
                      <a:pt x="3537" y="10941"/>
                    </a:lnTo>
                    <a:lnTo>
                      <a:pt x="4081" y="11018"/>
                    </a:lnTo>
                    <a:lnTo>
                      <a:pt x="4645" y="11077"/>
                    </a:lnTo>
                    <a:lnTo>
                      <a:pt x="5247" y="11077"/>
                    </a:lnTo>
                    <a:lnTo>
                      <a:pt x="5869" y="11057"/>
                    </a:lnTo>
                    <a:lnTo>
                      <a:pt x="6530" y="11018"/>
                    </a:lnTo>
                    <a:lnTo>
                      <a:pt x="7171" y="10941"/>
                    </a:lnTo>
                    <a:lnTo>
                      <a:pt x="7812" y="10824"/>
                    </a:lnTo>
                    <a:lnTo>
                      <a:pt x="8415" y="10707"/>
                    </a:lnTo>
                    <a:lnTo>
                      <a:pt x="9017" y="10533"/>
                    </a:lnTo>
                    <a:lnTo>
                      <a:pt x="9580" y="10338"/>
                    </a:lnTo>
                    <a:lnTo>
                      <a:pt x="10105" y="10124"/>
                    </a:lnTo>
                    <a:lnTo>
                      <a:pt x="10358" y="9988"/>
                    </a:lnTo>
                    <a:lnTo>
                      <a:pt x="10610" y="9852"/>
                    </a:lnTo>
                    <a:lnTo>
                      <a:pt x="10843" y="9716"/>
                    </a:lnTo>
                    <a:lnTo>
                      <a:pt x="11057" y="9561"/>
                    </a:lnTo>
                    <a:lnTo>
                      <a:pt x="11271" y="9406"/>
                    </a:lnTo>
                    <a:lnTo>
                      <a:pt x="11465" y="9231"/>
                    </a:lnTo>
                    <a:lnTo>
                      <a:pt x="11660" y="9056"/>
                    </a:lnTo>
                    <a:lnTo>
                      <a:pt x="11834" y="8861"/>
                    </a:lnTo>
                    <a:lnTo>
                      <a:pt x="11990" y="8667"/>
                    </a:lnTo>
                    <a:lnTo>
                      <a:pt x="12145" y="8453"/>
                    </a:lnTo>
                    <a:lnTo>
                      <a:pt x="12262" y="8240"/>
                    </a:lnTo>
                    <a:lnTo>
                      <a:pt x="12379" y="8006"/>
                    </a:lnTo>
                    <a:lnTo>
                      <a:pt x="12495" y="7754"/>
                    </a:lnTo>
                    <a:lnTo>
                      <a:pt x="12573" y="7501"/>
                    </a:lnTo>
                    <a:lnTo>
                      <a:pt x="12651" y="7249"/>
                    </a:lnTo>
                    <a:lnTo>
                      <a:pt x="12689" y="6977"/>
                    </a:lnTo>
                    <a:lnTo>
                      <a:pt x="12728" y="6685"/>
                    </a:lnTo>
                    <a:lnTo>
                      <a:pt x="12748" y="6374"/>
                    </a:lnTo>
                    <a:lnTo>
                      <a:pt x="12748" y="6063"/>
                    </a:lnTo>
                    <a:lnTo>
                      <a:pt x="12728" y="5752"/>
                    </a:lnTo>
                    <a:lnTo>
                      <a:pt x="12670" y="5422"/>
                    </a:lnTo>
                    <a:lnTo>
                      <a:pt x="12631" y="5111"/>
                    </a:lnTo>
                    <a:lnTo>
                      <a:pt x="12553" y="4800"/>
                    </a:lnTo>
                    <a:lnTo>
                      <a:pt x="12456" y="4489"/>
                    </a:lnTo>
                    <a:lnTo>
                      <a:pt x="12359" y="4178"/>
                    </a:lnTo>
                    <a:lnTo>
                      <a:pt x="12243" y="3887"/>
                    </a:lnTo>
                    <a:lnTo>
                      <a:pt x="12126" y="3615"/>
                    </a:lnTo>
                    <a:lnTo>
                      <a:pt x="11970" y="3323"/>
                    </a:lnTo>
                    <a:lnTo>
                      <a:pt x="11815" y="3071"/>
                    </a:lnTo>
                    <a:lnTo>
                      <a:pt x="11660" y="2799"/>
                    </a:lnTo>
                    <a:lnTo>
                      <a:pt x="11485" y="2546"/>
                    </a:lnTo>
                    <a:lnTo>
                      <a:pt x="11290" y="2313"/>
                    </a:lnTo>
                    <a:lnTo>
                      <a:pt x="11096" y="2080"/>
                    </a:lnTo>
                    <a:lnTo>
                      <a:pt x="10882" y="1866"/>
                    </a:lnTo>
                    <a:lnTo>
                      <a:pt x="10649" y="1652"/>
                    </a:lnTo>
                    <a:lnTo>
                      <a:pt x="10416" y="1458"/>
                    </a:lnTo>
                    <a:lnTo>
                      <a:pt x="10183" y="1264"/>
                    </a:lnTo>
                    <a:lnTo>
                      <a:pt x="9930" y="1089"/>
                    </a:lnTo>
                    <a:lnTo>
                      <a:pt x="9678" y="914"/>
                    </a:lnTo>
                    <a:lnTo>
                      <a:pt x="9406" y="758"/>
                    </a:lnTo>
                    <a:lnTo>
                      <a:pt x="9133" y="622"/>
                    </a:lnTo>
                    <a:lnTo>
                      <a:pt x="8861" y="506"/>
                    </a:lnTo>
                    <a:lnTo>
                      <a:pt x="8570" y="389"/>
                    </a:lnTo>
                    <a:lnTo>
                      <a:pt x="8278" y="292"/>
                    </a:lnTo>
                    <a:lnTo>
                      <a:pt x="7968" y="195"/>
                    </a:lnTo>
                    <a:lnTo>
                      <a:pt x="7676" y="137"/>
                    </a:lnTo>
                    <a:lnTo>
                      <a:pt x="7365" y="78"/>
                    </a:lnTo>
                    <a:lnTo>
                      <a:pt x="7054" y="39"/>
                    </a:lnTo>
                    <a:lnTo>
                      <a:pt x="672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28"/>
              <p:cNvSpPr/>
              <p:nvPr/>
            </p:nvSpPr>
            <p:spPr>
              <a:xfrm>
                <a:off x="3947050" y="2292850"/>
                <a:ext cx="55400" cy="55400"/>
              </a:xfrm>
              <a:custGeom>
                <a:avLst/>
                <a:gdLst/>
                <a:ahLst/>
                <a:cxnLst/>
                <a:rect l="l" t="t" r="r" b="b"/>
                <a:pathLst>
                  <a:path w="2216" h="2216" extrusionOk="0">
                    <a:moveTo>
                      <a:pt x="1011" y="1"/>
                    </a:moveTo>
                    <a:lnTo>
                      <a:pt x="778" y="40"/>
                    </a:lnTo>
                    <a:lnTo>
                      <a:pt x="584" y="137"/>
                    </a:lnTo>
                    <a:lnTo>
                      <a:pt x="409" y="253"/>
                    </a:lnTo>
                    <a:lnTo>
                      <a:pt x="253" y="409"/>
                    </a:lnTo>
                    <a:lnTo>
                      <a:pt x="137" y="584"/>
                    </a:lnTo>
                    <a:lnTo>
                      <a:pt x="40" y="778"/>
                    </a:lnTo>
                    <a:lnTo>
                      <a:pt x="1" y="992"/>
                    </a:lnTo>
                    <a:lnTo>
                      <a:pt x="1" y="1225"/>
                    </a:lnTo>
                    <a:lnTo>
                      <a:pt x="40" y="1439"/>
                    </a:lnTo>
                    <a:lnTo>
                      <a:pt x="137" y="1652"/>
                    </a:lnTo>
                    <a:lnTo>
                      <a:pt x="253" y="1827"/>
                    </a:lnTo>
                    <a:lnTo>
                      <a:pt x="409" y="1983"/>
                    </a:lnTo>
                    <a:lnTo>
                      <a:pt x="584" y="2099"/>
                    </a:lnTo>
                    <a:lnTo>
                      <a:pt x="778" y="2177"/>
                    </a:lnTo>
                    <a:lnTo>
                      <a:pt x="992" y="2216"/>
                    </a:lnTo>
                    <a:lnTo>
                      <a:pt x="1225" y="2216"/>
                    </a:lnTo>
                    <a:lnTo>
                      <a:pt x="1439" y="2177"/>
                    </a:lnTo>
                    <a:lnTo>
                      <a:pt x="1652" y="2099"/>
                    </a:lnTo>
                    <a:lnTo>
                      <a:pt x="1827" y="1983"/>
                    </a:lnTo>
                    <a:lnTo>
                      <a:pt x="1963" y="1827"/>
                    </a:lnTo>
                    <a:lnTo>
                      <a:pt x="2099" y="1652"/>
                    </a:lnTo>
                    <a:lnTo>
                      <a:pt x="2177" y="1439"/>
                    </a:lnTo>
                    <a:lnTo>
                      <a:pt x="2216" y="1225"/>
                    </a:lnTo>
                    <a:lnTo>
                      <a:pt x="2216" y="1011"/>
                    </a:lnTo>
                    <a:lnTo>
                      <a:pt x="2177" y="778"/>
                    </a:lnTo>
                    <a:lnTo>
                      <a:pt x="2099" y="584"/>
                    </a:lnTo>
                    <a:lnTo>
                      <a:pt x="1963" y="409"/>
                    </a:lnTo>
                    <a:lnTo>
                      <a:pt x="1827" y="253"/>
                    </a:lnTo>
                    <a:lnTo>
                      <a:pt x="1633" y="137"/>
                    </a:lnTo>
                    <a:lnTo>
                      <a:pt x="1439" y="59"/>
                    </a:lnTo>
                    <a:lnTo>
                      <a:pt x="12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28"/>
              <p:cNvSpPr/>
              <p:nvPr/>
            </p:nvSpPr>
            <p:spPr>
              <a:xfrm>
                <a:off x="4089875" y="2278775"/>
                <a:ext cx="55900" cy="55875"/>
              </a:xfrm>
              <a:custGeom>
                <a:avLst/>
                <a:gdLst/>
                <a:ahLst/>
                <a:cxnLst/>
                <a:rect l="l" t="t" r="r" b="b"/>
                <a:pathLst>
                  <a:path w="2236" h="2235" extrusionOk="0">
                    <a:moveTo>
                      <a:pt x="1011" y="0"/>
                    </a:moveTo>
                    <a:lnTo>
                      <a:pt x="778" y="59"/>
                    </a:lnTo>
                    <a:lnTo>
                      <a:pt x="584" y="136"/>
                    </a:lnTo>
                    <a:lnTo>
                      <a:pt x="409" y="253"/>
                    </a:lnTo>
                    <a:lnTo>
                      <a:pt x="253" y="408"/>
                    </a:lnTo>
                    <a:lnTo>
                      <a:pt x="137" y="583"/>
                    </a:lnTo>
                    <a:lnTo>
                      <a:pt x="59" y="777"/>
                    </a:lnTo>
                    <a:lnTo>
                      <a:pt x="1" y="991"/>
                    </a:lnTo>
                    <a:lnTo>
                      <a:pt x="1" y="1224"/>
                    </a:lnTo>
                    <a:lnTo>
                      <a:pt x="59" y="1438"/>
                    </a:lnTo>
                    <a:lnTo>
                      <a:pt x="137" y="1652"/>
                    </a:lnTo>
                    <a:lnTo>
                      <a:pt x="253" y="1827"/>
                    </a:lnTo>
                    <a:lnTo>
                      <a:pt x="409" y="1982"/>
                    </a:lnTo>
                    <a:lnTo>
                      <a:pt x="584" y="2099"/>
                    </a:lnTo>
                    <a:lnTo>
                      <a:pt x="778" y="2177"/>
                    </a:lnTo>
                    <a:lnTo>
                      <a:pt x="992" y="2235"/>
                    </a:lnTo>
                    <a:lnTo>
                      <a:pt x="1225" y="2235"/>
                    </a:lnTo>
                    <a:lnTo>
                      <a:pt x="1439" y="2177"/>
                    </a:lnTo>
                    <a:lnTo>
                      <a:pt x="1652" y="2099"/>
                    </a:lnTo>
                    <a:lnTo>
                      <a:pt x="1827" y="1982"/>
                    </a:lnTo>
                    <a:lnTo>
                      <a:pt x="1983" y="1827"/>
                    </a:lnTo>
                    <a:lnTo>
                      <a:pt x="2099" y="1652"/>
                    </a:lnTo>
                    <a:lnTo>
                      <a:pt x="2177" y="1458"/>
                    </a:lnTo>
                    <a:lnTo>
                      <a:pt x="2235" y="1244"/>
                    </a:lnTo>
                    <a:lnTo>
                      <a:pt x="2235" y="1011"/>
                    </a:lnTo>
                    <a:lnTo>
                      <a:pt x="2177" y="777"/>
                    </a:lnTo>
                    <a:lnTo>
                      <a:pt x="2099" y="583"/>
                    </a:lnTo>
                    <a:lnTo>
                      <a:pt x="1983" y="408"/>
                    </a:lnTo>
                    <a:lnTo>
                      <a:pt x="1827" y="253"/>
                    </a:lnTo>
                    <a:lnTo>
                      <a:pt x="1652" y="136"/>
                    </a:lnTo>
                    <a:lnTo>
                      <a:pt x="1439" y="59"/>
                    </a:lnTo>
                    <a:lnTo>
                      <a:pt x="12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0" name="Google Shape;750;p28"/>
          <p:cNvGrpSpPr/>
          <p:nvPr/>
        </p:nvGrpSpPr>
        <p:grpSpPr>
          <a:xfrm>
            <a:off x="9644828" y="3703091"/>
            <a:ext cx="2017968" cy="2308280"/>
            <a:chOff x="3465900" y="2264463"/>
            <a:chExt cx="1311050" cy="1499663"/>
          </a:xfrm>
        </p:grpSpPr>
        <p:sp>
          <p:nvSpPr>
            <p:cNvPr id="751" name="Google Shape;751;p28"/>
            <p:cNvSpPr/>
            <p:nvPr/>
          </p:nvSpPr>
          <p:spPr>
            <a:xfrm>
              <a:off x="3465900" y="3556825"/>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52" name="Google Shape;752;p28"/>
            <p:cNvGrpSpPr/>
            <p:nvPr/>
          </p:nvGrpSpPr>
          <p:grpSpPr>
            <a:xfrm>
              <a:off x="3561000" y="2264463"/>
              <a:ext cx="1215950" cy="1457400"/>
              <a:chOff x="2853075" y="6420250"/>
              <a:chExt cx="1215950" cy="1457400"/>
            </a:xfrm>
          </p:grpSpPr>
          <p:sp>
            <p:nvSpPr>
              <p:cNvPr id="753" name="Google Shape;753;p28"/>
              <p:cNvSpPr/>
              <p:nvPr/>
            </p:nvSpPr>
            <p:spPr>
              <a:xfrm>
                <a:off x="3088675" y="7105700"/>
                <a:ext cx="564500" cy="718525"/>
              </a:xfrm>
              <a:custGeom>
                <a:avLst/>
                <a:gdLst/>
                <a:ahLst/>
                <a:cxnLst/>
                <a:rect l="l" t="t" r="r" b="b"/>
                <a:pathLst>
                  <a:path w="22580" h="28741" extrusionOk="0">
                    <a:moveTo>
                      <a:pt x="6355" y="1"/>
                    </a:moveTo>
                    <a:lnTo>
                      <a:pt x="5966" y="59"/>
                    </a:lnTo>
                    <a:lnTo>
                      <a:pt x="5597" y="156"/>
                    </a:lnTo>
                    <a:lnTo>
                      <a:pt x="5228" y="312"/>
                    </a:lnTo>
                    <a:lnTo>
                      <a:pt x="4878" y="487"/>
                    </a:lnTo>
                    <a:lnTo>
                      <a:pt x="4548" y="700"/>
                    </a:lnTo>
                    <a:lnTo>
                      <a:pt x="4237" y="933"/>
                    </a:lnTo>
                    <a:lnTo>
                      <a:pt x="3945" y="1205"/>
                    </a:lnTo>
                    <a:lnTo>
                      <a:pt x="3673" y="1516"/>
                    </a:lnTo>
                    <a:lnTo>
                      <a:pt x="3420" y="1847"/>
                    </a:lnTo>
                    <a:lnTo>
                      <a:pt x="3207" y="2216"/>
                    </a:lnTo>
                    <a:lnTo>
                      <a:pt x="3012" y="2605"/>
                    </a:lnTo>
                    <a:lnTo>
                      <a:pt x="2857" y="3013"/>
                    </a:lnTo>
                    <a:lnTo>
                      <a:pt x="2740" y="3440"/>
                    </a:lnTo>
                    <a:lnTo>
                      <a:pt x="2643" y="3887"/>
                    </a:lnTo>
                    <a:lnTo>
                      <a:pt x="39" y="22230"/>
                    </a:lnTo>
                    <a:lnTo>
                      <a:pt x="1" y="22677"/>
                    </a:lnTo>
                    <a:lnTo>
                      <a:pt x="1" y="23105"/>
                    </a:lnTo>
                    <a:lnTo>
                      <a:pt x="39" y="23532"/>
                    </a:lnTo>
                    <a:lnTo>
                      <a:pt x="117" y="23940"/>
                    </a:lnTo>
                    <a:lnTo>
                      <a:pt x="234" y="24329"/>
                    </a:lnTo>
                    <a:lnTo>
                      <a:pt x="370" y="24718"/>
                    </a:lnTo>
                    <a:lnTo>
                      <a:pt x="545" y="25067"/>
                    </a:lnTo>
                    <a:lnTo>
                      <a:pt x="758" y="25398"/>
                    </a:lnTo>
                    <a:lnTo>
                      <a:pt x="992" y="25709"/>
                    </a:lnTo>
                    <a:lnTo>
                      <a:pt x="1264" y="25981"/>
                    </a:lnTo>
                    <a:lnTo>
                      <a:pt x="1555" y="26233"/>
                    </a:lnTo>
                    <a:lnTo>
                      <a:pt x="1866" y="26447"/>
                    </a:lnTo>
                    <a:lnTo>
                      <a:pt x="2196" y="26641"/>
                    </a:lnTo>
                    <a:lnTo>
                      <a:pt x="2546" y="26777"/>
                    </a:lnTo>
                    <a:lnTo>
                      <a:pt x="2915" y="26894"/>
                    </a:lnTo>
                    <a:lnTo>
                      <a:pt x="3304" y="26972"/>
                    </a:lnTo>
                    <a:lnTo>
                      <a:pt x="15449" y="28701"/>
                    </a:lnTo>
                    <a:lnTo>
                      <a:pt x="15837" y="28740"/>
                    </a:lnTo>
                    <a:lnTo>
                      <a:pt x="16226" y="28721"/>
                    </a:lnTo>
                    <a:lnTo>
                      <a:pt x="16614" y="28682"/>
                    </a:lnTo>
                    <a:lnTo>
                      <a:pt x="16984" y="28604"/>
                    </a:lnTo>
                    <a:lnTo>
                      <a:pt x="17353" y="28468"/>
                    </a:lnTo>
                    <a:lnTo>
                      <a:pt x="17703" y="28313"/>
                    </a:lnTo>
                    <a:lnTo>
                      <a:pt x="18033" y="28118"/>
                    </a:lnTo>
                    <a:lnTo>
                      <a:pt x="18344" y="27885"/>
                    </a:lnTo>
                    <a:lnTo>
                      <a:pt x="18635" y="27632"/>
                    </a:lnTo>
                    <a:lnTo>
                      <a:pt x="18907" y="27341"/>
                    </a:lnTo>
                    <a:lnTo>
                      <a:pt x="19160" y="27030"/>
                    </a:lnTo>
                    <a:lnTo>
                      <a:pt x="19374" y="26680"/>
                    </a:lnTo>
                    <a:lnTo>
                      <a:pt x="19568" y="26311"/>
                    </a:lnTo>
                    <a:lnTo>
                      <a:pt x="19724" y="25903"/>
                    </a:lnTo>
                    <a:lnTo>
                      <a:pt x="19840" y="25495"/>
                    </a:lnTo>
                    <a:lnTo>
                      <a:pt x="19937" y="25048"/>
                    </a:lnTo>
                    <a:lnTo>
                      <a:pt x="22541" y="6705"/>
                    </a:lnTo>
                    <a:lnTo>
                      <a:pt x="22580" y="6258"/>
                    </a:lnTo>
                    <a:lnTo>
                      <a:pt x="22580" y="5811"/>
                    </a:lnTo>
                    <a:lnTo>
                      <a:pt x="22541" y="5383"/>
                    </a:lnTo>
                    <a:lnTo>
                      <a:pt x="22463" y="4956"/>
                    </a:lnTo>
                    <a:lnTo>
                      <a:pt x="22347" y="4548"/>
                    </a:lnTo>
                    <a:lnTo>
                      <a:pt x="22211" y="4159"/>
                    </a:lnTo>
                    <a:lnTo>
                      <a:pt x="22036" y="3790"/>
                    </a:lnTo>
                    <a:lnTo>
                      <a:pt x="21822" y="3440"/>
                    </a:lnTo>
                    <a:lnTo>
                      <a:pt x="21589" y="3110"/>
                    </a:lnTo>
                    <a:lnTo>
                      <a:pt x="21317" y="2818"/>
                    </a:lnTo>
                    <a:lnTo>
                      <a:pt x="21025" y="2546"/>
                    </a:lnTo>
                    <a:lnTo>
                      <a:pt x="20715" y="2313"/>
                    </a:lnTo>
                    <a:lnTo>
                      <a:pt x="20384" y="2119"/>
                    </a:lnTo>
                    <a:lnTo>
                      <a:pt x="20034" y="1963"/>
                    </a:lnTo>
                    <a:lnTo>
                      <a:pt x="19665" y="1827"/>
                    </a:lnTo>
                    <a:lnTo>
                      <a:pt x="19277" y="1750"/>
                    </a:lnTo>
                    <a:lnTo>
                      <a:pt x="7132" y="20"/>
                    </a:lnTo>
                    <a:lnTo>
                      <a:pt x="67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28"/>
              <p:cNvSpPr/>
              <p:nvPr/>
            </p:nvSpPr>
            <p:spPr>
              <a:xfrm>
                <a:off x="2853075" y="7280600"/>
                <a:ext cx="502325" cy="428000"/>
              </a:xfrm>
              <a:custGeom>
                <a:avLst/>
                <a:gdLst/>
                <a:ahLst/>
                <a:cxnLst/>
                <a:rect l="l" t="t" r="r" b="b"/>
                <a:pathLst>
                  <a:path w="20093" h="17120" extrusionOk="0">
                    <a:moveTo>
                      <a:pt x="6121" y="0"/>
                    </a:moveTo>
                    <a:lnTo>
                      <a:pt x="5869" y="20"/>
                    </a:lnTo>
                    <a:lnTo>
                      <a:pt x="5616" y="39"/>
                    </a:lnTo>
                    <a:lnTo>
                      <a:pt x="5324"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31" y="8006"/>
                    </a:lnTo>
                    <a:lnTo>
                      <a:pt x="156" y="8686"/>
                    </a:lnTo>
                    <a:lnTo>
                      <a:pt x="97" y="9016"/>
                    </a:lnTo>
                    <a:lnTo>
                      <a:pt x="59" y="9347"/>
                    </a:lnTo>
                    <a:lnTo>
                      <a:pt x="20" y="9658"/>
                    </a:lnTo>
                    <a:lnTo>
                      <a:pt x="0" y="9988"/>
                    </a:lnTo>
                    <a:lnTo>
                      <a:pt x="0" y="10299"/>
                    </a:lnTo>
                    <a:lnTo>
                      <a:pt x="0" y="10629"/>
                    </a:lnTo>
                    <a:lnTo>
                      <a:pt x="20" y="10940"/>
                    </a:lnTo>
                    <a:lnTo>
                      <a:pt x="39" y="11232"/>
                    </a:lnTo>
                    <a:lnTo>
                      <a:pt x="97" y="11542"/>
                    </a:lnTo>
                    <a:lnTo>
                      <a:pt x="136" y="11834"/>
                    </a:lnTo>
                    <a:lnTo>
                      <a:pt x="214" y="12145"/>
                    </a:lnTo>
                    <a:lnTo>
                      <a:pt x="311" y="12436"/>
                    </a:lnTo>
                    <a:lnTo>
                      <a:pt x="408" y="12708"/>
                    </a:lnTo>
                    <a:lnTo>
                      <a:pt x="505" y="12980"/>
                    </a:lnTo>
                    <a:lnTo>
                      <a:pt x="641" y="13252"/>
                    </a:lnTo>
                    <a:lnTo>
                      <a:pt x="777" y="13524"/>
                    </a:lnTo>
                    <a:lnTo>
                      <a:pt x="933" y="13797"/>
                    </a:lnTo>
                    <a:lnTo>
                      <a:pt x="1108" y="14049"/>
                    </a:lnTo>
                    <a:lnTo>
                      <a:pt x="1283" y="14282"/>
                    </a:lnTo>
                    <a:lnTo>
                      <a:pt x="1477" y="14535"/>
                    </a:lnTo>
                    <a:lnTo>
                      <a:pt x="1691" y="14768"/>
                    </a:lnTo>
                    <a:lnTo>
                      <a:pt x="1924" y="14982"/>
                    </a:lnTo>
                    <a:lnTo>
                      <a:pt x="2177" y="15196"/>
                    </a:lnTo>
                    <a:lnTo>
                      <a:pt x="2429" y="15409"/>
                    </a:lnTo>
                    <a:lnTo>
                      <a:pt x="2701" y="15623"/>
                    </a:lnTo>
                    <a:lnTo>
                      <a:pt x="2993" y="15798"/>
                    </a:lnTo>
                    <a:lnTo>
                      <a:pt x="3284" y="15992"/>
                    </a:lnTo>
                    <a:lnTo>
                      <a:pt x="3614" y="16167"/>
                    </a:lnTo>
                    <a:lnTo>
                      <a:pt x="3925" y="16323"/>
                    </a:lnTo>
                    <a:lnTo>
                      <a:pt x="4236" y="16459"/>
                    </a:lnTo>
                    <a:lnTo>
                      <a:pt x="4547" y="16595"/>
                    </a:lnTo>
                    <a:lnTo>
                      <a:pt x="4878" y="16692"/>
                    </a:lnTo>
                    <a:lnTo>
                      <a:pt x="5188" y="16789"/>
                    </a:lnTo>
                    <a:lnTo>
                      <a:pt x="5499" y="16867"/>
                    </a:lnTo>
                    <a:lnTo>
                      <a:pt x="5810" y="16944"/>
                    </a:lnTo>
                    <a:lnTo>
                      <a:pt x="6121" y="17003"/>
                    </a:lnTo>
                    <a:lnTo>
                      <a:pt x="6762" y="17080"/>
                    </a:lnTo>
                    <a:lnTo>
                      <a:pt x="7384" y="17119"/>
                    </a:lnTo>
                    <a:lnTo>
                      <a:pt x="8006" y="17119"/>
                    </a:lnTo>
                    <a:lnTo>
                      <a:pt x="8647" y="17100"/>
                    </a:lnTo>
                    <a:lnTo>
                      <a:pt x="9288" y="17061"/>
                    </a:lnTo>
                    <a:lnTo>
                      <a:pt x="9910" y="17003"/>
                    </a:lnTo>
                    <a:lnTo>
                      <a:pt x="11193" y="16847"/>
                    </a:lnTo>
                    <a:lnTo>
                      <a:pt x="12495" y="16692"/>
                    </a:lnTo>
                    <a:lnTo>
                      <a:pt x="13155" y="16634"/>
                    </a:lnTo>
                    <a:lnTo>
                      <a:pt x="13816" y="16595"/>
                    </a:lnTo>
                    <a:lnTo>
                      <a:pt x="14244" y="16556"/>
                    </a:lnTo>
                    <a:lnTo>
                      <a:pt x="14690" y="16517"/>
                    </a:lnTo>
                    <a:lnTo>
                      <a:pt x="15137" y="16459"/>
                    </a:lnTo>
                    <a:lnTo>
                      <a:pt x="15604" y="16381"/>
                    </a:lnTo>
                    <a:lnTo>
                      <a:pt x="16070" y="16284"/>
                    </a:lnTo>
                    <a:lnTo>
                      <a:pt x="16517" y="16148"/>
                    </a:lnTo>
                    <a:lnTo>
                      <a:pt x="16945" y="15992"/>
                    </a:lnTo>
                    <a:lnTo>
                      <a:pt x="17372" y="15817"/>
                    </a:lnTo>
                    <a:lnTo>
                      <a:pt x="17761" y="15604"/>
                    </a:lnTo>
                    <a:lnTo>
                      <a:pt x="18130" y="15370"/>
                    </a:lnTo>
                    <a:lnTo>
                      <a:pt x="18305" y="15234"/>
                    </a:lnTo>
                    <a:lnTo>
                      <a:pt x="18480" y="15098"/>
                    </a:lnTo>
                    <a:lnTo>
                      <a:pt x="18616" y="14943"/>
                    </a:lnTo>
                    <a:lnTo>
                      <a:pt x="18771" y="14788"/>
                    </a:lnTo>
                    <a:lnTo>
                      <a:pt x="18907" y="14613"/>
                    </a:lnTo>
                    <a:lnTo>
                      <a:pt x="19024" y="14438"/>
                    </a:lnTo>
                    <a:lnTo>
                      <a:pt x="19140" y="14243"/>
                    </a:lnTo>
                    <a:lnTo>
                      <a:pt x="19218" y="14049"/>
                    </a:lnTo>
                    <a:lnTo>
                      <a:pt x="19315" y="13835"/>
                    </a:lnTo>
                    <a:lnTo>
                      <a:pt x="19373" y="13622"/>
                    </a:lnTo>
                    <a:lnTo>
                      <a:pt x="19432" y="13388"/>
                    </a:lnTo>
                    <a:lnTo>
                      <a:pt x="19471" y="13155"/>
                    </a:lnTo>
                    <a:lnTo>
                      <a:pt x="19587" y="13039"/>
                    </a:lnTo>
                    <a:lnTo>
                      <a:pt x="19684" y="12922"/>
                    </a:lnTo>
                    <a:lnTo>
                      <a:pt x="19762" y="12786"/>
                    </a:lnTo>
                    <a:lnTo>
                      <a:pt x="19840" y="12650"/>
                    </a:lnTo>
                    <a:lnTo>
                      <a:pt x="19956" y="12378"/>
                    </a:lnTo>
                    <a:lnTo>
                      <a:pt x="20034" y="12087"/>
                    </a:lnTo>
                    <a:lnTo>
                      <a:pt x="20092" y="11776"/>
                    </a:lnTo>
                    <a:lnTo>
                      <a:pt x="20092" y="11465"/>
                    </a:lnTo>
                    <a:lnTo>
                      <a:pt x="20054" y="11154"/>
                    </a:lnTo>
                    <a:lnTo>
                      <a:pt x="19995" y="10823"/>
                    </a:lnTo>
                    <a:lnTo>
                      <a:pt x="19898" y="10493"/>
                    </a:lnTo>
                    <a:lnTo>
                      <a:pt x="19782" y="10182"/>
                    </a:lnTo>
                    <a:lnTo>
                      <a:pt x="19626" y="9871"/>
                    </a:lnTo>
                    <a:lnTo>
                      <a:pt x="19451" y="9580"/>
                    </a:lnTo>
                    <a:lnTo>
                      <a:pt x="19237" y="9288"/>
                    </a:lnTo>
                    <a:lnTo>
                      <a:pt x="19004" y="9036"/>
                    </a:lnTo>
                    <a:lnTo>
                      <a:pt x="18752" y="8783"/>
                    </a:lnTo>
                    <a:lnTo>
                      <a:pt x="18480" y="8569"/>
                    </a:lnTo>
                    <a:lnTo>
                      <a:pt x="18227" y="8395"/>
                    </a:lnTo>
                    <a:lnTo>
                      <a:pt x="17936" y="8239"/>
                    </a:lnTo>
                    <a:lnTo>
                      <a:pt x="17644" y="8122"/>
                    </a:lnTo>
                    <a:lnTo>
                      <a:pt x="17353" y="8025"/>
                    </a:lnTo>
                    <a:lnTo>
                      <a:pt x="17042" y="7928"/>
                    </a:lnTo>
                    <a:lnTo>
                      <a:pt x="16731" y="7870"/>
                    </a:lnTo>
                    <a:lnTo>
                      <a:pt x="16420" y="7831"/>
                    </a:lnTo>
                    <a:lnTo>
                      <a:pt x="16090" y="7792"/>
                    </a:lnTo>
                    <a:lnTo>
                      <a:pt x="15429" y="7753"/>
                    </a:lnTo>
                    <a:lnTo>
                      <a:pt x="14768" y="7734"/>
                    </a:lnTo>
                    <a:lnTo>
                      <a:pt x="13447" y="7734"/>
                    </a:lnTo>
                    <a:lnTo>
                      <a:pt x="12806" y="7714"/>
                    </a:lnTo>
                    <a:lnTo>
                      <a:pt x="12495" y="7676"/>
                    </a:lnTo>
                    <a:lnTo>
                      <a:pt x="12203" y="7637"/>
                    </a:lnTo>
                    <a:lnTo>
                      <a:pt x="11892" y="7578"/>
                    </a:lnTo>
                    <a:lnTo>
                      <a:pt x="11620" y="7520"/>
                    </a:lnTo>
                    <a:lnTo>
                      <a:pt x="11329" y="7423"/>
                    </a:lnTo>
                    <a:lnTo>
                      <a:pt x="11057" y="7306"/>
                    </a:lnTo>
                    <a:lnTo>
                      <a:pt x="10804" y="7170"/>
                    </a:lnTo>
                    <a:lnTo>
                      <a:pt x="10571" y="7015"/>
                    </a:lnTo>
                    <a:lnTo>
                      <a:pt x="10338" y="6840"/>
                    </a:lnTo>
                    <a:lnTo>
                      <a:pt x="10124" y="6607"/>
                    </a:lnTo>
                    <a:lnTo>
                      <a:pt x="9930" y="6374"/>
                    </a:lnTo>
                    <a:lnTo>
                      <a:pt x="9755" y="6082"/>
                    </a:lnTo>
                    <a:lnTo>
                      <a:pt x="9580" y="5771"/>
                    </a:lnTo>
                    <a:lnTo>
                      <a:pt x="9444" y="5402"/>
                    </a:lnTo>
                    <a:lnTo>
                      <a:pt x="9308" y="4994"/>
                    </a:lnTo>
                    <a:lnTo>
                      <a:pt x="9172" y="4547"/>
                    </a:lnTo>
                    <a:lnTo>
                      <a:pt x="8900" y="3576"/>
                    </a:lnTo>
                    <a:lnTo>
                      <a:pt x="8744" y="3070"/>
                    </a:lnTo>
                    <a:lnTo>
                      <a:pt x="8589" y="2565"/>
                    </a:lnTo>
                    <a:lnTo>
                      <a:pt x="8395" y="2079"/>
                    </a:lnTo>
                    <a:lnTo>
                      <a:pt x="8181" y="1613"/>
                    </a:lnTo>
                    <a:lnTo>
                      <a:pt x="8064" y="1399"/>
                    </a:lnTo>
                    <a:lnTo>
                      <a:pt x="7928" y="1185"/>
                    </a:lnTo>
                    <a:lnTo>
                      <a:pt x="7792" y="991"/>
                    </a:lnTo>
                    <a:lnTo>
                      <a:pt x="7656" y="816"/>
                    </a:lnTo>
                    <a:lnTo>
                      <a:pt x="7501" y="641"/>
                    </a:lnTo>
                    <a:lnTo>
                      <a:pt x="7345" y="486"/>
                    </a:lnTo>
                    <a:lnTo>
                      <a:pt x="7170" y="350"/>
                    </a:lnTo>
                    <a:lnTo>
                      <a:pt x="6976" y="253"/>
                    </a:lnTo>
                    <a:lnTo>
                      <a:pt x="6782" y="156"/>
                    </a:lnTo>
                    <a:lnTo>
                      <a:pt x="6568" y="78"/>
                    </a:lnTo>
                    <a:lnTo>
                      <a:pt x="6354" y="39"/>
                    </a:lnTo>
                    <a:lnTo>
                      <a:pt x="6121"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28"/>
              <p:cNvSpPr/>
              <p:nvPr/>
            </p:nvSpPr>
            <p:spPr>
              <a:xfrm>
                <a:off x="3424350" y="7398150"/>
                <a:ext cx="501850" cy="411000"/>
              </a:xfrm>
              <a:custGeom>
                <a:avLst/>
                <a:gdLst/>
                <a:ahLst/>
                <a:cxnLst/>
                <a:rect l="l" t="t" r="r" b="b"/>
                <a:pathLst>
                  <a:path w="20074" h="16440" extrusionOk="0">
                    <a:moveTo>
                      <a:pt x="16284" y="1"/>
                    </a:moveTo>
                    <a:lnTo>
                      <a:pt x="16051" y="20"/>
                    </a:lnTo>
                    <a:lnTo>
                      <a:pt x="15837" y="39"/>
                    </a:lnTo>
                    <a:lnTo>
                      <a:pt x="15624" y="98"/>
                    </a:lnTo>
                    <a:lnTo>
                      <a:pt x="15429" y="175"/>
                    </a:lnTo>
                    <a:lnTo>
                      <a:pt x="15235" y="292"/>
                    </a:lnTo>
                    <a:lnTo>
                      <a:pt x="15041" y="409"/>
                    </a:lnTo>
                    <a:lnTo>
                      <a:pt x="14846" y="545"/>
                    </a:lnTo>
                    <a:lnTo>
                      <a:pt x="14672" y="681"/>
                    </a:lnTo>
                    <a:lnTo>
                      <a:pt x="14497" y="856"/>
                    </a:lnTo>
                    <a:lnTo>
                      <a:pt x="14322" y="1030"/>
                    </a:lnTo>
                    <a:lnTo>
                      <a:pt x="13972" y="1419"/>
                    </a:lnTo>
                    <a:lnTo>
                      <a:pt x="13661" y="1827"/>
                    </a:lnTo>
                    <a:lnTo>
                      <a:pt x="13350" y="2274"/>
                    </a:lnTo>
                    <a:lnTo>
                      <a:pt x="13059" y="2702"/>
                    </a:lnTo>
                    <a:lnTo>
                      <a:pt x="12534" y="3576"/>
                    </a:lnTo>
                    <a:lnTo>
                      <a:pt x="12281" y="3965"/>
                    </a:lnTo>
                    <a:lnTo>
                      <a:pt x="12029" y="4314"/>
                    </a:lnTo>
                    <a:lnTo>
                      <a:pt x="11796" y="4625"/>
                    </a:lnTo>
                    <a:lnTo>
                      <a:pt x="11562" y="4878"/>
                    </a:lnTo>
                    <a:lnTo>
                      <a:pt x="11310" y="5111"/>
                    </a:lnTo>
                    <a:lnTo>
                      <a:pt x="11038" y="5286"/>
                    </a:lnTo>
                    <a:lnTo>
                      <a:pt x="10785" y="5441"/>
                    </a:lnTo>
                    <a:lnTo>
                      <a:pt x="10513" y="5558"/>
                    </a:lnTo>
                    <a:lnTo>
                      <a:pt x="10241" y="5636"/>
                    </a:lnTo>
                    <a:lnTo>
                      <a:pt x="9950" y="5694"/>
                    </a:lnTo>
                    <a:lnTo>
                      <a:pt x="9658" y="5733"/>
                    </a:lnTo>
                    <a:lnTo>
                      <a:pt x="9075" y="5733"/>
                    </a:lnTo>
                    <a:lnTo>
                      <a:pt x="8764" y="5694"/>
                    </a:lnTo>
                    <a:lnTo>
                      <a:pt x="8473" y="5655"/>
                    </a:lnTo>
                    <a:lnTo>
                      <a:pt x="8162" y="5597"/>
                    </a:lnTo>
                    <a:lnTo>
                      <a:pt x="7540" y="5441"/>
                    </a:lnTo>
                    <a:lnTo>
                      <a:pt x="6899" y="5266"/>
                    </a:lnTo>
                    <a:lnTo>
                      <a:pt x="6277" y="5072"/>
                    </a:lnTo>
                    <a:lnTo>
                      <a:pt x="5636" y="4897"/>
                    </a:lnTo>
                    <a:lnTo>
                      <a:pt x="4995" y="4761"/>
                    </a:lnTo>
                    <a:lnTo>
                      <a:pt x="4664" y="4703"/>
                    </a:lnTo>
                    <a:lnTo>
                      <a:pt x="4353" y="4645"/>
                    </a:lnTo>
                    <a:lnTo>
                      <a:pt x="4023" y="4625"/>
                    </a:lnTo>
                    <a:lnTo>
                      <a:pt x="3712" y="4625"/>
                    </a:lnTo>
                    <a:lnTo>
                      <a:pt x="3401" y="4645"/>
                    </a:lnTo>
                    <a:lnTo>
                      <a:pt x="3090" y="4684"/>
                    </a:lnTo>
                    <a:lnTo>
                      <a:pt x="2779" y="4742"/>
                    </a:lnTo>
                    <a:lnTo>
                      <a:pt x="2469" y="4839"/>
                    </a:lnTo>
                    <a:lnTo>
                      <a:pt x="2158" y="4975"/>
                    </a:lnTo>
                    <a:lnTo>
                      <a:pt x="1847" y="5130"/>
                    </a:lnTo>
                    <a:lnTo>
                      <a:pt x="1555" y="5325"/>
                    </a:lnTo>
                    <a:lnTo>
                      <a:pt x="1264" y="5539"/>
                    </a:lnTo>
                    <a:lnTo>
                      <a:pt x="1011" y="5772"/>
                    </a:lnTo>
                    <a:lnTo>
                      <a:pt x="778" y="6024"/>
                    </a:lnTo>
                    <a:lnTo>
                      <a:pt x="584" y="6296"/>
                    </a:lnTo>
                    <a:lnTo>
                      <a:pt x="389" y="6588"/>
                    </a:lnTo>
                    <a:lnTo>
                      <a:pt x="253" y="6879"/>
                    </a:lnTo>
                    <a:lnTo>
                      <a:pt x="117" y="7171"/>
                    </a:lnTo>
                    <a:lnTo>
                      <a:pt x="40" y="7482"/>
                    </a:lnTo>
                    <a:lnTo>
                      <a:pt x="1" y="7793"/>
                    </a:lnTo>
                    <a:lnTo>
                      <a:pt x="1" y="8084"/>
                    </a:lnTo>
                    <a:lnTo>
                      <a:pt x="40" y="8395"/>
                    </a:lnTo>
                    <a:lnTo>
                      <a:pt x="78" y="8531"/>
                    </a:lnTo>
                    <a:lnTo>
                      <a:pt x="117" y="8686"/>
                    </a:lnTo>
                    <a:lnTo>
                      <a:pt x="176" y="8822"/>
                    </a:lnTo>
                    <a:lnTo>
                      <a:pt x="253" y="8958"/>
                    </a:lnTo>
                    <a:lnTo>
                      <a:pt x="214" y="9211"/>
                    </a:lnTo>
                    <a:lnTo>
                      <a:pt x="214" y="9444"/>
                    </a:lnTo>
                    <a:lnTo>
                      <a:pt x="214" y="9677"/>
                    </a:lnTo>
                    <a:lnTo>
                      <a:pt x="234" y="9891"/>
                    </a:lnTo>
                    <a:lnTo>
                      <a:pt x="273" y="10105"/>
                    </a:lnTo>
                    <a:lnTo>
                      <a:pt x="331" y="10319"/>
                    </a:lnTo>
                    <a:lnTo>
                      <a:pt x="389" y="10532"/>
                    </a:lnTo>
                    <a:lnTo>
                      <a:pt x="467" y="10727"/>
                    </a:lnTo>
                    <a:lnTo>
                      <a:pt x="564" y="10921"/>
                    </a:lnTo>
                    <a:lnTo>
                      <a:pt x="681" y="11115"/>
                    </a:lnTo>
                    <a:lnTo>
                      <a:pt x="797" y="11290"/>
                    </a:lnTo>
                    <a:lnTo>
                      <a:pt x="914" y="11465"/>
                    </a:lnTo>
                    <a:lnTo>
                      <a:pt x="1205" y="11795"/>
                    </a:lnTo>
                    <a:lnTo>
                      <a:pt x="1536" y="12106"/>
                    </a:lnTo>
                    <a:lnTo>
                      <a:pt x="1886" y="12398"/>
                    </a:lnTo>
                    <a:lnTo>
                      <a:pt x="2255" y="12670"/>
                    </a:lnTo>
                    <a:lnTo>
                      <a:pt x="2663" y="12923"/>
                    </a:lnTo>
                    <a:lnTo>
                      <a:pt x="3071" y="13136"/>
                    </a:lnTo>
                    <a:lnTo>
                      <a:pt x="3479" y="13350"/>
                    </a:lnTo>
                    <a:lnTo>
                      <a:pt x="3906" y="13525"/>
                    </a:lnTo>
                    <a:lnTo>
                      <a:pt x="4315" y="13700"/>
                    </a:lnTo>
                    <a:lnTo>
                      <a:pt x="4723" y="13836"/>
                    </a:lnTo>
                    <a:lnTo>
                      <a:pt x="5364" y="14069"/>
                    </a:lnTo>
                    <a:lnTo>
                      <a:pt x="5966" y="14302"/>
                    </a:lnTo>
                    <a:lnTo>
                      <a:pt x="7171" y="14807"/>
                    </a:lnTo>
                    <a:lnTo>
                      <a:pt x="8356" y="15313"/>
                    </a:lnTo>
                    <a:lnTo>
                      <a:pt x="8959" y="15546"/>
                    </a:lnTo>
                    <a:lnTo>
                      <a:pt x="9542" y="15779"/>
                    </a:lnTo>
                    <a:lnTo>
                      <a:pt x="10144" y="15973"/>
                    </a:lnTo>
                    <a:lnTo>
                      <a:pt x="10746" y="16148"/>
                    </a:lnTo>
                    <a:lnTo>
                      <a:pt x="11368" y="16284"/>
                    </a:lnTo>
                    <a:lnTo>
                      <a:pt x="11990" y="16381"/>
                    </a:lnTo>
                    <a:lnTo>
                      <a:pt x="12320" y="16401"/>
                    </a:lnTo>
                    <a:lnTo>
                      <a:pt x="12631" y="16420"/>
                    </a:lnTo>
                    <a:lnTo>
                      <a:pt x="12962" y="16440"/>
                    </a:lnTo>
                    <a:lnTo>
                      <a:pt x="13292" y="16440"/>
                    </a:lnTo>
                    <a:lnTo>
                      <a:pt x="13622" y="16420"/>
                    </a:lnTo>
                    <a:lnTo>
                      <a:pt x="13953" y="16381"/>
                    </a:lnTo>
                    <a:lnTo>
                      <a:pt x="14302" y="16342"/>
                    </a:lnTo>
                    <a:lnTo>
                      <a:pt x="14652" y="16284"/>
                    </a:lnTo>
                    <a:lnTo>
                      <a:pt x="15002" y="16206"/>
                    </a:lnTo>
                    <a:lnTo>
                      <a:pt x="15352" y="16109"/>
                    </a:lnTo>
                    <a:lnTo>
                      <a:pt x="15682" y="15993"/>
                    </a:lnTo>
                    <a:lnTo>
                      <a:pt x="15993" y="15876"/>
                    </a:lnTo>
                    <a:lnTo>
                      <a:pt x="16304" y="15760"/>
                    </a:lnTo>
                    <a:lnTo>
                      <a:pt x="16595" y="15604"/>
                    </a:lnTo>
                    <a:lnTo>
                      <a:pt x="16867" y="15468"/>
                    </a:lnTo>
                    <a:lnTo>
                      <a:pt x="17139" y="15293"/>
                    </a:lnTo>
                    <a:lnTo>
                      <a:pt x="17392" y="15118"/>
                    </a:lnTo>
                    <a:lnTo>
                      <a:pt x="17645" y="14924"/>
                    </a:lnTo>
                    <a:lnTo>
                      <a:pt x="17878" y="14730"/>
                    </a:lnTo>
                    <a:lnTo>
                      <a:pt x="18092" y="14535"/>
                    </a:lnTo>
                    <a:lnTo>
                      <a:pt x="18305" y="14322"/>
                    </a:lnTo>
                    <a:lnTo>
                      <a:pt x="18500" y="14088"/>
                    </a:lnTo>
                    <a:lnTo>
                      <a:pt x="18694" y="13855"/>
                    </a:lnTo>
                    <a:lnTo>
                      <a:pt x="18869" y="13603"/>
                    </a:lnTo>
                    <a:lnTo>
                      <a:pt x="19024" y="13350"/>
                    </a:lnTo>
                    <a:lnTo>
                      <a:pt x="19180" y="13097"/>
                    </a:lnTo>
                    <a:lnTo>
                      <a:pt x="19316" y="12825"/>
                    </a:lnTo>
                    <a:lnTo>
                      <a:pt x="19432" y="12534"/>
                    </a:lnTo>
                    <a:lnTo>
                      <a:pt x="19549" y="12242"/>
                    </a:lnTo>
                    <a:lnTo>
                      <a:pt x="19665" y="11951"/>
                    </a:lnTo>
                    <a:lnTo>
                      <a:pt x="19743" y="11659"/>
                    </a:lnTo>
                    <a:lnTo>
                      <a:pt x="19840" y="11349"/>
                    </a:lnTo>
                    <a:lnTo>
                      <a:pt x="19899" y="11038"/>
                    </a:lnTo>
                    <a:lnTo>
                      <a:pt x="19957" y="10707"/>
                    </a:lnTo>
                    <a:lnTo>
                      <a:pt x="19996" y="10377"/>
                    </a:lnTo>
                    <a:lnTo>
                      <a:pt x="20035" y="10047"/>
                    </a:lnTo>
                    <a:lnTo>
                      <a:pt x="20074" y="9367"/>
                    </a:lnTo>
                    <a:lnTo>
                      <a:pt x="20054" y="8648"/>
                    </a:lnTo>
                    <a:lnTo>
                      <a:pt x="20015" y="7715"/>
                    </a:lnTo>
                    <a:lnTo>
                      <a:pt x="19957" y="6646"/>
                    </a:lnTo>
                    <a:lnTo>
                      <a:pt x="19899" y="6063"/>
                    </a:lnTo>
                    <a:lnTo>
                      <a:pt x="19840" y="5480"/>
                    </a:lnTo>
                    <a:lnTo>
                      <a:pt x="19763" y="4897"/>
                    </a:lnTo>
                    <a:lnTo>
                      <a:pt x="19646" y="4314"/>
                    </a:lnTo>
                    <a:lnTo>
                      <a:pt x="19529" y="3731"/>
                    </a:lnTo>
                    <a:lnTo>
                      <a:pt x="19374" y="3168"/>
                    </a:lnTo>
                    <a:lnTo>
                      <a:pt x="19199" y="2643"/>
                    </a:lnTo>
                    <a:lnTo>
                      <a:pt x="18966" y="2119"/>
                    </a:lnTo>
                    <a:lnTo>
                      <a:pt x="18849" y="1885"/>
                    </a:lnTo>
                    <a:lnTo>
                      <a:pt x="18713" y="1652"/>
                    </a:lnTo>
                    <a:lnTo>
                      <a:pt x="18577" y="1438"/>
                    </a:lnTo>
                    <a:lnTo>
                      <a:pt x="18441" y="1225"/>
                    </a:lnTo>
                    <a:lnTo>
                      <a:pt x="18266" y="1030"/>
                    </a:lnTo>
                    <a:lnTo>
                      <a:pt x="18092" y="856"/>
                    </a:lnTo>
                    <a:lnTo>
                      <a:pt x="17917" y="681"/>
                    </a:lnTo>
                    <a:lnTo>
                      <a:pt x="17722" y="525"/>
                    </a:lnTo>
                    <a:lnTo>
                      <a:pt x="17470" y="370"/>
                    </a:lnTo>
                    <a:lnTo>
                      <a:pt x="17217" y="234"/>
                    </a:lnTo>
                    <a:lnTo>
                      <a:pt x="16964" y="137"/>
                    </a:lnTo>
                    <a:lnTo>
                      <a:pt x="16731" y="59"/>
                    </a:lnTo>
                    <a:lnTo>
                      <a:pt x="16498" y="20"/>
                    </a:lnTo>
                    <a:lnTo>
                      <a:pt x="16284"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2853075" y="7280600"/>
                <a:ext cx="179275" cy="380875"/>
              </a:xfrm>
              <a:custGeom>
                <a:avLst/>
                <a:gdLst/>
                <a:ahLst/>
                <a:cxnLst/>
                <a:rect l="l" t="t" r="r" b="b"/>
                <a:pathLst>
                  <a:path w="7171" h="15235" extrusionOk="0">
                    <a:moveTo>
                      <a:pt x="5966" y="0"/>
                    </a:moveTo>
                    <a:lnTo>
                      <a:pt x="5674" y="39"/>
                    </a:lnTo>
                    <a:lnTo>
                      <a:pt x="5363" y="97"/>
                    </a:lnTo>
                    <a:lnTo>
                      <a:pt x="5033" y="194"/>
                    </a:lnTo>
                    <a:lnTo>
                      <a:pt x="4819" y="292"/>
                    </a:lnTo>
                    <a:lnTo>
                      <a:pt x="4586" y="389"/>
                    </a:lnTo>
                    <a:lnTo>
                      <a:pt x="4372" y="525"/>
                    </a:lnTo>
                    <a:lnTo>
                      <a:pt x="4159" y="661"/>
                    </a:lnTo>
                    <a:lnTo>
                      <a:pt x="3964" y="816"/>
                    </a:lnTo>
                    <a:lnTo>
                      <a:pt x="3770" y="991"/>
                    </a:lnTo>
                    <a:lnTo>
                      <a:pt x="3576" y="1166"/>
                    </a:lnTo>
                    <a:lnTo>
                      <a:pt x="3401" y="1380"/>
                    </a:lnTo>
                    <a:lnTo>
                      <a:pt x="3051" y="1807"/>
                    </a:lnTo>
                    <a:lnTo>
                      <a:pt x="2721" y="2274"/>
                    </a:lnTo>
                    <a:lnTo>
                      <a:pt x="2410" y="2759"/>
                    </a:lnTo>
                    <a:lnTo>
                      <a:pt x="2138" y="3284"/>
                    </a:lnTo>
                    <a:lnTo>
                      <a:pt x="1866" y="3809"/>
                    </a:lnTo>
                    <a:lnTo>
                      <a:pt x="1632" y="4353"/>
                    </a:lnTo>
                    <a:lnTo>
                      <a:pt x="1399" y="4897"/>
                    </a:lnTo>
                    <a:lnTo>
                      <a:pt x="1205" y="5441"/>
                    </a:lnTo>
                    <a:lnTo>
                      <a:pt x="836" y="6451"/>
                    </a:lnTo>
                    <a:lnTo>
                      <a:pt x="525" y="7345"/>
                    </a:lnTo>
                    <a:lnTo>
                      <a:pt x="350" y="7909"/>
                    </a:lnTo>
                    <a:lnTo>
                      <a:pt x="214" y="8472"/>
                    </a:lnTo>
                    <a:lnTo>
                      <a:pt x="97" y="9036"/>
                    </a:lnTo>
                    <a:lnTo>
                      <a:pt x="20" y="9599"/>
                    </a:lnTo>
                    <a:lnTo>
                      <a:pt x="0" y="10143"/>
                    </a:lnTo>
                    <a:lnTo>
                      <a:pt x="0" y="10687"/>
                    </a:lnTo>
                    <a:lnTo>
                      <a:pt x="39" y="11212"/>
                    </a:lnTo>
                    <a:lnTo>
                      <a:pt x="117" y="11717"/>
                    </a:lnTo>
                    <a:lnTo>
                      <a:pt x="233" y="12223"/>
                    </a:lnTo>
                    <a:lnTo>
                      <a:pt x="408" y="12708"/>
                    </a:lnTo>
                    <a:lnTo>
                      <a:pt x="603" y="13175"/>
                    </a:lnTo>
                    <a:lnTo>
                      <a:pt x="836" y="13622"/>
                    </a:lnTo>
                    <a:lnTo>
                      <a:pt x="1127" y="14069"/>
                    </a:lnTo>
                    <a:lnTo>
                      <a:pt x="1438" y="14477"/>
                    </a:lnTo>
                    <a:lnTo>
                      <a:pt x="1807" y="14865"/>
                    </a:lnTo>
                    <a:lnTo>
                      <a:pt x="2215" y="15234"/>
                    </a:lnTo>
                    <a:lnTo>
                      <a:pt x="3187" y="12786"/>
                    </a:lnTo>
                    <a:lnTo>
                      <a:pt x="4159" y="10338"/>
                    </a:lnTo>
                    <a:lnTo>
                      <a:pt x="4586" y="9211"/>
                    </a:lnTo>
                    <a:lnTo>
                      <a:pt x="5014" y="8064"/>
                    </a:lnTo>
                    <a:lnTo>
                      <a:pt x="5111" y="7170"/>
                    </a:lnTo>
                    <a:lnTo>
                      <a:pt x="5227" y="6257"/>
                    </a:lnTo>
                    <a:lnTo>
                      <a:pt x="5363" y="5344"/>
                    </a:lnTo>
                    <a:lnTo>
                      <a:pt x="5558" y="4450"/>
                    </a:lnTo>
                    <a:lnTo>
                      <a:pt x="5655" y="4003"/>
                    </a:lnTo>
                    <a:lnTo>
                      <a:pt x="5771" y="3576"/>
                    </a:lnTo>
                    <a:lnTo>
                      <a:pt x="5907" y="3129"/>
                    </a:lnTo>
                    <a:lnTo>
                      <a:pt x="6043" y="2701"/>
                    </a:lnTo>
                    <a:lnTo>
                      <a:pt x="6199" y="2274"/>
                    </a:lnTo>
                    <a:lnTo>
                      <a:pt x="6374" y="1846"/>
                    </a:lnTo>
                    <a:lnTo>
                      <a:pt x="6549" y="1438"/>
                    </a:lnTo>
                    <a:lnTo>
                      <a:pt x="6762" y="1030"/>
                    </a:lnTo>
                    <a:lnTo>
                      <a:pt x="6957" y="680"/>
                    </a:lnTo>
                    <a:lnTo>
                      <a:pt x="7170" y="369"/>
                    </a:lnTo>
                    <a:lnTo>
                      <a:pt x="6976" y="233"/>
                    </a:lnTo>
                    <a:lnTo>
                      <a:pt x="6743" y="136"/>
                    </a:lnTo>
                    <a:lnTo>
                      <a:pt x="6510" y="58"/>
                    </a:lnTo>
                    <a:lnTo>
                      <a:pt x="6257" y="20"/>
                    </a:lnTo>
                    <a:lnTo>
                      <a:pt x="59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3798900" y="7398150"/>
                <a:ext cx="127300" cy="382350"/>
              </a:xfrm>
              <a:custGeom>
                <a:avLst/>
                <a:gdLst/>
                <a:ahLst/>
                <a:cxnLst/>
                <a:rect l="l" t="t" r="r" b="b"/>
                <a:pathLst>
                  <a:path w="5092" h="15294" extrusionOk="0">
                    <a:moveTo>
                      <a:pt x="1127" y="1"/>
                    </a:moveTo>
                    <a:lnTo>
                      <a:pt x="953" y="20"/>
                    </a:lnTo>
                    <a:lnTo>
                      <a:pt x="797" y="59"/>
                    </a:lnTo>
                    <a:lnTo>
                      <a:pt x="642" y="98"/>
                    </a:lnTo>
                    <a:lnTo>
                      <a:pt x="486" y="156"/>
                    </a:lnTo>
                    <a:lnTo>
                      <a:pt x="350" y="234"/>
                    </a:lnTo>
                    <a:lnTo>
                      <a:pt x="59" y="409"/>
                    </a:lnTo>
                    <a:lnTo>
                      <a:pt x="20" y="1419"/>
                    </a:lnTo>
                    <a:lnTo>
                      <a:pt x="0" y="2429"/>
                    </a:lnTo>
                    <a:lnTo>
                      <a:pt x="0" y="2682"/>
                    </a:lnTo>
                    <a:lnTo>
                      <a:pt x="0" y="3615"/>
                    </a:lnTo>
                    <a:lnTo>
                      <a:pt x="20" y="4431"/>
                    </a:lnTo>
                    <a:lnTo>
                      <a:pt x="59" y="5247"/>
                    </a:lnTo>
                    <a:lnTo>
                      <a:pt x="98" y="6063"/>
                    </a:lnTo>
                    <a:lnTo>
                      <a:pt x="156" y="6899"/>
                    </a:lnTo>
                    <a:lnTo>
                      <a:pt x="234" y="7715"/>
                    </a:lnTo>
                    <a:lnTo>
                      <a:pt x="311" y="8531"/>
                    </a:lnTo>
                    <a:lnTo>
                      <a:pt x="428" y="9386"/>
                    </a:lnTo>
                    <a:lnTo>
                      <a:pt x="583" y="10241"/>
                    </a:lnTo>
                    <a:lnTo>
                      <a:pt x="739" y="11096"/>
                    </a:lnTo>
                    <a:lnTo>
                      <a:pt x="933" y="11932"/>
                    </a:lnTo>
                    <a:lnTo>
                      <a:pt x="953" y="12029"/>
                    </a:lnTo>
                    <a:lnTo>
                      <a:pt x="991" y="12165"/>
                    </a:lnTo>
                    <a:lnTo>
                      <a:pt x="1186" y="12825"/>
                    </a:lnTo>
                    <a:lnTo>
                      <a:pt x="1438" y="13564"/>
                    </a:lnTo>
                    <a:lnTo>
                      <a:pt x="1730" y="14283"/>
                    </a:lnTo>
                    <a:lnTo>
                      <a:pt x="1944" y="14788"/>
                    </a:lnTo>
                    <a:lnTo>
                      <a:pt x="2157" y="15293"/>
                    </a:lnTo>
                    <a:lnTo>
                      <a:pt x="2546" y="15021"/>
                    </a:lnTo>
                    <a:lnTo>
                      <a:pt x="2896" y="14730"/>
                    </a:lnTo>
                    <a:lnTo>
                      <a:pt x="3226" y="14419"/>
                    </a:lnTo>
                    <a:lnTo>
                      <a:pt x="3518" y="14069"/>
                    </a:lnTo>
                    <a:lnTo>
                      <a:pt x="3809" y="13719"/>
                    </a:lnTo>
                    <a:lnTo>
                      <a:pt x="4042" y="13350"/>
                    </a:lnTo>
                    <a:lnTo>
                      <a:pt x="4275" y="12942"/>
                    </a:lnTo>
                    <a:lnTo>
                      <a:pt x="4470" y="12534"/>
                    </a:lnTo>
                    <a:lnTo>
                      <a:pt x="4625" y="12106"/>
                    </a:lnTo>
                    <a:lnTo>
                      <a:pt x="4761" y="11659"/>
                    </a:lnTo>
                    <a:lnTo>
                      <a:pt x="4878" y="11193"/>
                    </a:lnTo>
                    <a:lnTo>
                      <a:pt x="4975" y="10707"/>
                    </a:lnTo>
                    <a:lnTo>
                      <a:pt x="5033" y="10222"/>
                    </a:lnTo>
                    <a:lnTo>
                      <a:pt x="5072" y="9697"/>
                    </a:lnTo>
                    <a:lnTo>
                      <a:pt x="5092" y="9192"/>
                    </a:lnTo>
                    <a:lnTo>
                      <a:pt x="5072" y="8648"/>
                    </a:lnTo>
                    <a:lnTo>
                      <a:pt x="5033" y="7715"/>
                    </a:lnTo>
                    <a:lnTo>
                      <a:pt x="4975" y="6646"/>
                    </a:lnTo>
                    <a:lnTo>
                      <a:pt x="4917" y="6063"/>
                    </a:lnTo>
                    <a:lnTo>
                      <a:pt x="4858" y="5480"/>
                    </a:lnTo>
                    <a:lnTo>
                      <a:pt x="4781" y="4897"/>
                    </a:lnTo>
                    <a:lnTo>
                      <a:pt x="4664" y="4314"/>
                    </a:lnTo>
                    <a:lnTo>
                      <a:pt x="4547" y="3731"/>
                    </a:lnTo>
                    <a:lnTo>
                      <a:pt x="4392" y="3168"/>
                    </a:lnTo>
                    <a:lnTo>
                      <a:pt x="4217" y="2643"/>
                    </a:lnTo>
                    <a:lnTo>
                      <a:pt x="3984" y="2119"/>
                    </a:lnTo>
                    <a:lnTo>
                      <a:pt x="3867" y="1885"/>
                    </a:lnTo>
                    <a:lnTo>
                      <a:pt x="3731" y="1652"/>
                    </a:lnTo>
                    <a:lnTo>
                      <a:pt x="3595" y="1438"/>
                    </a:lnTo>
                    <a:lnTo>
                      <a:pt x="3459" y="1225"/>
                    </a:lnTo>
                    <a:lnTo>
                      <a:pt x="3284" y="1030"/>
                    </a:lnTo>
                    <a:lnTo>
                      <a:pt x="3110" y="856"/>
                    </a:lnTo>
                    <a:lnTo>
                      <a:pt x="2935" y="681"/>
                    </a:lnTo>
                    <a:lnTo>
                      <a:pt x="2740" y="525"/>
                    </a:lnTo>
                    <a:lnTo>
                      <a:pt x="2546" y="409"/>
                    </a:lnTo>
                    <a:lnTo>
                      <a:pt x="2352" y="292"/>
                    </a:lnTo>
                    <a:lnTo>
                      <a:pt x="2177" y="195"/>
                    </a:lnTo>
                    <a:lnTo>
                      <a:pt x="1982" y="137"/>
                    </a:lnTo>
                    <a:lnTo>
                      <a:pt x="1808" y="78"/>
                    </a:lnTo>
                    <a:lnTo>
                      <a:pt x="1633" y="39"/>
                    </a:lnTo>
                    <a:lnTo>
                      <a:pt x="1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28"/>
              <p:cNvSpPr/>
              <p:nvPr/>
            </p:nvSpPr>
            <p:spPr>
              <a:xfrm>
                <a:off x="3215950" y="6420250"/>
                <a:ext cx="218150" cy="286650"/>
              </a:xfrm>
              <a:custGeom>
                <a:avLst/>
                <a:gdLst/>
                <a:ahLst/>
                <a:cxnLst/>
                <a:rect l="l" t="t" r="r" b="b"/>
                <a:pathLst>
                  <a:path w="8726" h="11466" extrusionOk="0">
                    <a:moveTo>
                      <a:pt x="3887" y="1"/>
                    </a:moveTo>
                    <a:lnTo>
                      <a:pt x="3459" y="20"/>
                    </a:lnTo>
                    <a:lnTo>
                      <a:pt x="3051" y="79"/>
                    </a:lnTo>
                    <a:lnTo>
                      <a:pt x="2663" y="156"/>
                    </a:lnTo>
                    <a:lnTo>
                      <a:pt x="2274" y="292"/>
                    </a:lnTo>
                    <a:lnTo>
                      <a:pt x="1924" y="448"/>
                    </a:lnTo>
                    <a:lnTo>
                      <a:pt x="1575" y="661"/>
                    </a:lnTo>
                    <a:lnTo>
                      <a:pt x="1264" y="895"/>
                    </a:lnTo>
                    <a:lnTo>
                      <a:pt x="972" y="1167"/>
                    </a:lnTo>
                    <a:lnTo>
                      <a:pt x="700" y="1478"/>
                    </a:lnTo>
                    <a:lnTo>
                      <a:pt x="584" y="1633"/>
                    </a:lnTo>
                    <a:lnTo>
                      <a:pt x="467" y="1808"/>
                    </a:lnTo>
                    <a:lnTo>
                      <a:pt x="370" y="2002"/>
                    </a:lnTo>
                    <a:lnTo>
                      <a:pt x="273" y="2197"/>
                    </a:lnTo>
                    <a:lnTo>
                      <a:pt x="195" y="2410"/>
                    </a:lnTo>
                    <a:lnTo>
                      <a:pt x="137" y="2624"/>
                    </a:lnTo>
                    <a:lnTo>
                      <a:pt x="78" y="2838"/>
                    </a:lnTo>
                    <a:lnTo>
                      <a:pt x="39" y="3052"/>
                    </a:lnTo>
                    <a:lnTo>
                      <a:pt x="20" y="3285"/>
                    </a:lnTo>
                    <a:lnTo>
                      <a:pt x="1" y="3518"/>
                    </a:lnTo>
                    <a:lnTo>
                      <a:pt x="1" y="3751"/>
                    </a:lnTo>
                    <a:lnTo>
                      <a:pt x="20" y="4004"/>
                    </a:lnTo>
                    <a:lnTo>
                      <a:pt x="59" y="4489"/>
                    </a:lnTo>
                    <a:lnTo>
                      <a:pt x="175" y="4975"/>
                    </a:lnTo>
                    <a:lnTo>
                      <a:pt x="311" y="5461"/>
                    </a:lnTo>
                    <a:lnTo>
                      <a:pt x="506" y="5927"/>
                    </a:lnTo>
                    <a:lnTo>
                      <a:pt x="622" y="6141"/>
                    </a:lnTo>
                    <a:lnTo>
                      <a:pt x="739" y="6374"/>
                    </a:lnTo>
                    <a:lnTo>
                      <a:pt x="875" y="6588"/>
                    </a:lnTo>
                    <a:lnTo>
                      <a:pt x="1011" y="6782"/>
                    </a:lnTo>
                    <a:lnTo>
                      <a:pt x="1166" y="6996"/>
                    </a:lnTo>
                    <a:lnTo>
                      <a:pt x="1322" y="7171"/>
                    </a:lnTo>
                    <a:lnTo>
                      <a:pt x="1497" y="7365"/>
                    </a:lnTo>
                    <a:lnTo>
                      <a:pt x="1672" y="7521"/>
                    </a:lnTo>
                    <a:lnTo>
                      <a:pt x="1866" y="7696"/>
                    </a:lnTo>
                    <a:lnTo>
                      <a:pt x="2080" y="7832"/>
                    </a:lnTo>
                    <a:lnTo>
                      <a:pt x="2294" y="7968"/>
                    </a:lnTo>
                    <a:lnTo>
                      <a:pt x="2507" y="8084"/>
                    </a:lnTo>
                    <a:lnTo>
                      <a:pt x="2740" y="8201"/>
                    </a:lnTo>
                    <a:lnTo>
                      <a:pt x="2974" y="8279"/>
                    </a:lnTo>
                    <a:lnTo>
                      <a:pt x="3440" y="8454"/>
                    </a:lnTo>
                    <a:lnTo>
                      <a:pt x="3848" y="8628"/>
                    </a:lnTo>
                    <a:lnTo>
                      <a:pt x="4237" y="8803"/>
                    </a:lnTo>
                    <a:lnTo>
                      <a:pt x="4586" y="8998"/>
                    </a:lnTo>
                    <a:lnTo>
                      <a:pt x="4897" y="9192"/>
                    </a:lnTo>
                    <a:lnTo>
                      <a:pt x="5189" y="9406"/>
                    </a:lnTo>
                    <a:lnTo>
                      <a:pt x="5441" y="9619"/>
                    </a:lnTo>
                    <a:lnTo>
                      <a:pt x="5675" y="9814"/>
                    </a:lnTo>
                    <a:lnTo>
                      <a:pt x="5888" y="10027"/>
                    </a:lnTo>
                    <a:lnTo>
                      <a:pt x="6083" y="10241"/>
                    </a:lnTo>
                    <a:lnTo>
                      <a:pt x="6432" y="10669"/>
                    </a:lnTo>
                    <a:lnTo>
                      <a:pt x="7015" y="11465"/>
                    </a:lnTo>
                    <a:lnTo>
                      <a:pt x="8725" y="10105"/>
                    </a:lnTo>
                    <a:lnTo>
                      <a:pt x="8550" y="9581"/>
                    </a:lnTo>
                    <a:lnTo>
                      <a:pt x="8356" y="9017"/>
                    </a:lnTo>
                    <a:lnTo>
                      <a:pt x="8162" y="8318"/>
                    </a:lnTo>
                    <a:lnTo>
                      <a:pt x="7968" y="7540"/>
                    </a:lnTo>
                    <a:lnTo>
                      <a:pt x="7890" y="7132"/>
                    </a:lnTo>
                    <a:lnTo>
                      <a:pt x="7832" y="6724"/>
                    </a:lnTo>
                    <a:lnTo>
                      <a:pt x="7793" y="6335"/>
                    </a:lnTo>
                    <a:lnTo>
                      <a:pt x="7773" y="5947"/>
                    </a:lnTo>
                    <a:lnTo>
                      <a:pt x="7773" y="5597"/>
                    </a:lnTo>
                    <a:lnTo>
                      <a:pt x="7812" y="5247"/>
                    </a:lnTo>
                    <a:lnTo>
                      <a:pt x="7832" y="5111"/>
                    </a:lnTo>
                    <a:lnTo>
                      <a:pt x="7909" y="4703"/>
                    </a:lnTo>
                    <a:lnTo>
                      <a:pt x="7948" y="4431"/>
                    </a:lnTo>
                    <a:lnTo>
                      <a:pt x="7968" y="4120"/>
                    </a:lnTo>
                    <a:lnTo>
                      <a:pt x="7987" y="3790"/>
                    </a:lnTo>
                    <a:lnTo>
                      <a:pt x="7968" y="3421"/>
                    </a:lnTo>
                    <a:lnTo>
                      <a:pt x="7929" y="3052"/>
                    </a:lnTo>
                    <a:lnTo>
                      <a:pt x="7870" y="2663"/>
                    </a:lnTo>
                    <a:lnTo>
                      <a:pt x="7754" y="2274"/>
                    </a:lnTo>
                    <a:lnTo>
                      <a:pt x="7695" y="2080"/>
                    </a:lnTo>
                    <a:lnTo>
                      <a:pt x="7598" y="1905"/>
                    </a:lnTo>
                    <a:lnTo>
                      <a:pt x="7521" y="1730"/>
                    </a:lnTo>
                    <a:lnTo>
                      <a:pt x="7404" y="1555"/>
                    </a:lnTo>
                    <a:lnTo>
                      <a:pt x="7287" y="1380"/>
                    </a:lnTo>
                    <a:lnTo>
                      <a:pt x="7151" y="1225"/>
                    </a:lnTo>
                    <a:lnTo>
                      <a:pt x="6996" y="1070"/>
                    </a:lnTo>
                    <a:lnTo>
                      <a:pt x="6840" y="934"/>
                    </a:lnTo>
                    <a:lnTo>
                      <a:pt x="6646" y="797"/>
                    </a:lnTo>
                    <a:lnTo>
                      <a:pt x="6452" y="681"/>
                    </a:lnTo>
                    <a:lnTo>
                      <a:pt x="6024" y="467"/>
                    </a:lnTo>
                    <a:lnTo>
                      <a:pt x="5597" y="312"/>
                    </a:lnTo>
                    <a:lnTo>
                      <a:pt x="5169" y="176"/>
                    </a:lnTo>
                    <a:lnTo>
                      <a:pt x="4742" y="79"/>
                    </a:lnTo>
                    <a:lnTo>
                      <a:pt x="4314" y="20"/>
                    </a:lnTo>
                    <a:lnTo>
                      <a:pt x="38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28"/>
              <p:cNvSpPr/>
              <p:nvPr/>
            </p:nvSpPr>
            <p:spPr>
              <a:xfrm>
                <a:off x="3765375" y="6825900"/>
                <a:ext cx="303650" cy="203550"/>
              </a:xfrm>
              <a:custGeom>
                <a:avLst/>
                <a:gdLst/>
                <a:ahLst/>
                <a:cxnLst/>
                <a:rect l="l" t="t" r="r" b="b"/>
                <a:pathLst>
                  <a:path w="12146" h="8142" extrusionOk="0">
                    <a:moveTo>
                      <a:pt x="8376" y="0"/>
                    </a:moveTo>
                    <a:lnTo>
                      <a:pt x="8181" y="20"/>
                    </a:lnTo>
                    <a:lnTo>
                      <a:pt x="7968" y="39"/>
                    </a:lnTo>
                    <a:lnTo>
                      <a:pt x="7579" y="97"/>
                    </a:lnTo>
                    <a:lnTo>
                      <a:pt x="7210" y="214"/>
                    </a:lnTo>
                    <a:lnTo>
                      <a:pt x="6860" y="330"/>
                    </a:lnTo>
                    <a:lnTo>
                      <a:pt x="6530" y="486"/>
                    </a:lnTo>
                    <a:lnTo>
                      <a:pt x="6219" y="641"/>
                    </a:lnTo>
                    <a:lnTo>
                      <a:pt x="5947" y="797"/>
                    </a:lnTo>
                    <a:lnTo>
                      <a:pt x="5714" y="952"/>
                    </a:lnTo>
                    <a:lnTo>
                      <a:pt x="5383" y="1185"/>
                    </a:lnTo>
                    <a:lnTo>
                      <a:pt x="5267" y="1283"/>
                    </a:lnTo>
                    <a:lnTo>
                      <a:pt x="4975" y="1458"/>
                    </a:lnTo>
                    <a:lnTo>
                      <a:pt x="4664" y="1613"/>
                    </a:lnTo>
                    <a:lnTo>
                      <a:pt x="4295" y="1749"/>
                    </a:lnTo>
                    <a:lnTo>
                      <a:pt x="3926" y="1885"/>
                    </a:lnTo>
                    <a:lnTo>
                      <a:pt x="3537" y="2002"/>
                    </a:lnTo>
                    <a:lnTo>
                      <a:pt x="3149" y="2099"/>
                    </a:lnTo>
                    <a:lnTo>
                      <a:pt x="2352" y="2274"/>
                    </a:lnTo>
                    <a:lnTo>
                      <a:pt x="1633" y="2390"/>
                    </a:lnTo>
                    <a:lnTo>
                      <a:pt x="1050" y="2487"/>
                    </a:lnTo>
                    <a:lnTo>
                      <a:pt x="506" y="2546"/>
                    </a:lnTo>
                    <a:lnTo>
                      <a:pt x="1" y="4664"/>
                    </a:lnTo>
                    <a:lnTo>
                      <a:pt x="992" y="4858"/>
                    </a:lnTo>
                    <a:lnTo>
                      <a:pt x="1516" y="4975"/>
                    </a:lnTo>
                    <a:lnTo>
                      <a:pt x="1788" y="5072"/>
                    </a:lnTo>
                    <a:lnTo>
                      <a:pt x="2080" y="5169"/>
                    </a:lnTo>
                    <a:lnTo>
                      <a:pt x="2371" y="5286"/>
                    </a:lnTo>
                    <a:lnTo>
                      <a:pt x="2663" y="5422"/>
                    </a:lnTo>
                    <a:lnTo>
                      <a:pt x="2974" y="5596"/>
                    </a:lnTo>
                    <a:lnTo>
                      <a:pt x="3285" y="5791"/>
                    </a:lnTo>
                    <a:lnTo>
                      <a:pt x="3596" y="6024"/>
                    </a:lnTo>
                    <a:lnTo>
                      <a:pt x="3926" y="6296"/>
                    </a:lnTo>
                    <a:lnTo>
                      <a:pt x="4276" y="6607"/>
                    </a:lnTo>
                    <a:lnTo>
                      <a:pt x="4625" y="6937"/>
                    </a:lnTo>
                    <a:lnTo>
                      <a:pt x="4820" y="7112"/>
                    </a:lnTo>
                    <a:lnTo>
                      <a:pt x="4995" y="7287"/>
                    </a:lnTo>
                    <a:lnTo>
                      <a:pt x="5208" y="7423"/>
                    </a:lnTo>
                    <a:lnTo>
                      <a:pt x="5422" y="7559"/>
                    </a:lnTo>
                    <a:lnTo>
                      <a:pt x="5636" y="7676"/>
                    </a:lnTo>
                    <a:lnTo>
                      <a:pt x="5869" y="7773"/>
                    </a:lnTo>
                    <a:lnTo>
                      <a:pt x="6102" y="7870"/>
                    </a:lnTo>
                    <a:lnTo>
                      <a:pt x="6335" y="7948"/>
                    </a:lnTo>
                    <a:lnTo>
                      <a:pt x="6569" y="8006"/>
                    </a:lnTo>
                    <a:lnTo>
                      <a:pt x="6821" y="8064"/>
                    </a:lnTo>
                    <a:lnTo>
                      <a:pt x="7074" y="8103"/>
                    </a:lnTo>
                    <a:lnTo>
                      <a:pt x="7326" y="8123"/>
                    </a:lnTo>
                    <a:lnTo>
                      <a:pt x="7579" y="8142"/>
                    </a:lnTo>
                    <a:lnTo>
                      <a:pt x="7832" y="8142"/>
                    </a:lnTo>
                    <a:lnTo>
                      <a:pt x="8337" y="8123"/>
                    </a:lnTo>
                    <a:lnTo>
                      <a:pt x="8823" y="8045"/>
                    </a:lnTo>
                    <a:lnTo>
                      <a:pt x="9308" y="7928"/>
                    </a:lnTo>
                    <a:lnTo>
                      <a:pt x="9775" y="7753"/>
                    </a:lnTo>
                    <a:lnTo>
                      <a:pt x="9988" y="7676"/>
                    </a:lnTo>
                    <a:lnTo>
                      <a:pt x="10202" y="7559"/>
                    </a:lnTo>
                    <a:lnTo>
                      <a:pt x="10397" y="7442"/>
                    </a:lnTo>
                    <a:lnTo>
                      <a:pt x="10610" y="7326"/>
                    </a:lnTo>
                    <a:lnTo>
                      <a:pt x="10785" y="7190"/>
                    </a:lnTo>
                    <a:lnTo>
                      <a:pt x="10960" y="7054"/>
                    </a:lnTo>
                    <a:lnTo>
                      <a:pt x="11135" y="6898"/>
                    </a:lnTo>
                    <a:lnTo>
                      <a:pt x="11271" y="6743"/>
                    </a:lnTo>
                    <a:lnTo>
                      <a:pt x="11407" y="6587"/>
                    </a:lnTo>
                    <a:lnTo>
                      <a:pt x="11543" y="6413"/>
                    </a:lnTo>
                    <a:lnTo>
                      <a:pt x="11660" y="6238"/>
                    </a:lnTo>
                    <a:lnTo>
                      <a:pt x="11757" y="6043"/>
                    </a:lnTo>
                    <a:lnTo>
                      <a:pt x="11912" y="5674"/>
                    </a:lnTo>
                    <a:lnTo>
                      <a:pt x="12029" y="5286"/>
                    </a:lnTo>
                    <a:lnTo>
                      <a:pt x="12107" y="4897"/>
                    </a:lnTo>
                    <a:lnTo>
                      <a:pt x="12145" y="4508"/>
                    </a:lnTo>
                    <a:lnTo>
                      <a:pt x="12126" y="4120"/>
                    </a:lnTo>
                    <a:lnTo>
                      <a:pt x="12087" y="3712"/>
                    </a:lnTo>
                    <a:lnTo>
                      <a:pt x="11990" y="3323"/>
                    </a:lnTo>
                    <a:lnTo>
                      <a:pt x="11873" y="2934"/>
                    </a:lnTo>
                    <a:lnTo>
                      <a:pt x="11698" y="2546"/>
                    </a:lnTo>
                    <a:lnTo>
                      <a:pt x="11504" y="2176"/>
                    </a:lnTo>
                    <a:lnTo>
                      <a:pt x="11271" y="1807"/>
                    </a:lnTo>
                    <a:lnTo>
                      <a:pt x="10999" y="1458"/>
                    </a:lnTo>
                    <a:lnTo>
                      <a:pt x="10688" y="1127"/>
                    </a:lnTo>
                    <a:lnTo>
                      <a:pt x="10338" y="816"/>
                    </a:lnTo>
                    <a:lnTo>
                      <a:pt x="9969" y="525"/>
                    </a:lnTo>
                    <a:lnTo>
                      <a:pt x="9775" y="389"/>
                    </a:lnTo>
                    <a:lnTo>
                      <a:pt x="9580" y="272"/>
                    </a:lnTo>
                    <a:lnTo>
                      <a:pt x="9386" y="194"/>
                    </a:lnTo>
                    <a:lnTo>
                      <a:pt x="9192" y="117"/>
                    </a:lnTo>
                    <a:lnTo>
                      <a:pt x="8978" y="78"/>
                    </a:lnTo>
                    <a:lnTo>
                      <a:pt x="8784" y="39"/>
                    </a:lnTo>
                    <a:lnTo>
                      <a:pt x="8570" y="20"/>
                    </a:lnTo>
                    <a:lnTo>
                      <a:pt x="83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28"/>
              <p:cNvSpPr/>
              <p:nvPr/>
            </p:nvSpPr>
            <p:spPr>
              <a:xfrm>
                <a:off x="2988125" y="7190725"/>
                <a:ext cx="380875" cy="644175"/>
              </a:xfrm>
              <a:custGeom>
                <a:avLst/>
                <a:gdLst/>
                <a:ahLst/>
                <a:cxnLst/>
                <a:rect l="l" t="t" r="r" b="b"/>
                <a:pathLst>
                  <a:path w="15235" h="25767" extrusionOk="0">
                    <a:moveTo>
                      <a:pt x="10862" y="0"/>
                    </a:moveTo>
                    <a:lnTo>
                      <a:pt x="10629" y="39"/>
                    </a:lnTo>
                    <a:lnTo>
                      <a:pt x="10377" y="78"/>
                    </a:lnTo>
                    <a:lnTo>
                      <a:pt x="10124" y="117"/>
                    </a:lnTo>
                    <a:lnTo>
                      <a:pt x="9871" y="195"/>
                    </a:lnTo>
                    <a:lnTo>
                      <a:pt x="9619" y="272"/>
                    </a:lnTo>
                    <a:lnTo>
                      <a:pt x="9366" y="369"/>
                    </a:lnTo>
                    <a:lnTo>
                      <a:pt x="9133" y="486"/>
                    </a:lnTo>
                    <a:lnTo>
                      <a:pt x="8880" y="622"/>
                    </a:lnTo>
                    <a:lnTo>
                      <a:pt x="8647" y="758"/>
                    </a:lnTo>
                    <a:lnTo>
                      <a:pt x="8414" y="914"/>
                    </a:lnTo>
                    <a:lnTo>
                      <a:pt x="8181" y="1069"/>
                    </a:lnTo>
                    <a:lnTo>
                      <a:pt x="7948" y="1244"/>
                    </a:lnTo>
                    <a:lnTo>
                      <a:pt x="7734" y="1438"/>
                    </a:lnTo>
                    <a:lnTo>
                      <a:pt x="7520" y="1633"/>
                    </a:lnTo>
                    <a:lnTo>
                      <a:pt x="7306" y="1827"/>
                    </a:lnTo>
                    <a:lnTo>
                      <a:pt x="7229" y="1924"/>
                    </a:lnTo>
                    <a:lnTo>
                      <a:pt x="7034" y="2079"/>
                    </a:lnTo>
                    <a:lnTo>
                      <a:pt x="6860" y="2254"/>
                    </a:lnTo>
                    <a:lnTo>
                      <a:pt x="6665" y="2449"/>
                    </a:lnTo>
                    <a:lnTo>
                      <a:pt x="6510" y="2643"/>
                    </a:lnTo>
                    <a:lnTo>
                      <a:pt x="6354" y="2857"/>
                    </a:lnTo>
                    <a:lnTo>
                      <a:pt x="6199" y="3070"/>
                    </a:lnTo>
                    <a:lnTo>
                      <a:pt x="6063" y="3304"/>
                    </a:lnTo>
                    <a:lnTo>
                      <a:pt x="5927" y="3537"/>
                    </a:lnTo>
                    <a:lnTo>
                      <a:pt x="5694" y="4023"/>
                    </a:lnTo>
                    <a:lnTo>
                      <a:pt x="5499" y="4547"/>
                    </a:lnTo>
                    <a:lnTo>
                      <a:pt x="5324" y="5111"/>
                    </a:lnTo>
                    <a:lnTo>
                      <a:pt x="5169" y="5674"/>
                    </a:lnTo>
                    <a:lnTo>
                      <a:pt x="5072" y="6141"/>
                    </a:lnTo>
                    <a:lnTo>
                      <a:pt x="5014" y="6626"/>
                    </a:lnTo>
                    <a:lnTo>
                      <a:pt x="4955" y="7112"/>
                    </a:lnTo>
                    <a:lnTo>
                      <a:pt x="4916" y="7617"/>
                    </a:lnTo>
                    <a:lnTo>
                      <a:pt x="4858" y="8647"/>
                    </a:lnTo>
                    <a:lnTo>
                      <a:pt x="4800" y="9677"/>
                    </a:lnTo>
                    <a:lnTo>
                      <a:pt x="4741" y="10202"/>
                    </a:lnTo>
                    <a:lnTo>
                      <a:pt x="4683" y="10707"/>
                    </a:lnTo>
                    <a:lnTo>
                      <a:pt x="4605" y="11212"/>
                    </a:lnTo>
                    <a:lnTo>
                      <a:pt x="4508" y="11698"/>
                    </a:lnTo>
                    <a:lnTo>
                      <a:pt x="4392" y="12164"/>
                    </a:lnTo>
                    <a:lnTo>
                      <a:pt x="4236" y="12631"/>
                    </a:lnTo>
                    <a:lnTo>
                      <a:pt x="4042" y="13078"/>
                    </a:lnTo>
                    <a:lnTo>
                      <a:pt x="3925" y="13291"/>
                    </a:lnTo>
                    <a:lnTo>
                      <a:pt x="3809" y="13505"/>
                    </a:lnTo>
                    <a:lnTo>
                      <a:pt x="3478" y="13972"/>
                    </a:lnTo>
                    <a:lnTo>
                      <a:pt x="3129" y="14457"/>
                    </a:lnTo>
                    <a:lnTo>
                      <a:pt x="2740" y="14943"/>
                    </a:lnTo>
                    <a:lnTo>
                      <a:pt x="2351" y="15429"/>
                    </a:lnTo>
                    <a:lnTo>
                      <a:pt x="1963" y="15915"/>
                    </a:lnTo>
                    <a:lnTo>
                      <a:pt x="1555" y="16420"/>
                    </a:lnTo>
                    <a:lnTo>
                      <a:pt x="1186" y="16925"/>
                    </a:lnTo>
                    <a:lnTo>
                      <a:pt x="855" y="17450"/>
                    </a:lnTo>
                    <a:lnTo>
                      <a:pt x="700" y="17702"/>
                    </a:lnTo>
                    <a:lnTo>
                      <a:pt x="544" y="17974"/>
                    </a:lnTo>
                    <a:lnTo>
                      <a:pt x="428" y="18246"/>
                    </a:lnTo>
                    <a:lnTo>
                      <a:pt x="311" y="18519"/>
                    </a:lnTo>
                    <a:lnTo>
                      <a:pt x="194" y="18791"/>
                    </a:lnTo>
                    <a:lnTo>
                      <a:pt x="117" y="19063"/>
                    </a:lnTo>
                    <a:lnTo>
                      <a:pt x="58" y="19335"/>
                    </a:lnTo>
                    <a:lnTo>
                      <a:pt x="20" y="19626"/>
                    </a:lnTo>
                    <a:lnTo>
                      <a:pt x="0" y="19918"/>
                    </a:lnTo>
                    <a:lnTo>
                      <a:pt x="0" y="20209"/>
                    </a:lnTo>
                    <a:lnTo>
                      <a:pt x="20" y="20501"/>
                    </a:lnTo>
                    <a:lnTo>
                      <a:pt x="78" y="20792"/>
                    </a:lnTo>
                    <a:lnTo>
                      <a:pt x="156" y="21103"/>
                    </a:lnTo>
                    <a:lnTo>
                      <a:pt x="253" y="21414"/>
                    </a:lnTo>
                    <a:lnTo>
                      <a:pt x="389" y="21725"/>
                    </a:lnTo>
                    <a:lnTo>
                      <a:pt x="564" y="22055"/>
                    </a:lnTo>
                    <a:lnTo>
                      <a:pt x="700" y="22269"/>
                    </a:lnTo>
                    <a:lnTo>
                      <a:pt x="836" y="22463"/>
                    </a:lnTo>
                    <a:lnTo>
                      <a:pt x="991" y="22657"/>
                    </a:lnTo>
                    <a:lnTo>
                      <a:pt x="1147" y="22832"/>
                    </a:lnTo>
                    <a:lnTo>
                      <a:pt x="1322" y="23007"/>
                    </a:lnTo>
                    <a:lnTo>
                      <a:pt x="1496" y="23163"/>
                    </a:lnTo>
                    <a:lnTo>
                      <a:pt x="1866" y="23474"/>
                    </a:lnTo>
                    <a:lnTo>
                      <a:pt x="2274" y="23726"/>
                    </a:lnTo>
                    <a:lnTo>
                      <a:pt x="2701" y="23959"/>
                    </a:lnTo>
                    <a:lnTo>
                      <a:pt x="3148" y="24154"/>
                    </a:lnTo>
                    <a:lnTo>
                      <a:pt x="3595" y="24348"/>
                    </a:lnTo>
                    <a:lnTo>
                      <a:pt x="4081" y="24503"/>
                    </a:lnTo>
                    <a:lnTo>
                      <a:pt x="4567" y="24639"/>
                    </a:lnTo>
                    <a:lnTo>
                      <a:pt x="5052" y="24756"/>
                    </a:lnTo>
                    <a:lnTo>
                      <a:pt x="5538" y="24873"/>
                    </a:lnTo>
                    <a:lnTo>
                      <a:pt x="6490" y="25086"/>
                    </a:lnTo>
                    <a:lnTo>
                      <a:pt x="7423" y="25281"/>
                    </a:lnTo>
                    <a:lnTo>
                      <a:pt x="8336" y="25475"/>
                    </a:lnTo>
                    <a:lnTo>
                      <a:pt x="8842" y="25553"/>
                    </a:lnTo>
                    <a:lnTo>
                      <a:pt x="9347" y="25650"/>
                    </a:lnTo>
                    <a:lnTo>
                      <a:pt x="9871" y="25708"/>
                    </a:lnTo>
                    <a:lnTo>
                      <a:pt x="10415" y="25747"/>
                    </a:lnTo>
                    <a:lnTo>
                      <a:pt x="10940" y="25767"/>
                    </a:lnTo>
                    <a:lnTo>
                      <a:pt x="11465" y="25747"/>
                    </a:lnTo>
                    <a:lnTo>
                      <a:pt x="11989" y="25689"/>
                    </a:lnTo>
                    <a:lnTo>
                      <a:pt x="12242" y="25650"/>
                    </a:lnTo>
                    <a:lnTo>
                      <a:pt x="12495" y="25611"/>
                    </a:lnTo>
                    <a:lnTo>
                      <a:pt x="12728" y="25533"/>
                    </a:lnTo>
                    <a:lnTo>
                      <a:pt x="12961" y="25456"/>
                    </a:lnTo>
                    <a:lnTo>
                      <a:pt x="13194" y="25378"/>
                    </a:lnTo>
                    <a:lnTo>
                      <a:pt x="13408" y="25281"/>
                    </a:lnTo>
                    <a:lnTo>
                      <a:pt x="13622" y="25164"/>
                    </a:lnTo>
                    <a:lnTo>
                      <a:pt x="13816" y="25028"/>
                    </a:lnTo>
                    <a:lnTo>
                      <a:pt x="14010" y="24873"/>
                    </a:lnTo>
                    <a:lnTo>
                      <a:pt x="14205" y="24717"/>
                    </a:lnTo>
                    <a:lnTo>
                      <a:pt x="14360" y="24523"/>
                    </a:lnTo>
                    <a:lnTo>
                      <a:pt x="14516" y="24329"/>
                    </a:lnTo>
                    <a:lnTo>
                      <a:pt x="14671" y="24115"/>
                    </a:lnTo>
                    <a:lnTo>
                      <a:pt x="14788" y="23882"/>
                    </a:lnTo>
                    <a:lnTo>
                      <a:pt x="14924" y="23629"/>
                    </a:lnTo>
                    <a:lnTo>
                      <a:pt x="15021" y="23357"/>
                    </a:lnTo>
                    <a:lnTo>
                      <a:pt x="15099" y="23085"/>
                    </a:lnTo>
                    <a:lnTo>
                      <a:pt x="15157" y="22832"/>
                    </a:lnTo>
                    <a:lnTo>
                      <a:pt x="15196" y="22560"/>
                    </a:lnTo>
                    <a:lnTo>
                      <a:pt x="15235" y="22288"/>
                    </a:lnTo>
                    <a:lnTo>
                      <a:pt x="15235" y="22016"/>
                    </a:lnTo>
                    <a:lnTo>
                      <a:pt x="15235" y="21744"/>
                    </a:lnTo>
                    <a:lnTo>
                      <a:pt x="15235" y="21453"/>
                    </a:lnTo>
                    <a:lnTo>
                      <a:pt x="15196" y="21181"/>
                    </a:lnTo>
                    <a:lnTo>
                      <a:pt x="15118" y="20637"/>
                    </a:lnTo>
                    <a:lnTo>
                      <a:pt x="15001" y="20092"/>
                    </a:lnTo>
                    <a:lnTo>
                      <a:pt x="14865" y="19548"/>
                    </a:lnTo>
                    <a:lnTo>
                      <a:pt x="14438" y="18169"/>
                    </a:lnTo>
                    <a:lnTo>
                      <a:pt x="14244" y="17469"/>
                    </a:lnTo>
                    <a:lnTo>
                      <a:pt x="14049" y="16789"/>
                    </a:lnTo>
                    <a:lnTo>
                      <a:pt x="13874" y="16109"/>
                    </a:lnTo>
                    <a:lnTo>
                      <a:pt x="13738" y="15390"/>
                    </a:lnTo>
                    <a:lnTo>
                      <a:pt x="13622" y="14691"/>
                    </a:lnTo>
                    <a:lnTo>
                      <a:pt x="13583" y="14321"/>
                    </a:lnTo>
                    <a:lnTo>
                      <a:pt x="13563" y="13952"/>
                    </a:lnTo>
                    <a:lnTo>
                      <a:pt x="13544" y="13583"/>
                    </a:lnTo>
                    <a:lnTo>
                      <a:pt x="13544" y="13214"/>
                    </a:lnTo>
                    <a:lnTo>
                      <a:pt x="13563" y="12845"/>
                    </a:lnTo>
                    <a:lnTo>
                      <a:pt x="13583" y="12495"/>
                    </a:lnTo>
                    <a:lnTo>
                      <a:pt x="13680" y="11756"/>
                    </a:lnTo>
                    <a:lnTo>
                      <a:pt x="13816" y="11037"/>
                    </a:lnTo>
                    <a:lnTo>
                      <a:pt x="13952" y="10318"/>
                    </a:lnTo>
                    <a:lnTo>
                      <a:pt x="14127" y="9599"/>
                    </a:lnTo>
                    <a:lnTo>
                      <a:pt x="14477" y="8162"/>
                    </a:lnTo>
                    <a:lnTo>
                      <a:pt x="14613" y="7443"/>
                    </a:lnTo>
                    <a:lnTo>
                      <a:pt x="14749" y="6743"/>
                    </a:lnTo>
                    <a:lnTo>
                      <a:pt x="14826" y="6024"/>
                    </a:lnTo>
                    <a:lnTo>
                      <a:pt x="14865" y="5655"/>
                    </a:lnTo>
                    <a:lnTo>
                      <a:pt x="14885" y="5305"/>
                    </a:lnTo>
                    <a:lnTo>
                      <a:pt x="14885" y="4955"/>
                    </a:lnTo>
                    <a:lnTo>
                      <a:pt x="14865" y="4586"/>
                    </a:lnTo>
                    <a:lnTo>
                      <a:pt x="14826" y="4236"/>
                    </a:lnTo>
                    <a:lnTo>
                      <a:pt x="14768" y="3867"/>
                    </a:lnTo>
                    <a:lnTo>
                      <a:pt x="14710" y="3517"/>
                    </a:lnTo>
                    <a:lnTo>
                      <a:pt x="14613" y="3148"/>
                    </a:lnTo>
                    <a:lnTo>
                      <a:pt x="14496" y="2798"/>
                    </a:lnTo>
                    <a:lnTo>
                      <a:pt x="14360" y="2429"/>
                    </a:lnTo>
                    <a:lnTo>
                      <a:pt x="14224" y="2118"/>
                    </a:lnTo>
                    <a:lnTo>
                      <a:pt x="14069" y="1846"/>
                    </a:lnTo>
                    <a:lnTo>
                      <a:pt x="13913" y="1574"/>
                    </a:lnTo>
                    <a:lnTo>
                      <a:pt x="13738" y="1341"/>
                    </a:lnTo>
                    <a:lnTo>
                      <a:pt x="13563" y="1108"/>
                    </a:lnTo>
                    <a:lnTo>
                      <a:pt x="13369" y="914"/>
                    </a:lnTo>
                    <a:lnTo>
                      <a:pt x="13175" y="739"/>
                    </a:lnTo>
                    <a:lnTo>
                      <a:pt x="12961" y="583"/>
                    </a:lnTo>
                    <a:lnTo>
                      <a:pt x="12747" y="447"/>
                    </a:lnTo>
                    <a:lnTo>
                      <a:pt x="12534" y="331"/>
                    </a:lnTo>
                    <a:lnTo>
                      <a:pt x="12300" y="233"/>
                    </a:lnTo>
                    <a:lnTo>
                      <a:pt x="12087" y="136"/>
                    </a:lnTo>
                    <a:lnTo>
                      <a:pt x="11834" y="78"/>
                    </a:lnTo>
                    <a:lnTo>
                      <a:pt x="11601" y="39"/>
                    </a:lnTo>
                    <a:lnTo>
                      <a:pt x="11368" y="20"/>
                    </a:lnTo>
                    <a:lnTo>
                      <a:pt x="11115" y="0"/>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28"/>
              <p:cNvSpPr/>
              <p:nvPr/>
            </p:nvSpPr>
            <p:spPr>
              <a:xfrm>
                <a:off x="3385975" y="7236375"/>
                <a:ext cx="386225" cy="641275"/>
              </a:xfrm>
              <a:custGeom>
                <a:avLst/>
                <a:gdLst/>
                <a:ahLst/>
                <a:cxnLst/>
                <a:rect l="l" t="t" r="r" b="b"/>
                <a:pathLst>
                  <a:path w="15449" h="25651" extrusionOk="0">
                    <a:moveTo>
                      <a:pt x="8278" y="1"/>
                    </a:moveTo>
                    <a:lnTo>
                      <a:pt x="8045" y="20"/>
                    </a:lnTo>
                    <a:lnTo>
                      <a:pt x="7793" y="59"/>
                    </a:lnTo>
                    <a:lnTo>
                      <a:pt x="7560" y="98"/>
                    </a:lnTo>
                    <a:lnTo>
                      <a:pt x="7307" y="156"/>
                    </a:lnTo>
                    <a:lnTo>
                      <a:pt x="7074" y="234"/>
                    </a:lnTo>
                    <a:lnTo>
                      <a:pt x="6841" y="331"/>
                    </a:lnTo>
                    <a:lnTo>
                      <a:pt x="6588" y="448"/>
                    </a:lnTo>
                    <a:lnTo>
                      <a:pt x="6374" y="564"/>
                    </a:lnTo>
                    <a:lnTo>
                      <a:pt x="6141" y="700"/>
                    </a:lnTo>
                    <a:lnTo>
                      <a:pt x="5908" y="856"/>
                    </a:lnTo>
                    <a:lnTo>
                      <a:pt x="5694" y="1011"/>
                    </a:lnTo>
                    <a:lnTo>
                      <a:pt x="5480" y="1186"/>
                    </a:lnTo>
                    <a:lnTo>
                      <a:pt x="5267" y="1380"/>
                    </a:lnTo>
                    <a:lnTo>
                      <a:pt x="5072" y="1575"/>
                    </a:lnTo>
                    <a:lnTo>
                      <a:pt x="4878" y="1789"/>
                    </a:lnTo>
                    <a:lnTo>
                      <a:pt x="4684" y="2002"/>
                    </a:lnTo>
                    <a:lnTo>
                      <a:pt x="4509" y="2235"/>
                    </a:lnTo>
                    <a:lnTo>
                      <a:pt x="4334" y="2469"/>
                    </a:lnTo>
                    <a:lnTo>
                      <a:pt x="4276" y="2566"/>
                    </a:lnTo>
                    <a:lnTo>
                      <a:pt x="4101" y="2760"/>
                    </a:lnTo>
                    <a:lnTo>
                      <a:pt x="3945" y="2974"/>
                    </a:lnTo>
                    <a:lnTo>
                      <a:pt x="3809" y="3188"/>
                    </a:lnTo>
                    <a:lnTo>
                      <a:pt x="3673" y="3401"/>
                    </a:lnTo>
                    <a:lnTo>
                      <a:pt x="3557" y="3635"/>
                    </a:lnTo>
                    <a:lnTo>
                      <a:pt x="3440" y="3868"/>
                    </a:lnTo>
                    <a:lnTo>
                      <a:pt x="3343" y="4120"/>
                    </a:lnTo>
                    <a:lnTo>
                      <a:pt x="3246" y="4373"/>
                    </a:lnTo>
                    <a:lnTo>
                      <a:pt x="3090" y="4898"/>
                    </a:lnTo>
                    <a:lnTo>
                      <a:pt x="2974" y="5442"/>
                    </a:lnTo>
                    <a:lnTo>
                      <a:pt x="2896" y="6025"/>
                    </a:lnTo>
                    <a:lnTo>
                      <a:pt x="2838" y="6608"/>
                    </a:lnTo>
                    <a:lnTo>
                      <a:pt x="2818" y="7093"/>
                    </a:lnTo>
                    <a:lnTo>
                      <a:pt x="2838" y="7579"/>
                    </a:lnTo>
                    <a:lnTo>
                      <a:pt x="2857" y="8065"/>
                    </a:lnTo>
                    <a:lnTo>
                      <a:pt x="2896" y="8570"/>
                    </a:lnTo>
                    <a:lnTo>
                      <a:pt x="3013" y="9600"/>
                    </a:lnTo>
                    <a:lnTo>
                      <a:pt x="3110" y="10630"/>
                    </a:lnTo>
                    <a:lnTo>
                      <a:pt x="3149" y="11135"/>
                    </a:lnTo>
                    <a:lnTo>
                      <a:pt x="3187" y="11660"/>
                    </a:lnTo>
                    <a:lnTo>
                      <a:pt x="3187" y="12165"/>
                    </a:lnTo>
                    <a:lnTo>
                      <a:pt x="3168" y="12651"/>
                    </a:lnTo>
                    <a:lnTo>
                      <a:pt x="3110" y="13156"/>
                    </a:lnTo>
                    <a:lnTo>
                      <a:pt x="3032" y="13622"/>
                    </a:lnTo>
                    <a:lnTo>
                      <a:pt x="2915" y="14089"/>
                    </a:lnTo>
                    <a:lnTo>
                      <a:pt x="2838" y="14322"/>
                    </a:lnTo>
                    <a:lnTo>
                      <a:pt x="2760" y="14555"/>
                    </a:lnTo>
                    <a:lnTo>
                      <a:pt x="2507" y="15060"/>
                    </a:lnTo>
                    <a:lnTo>
                      <a:pt x="2235" y="15604"/>
                    </a:lnTo>
                    <a:lnTo>
                      <a:pt x="1944" y="16148"/>
                    </a:lnTo>
                    <a:lnTo>
                      <a:pt x="1633" y="16693"/>
                    </a:lnTo>
                    <a:lnTo>
                      <a:pt x="1322" y="17237"/>
                    </a:lnTo>
                    <a:lnTo>
                      <a:pt x="1011" y="17800"/>
                    </a:lnTo>
                    <a:lnTo>
                      <a:pt x="720" y="18364"/>
                    </a:lnTo>
                    <a:lnTo>
                      <a:pt x="467" y="18927"/>
                    </a:lnTo>
                    <a:lnTo>
                      <a:pt x="350" y="19199"/>
                    </a:lnTo>
                    <a:lnTo>
                      <a:pt x="253" y="19491"/>
                    </a:lnTo>
                    <a:lnTo>
                      <a:pt x="176" y="19782"/>
                    </a:lnTo>
                    <a:lnTo>
                      <a:pt x="98" y="20054"/>
                    </a:lnTo>
                    <a:lnTo>
                      <a:pt x="59" y="20346"/>
                    </a:lnTo>
                    <a:lnTo>
                      <a:pt x="20" y="20637"/>
                    </a:lnTo>
                    <a:lnTo>
                      <a:pt x="1" y="20929"/>
                    </a:lnTo>
                    <a:lnTo>
                      <a:pt x="1" y="21201"/>
                    </a:lnTo>
                    <a:lnTo>
                      <a:pt x="20" y="21492"/>
                    </a:lnTo>
                    <a:lnTo>
                      <a:pt x="78" y="21784"/>
                    </a:lnTo>
                    <a:lnTo>
                      <a:pt x="137" y="22075"/>
                    </a:lnTo>
                    <a:lnTo>
                      <a:pt x="234" y="22367"/>
                    </a:lnTo>
                    <a:lnTo>
                      <a:pt x="370" y="22639"/>
                    </a:lnTo>
                    <a:lnTo>
                      <a:pt x="525" y="22930"/>
                    </a:lnTo>
                    <a:lnTo>
                      <a:pt x="720" y="23222"/>
                    </a:lnTo>
                    <a:lnTo>
                      <a:pt x="933" y="23513"/>
                    </a:lnTo>
                    <a:lnTo>
                      <a:pt x="1089" y="23688"/>
                    </a:lnTo>
                    <a:lnTo>
                      <a:pt x="1264" y="23882"/>
                    </a:lnTo>
                    <a:lnTo>
                      <a:pt x="1439" y="24038"/>
                    </a:lnTo>
                    <a:lnTo>
                      <a:pt x="1633" y="24193"/>
                    </a:lnTo>
                    <a:lnTo>
                      <a:pt x="1827" y="24329"/>
                    </a:lnTo>
                    <a:lnTo>
                      <a:pt x="2022" y="24465"/>
                    </a:lnTo>
                    <a:lnTo>
                      <a:pt x="2449" y="24698"/>
                    </a:lnTo>
                    <a:lnTo>
                      <a:pt x="2896" y="24893"/>
                    </a:lnTo>
                    <a:lnTo>
                      <a:pt x="3343" y="25048"/>
                    </a:lnTo>
                    <a:lnTo>
                      <a:pt x="3809" y="25184"/>
                    </a:lnTo>
                    <a:lnTo>
                      <a:pt x="4295" y="25281"/>
                    </a:lnTo>
                    <a:lnTo>
                      <a:pt x="4800" y="25359"/>
                    </a:lnTo>
                    <a:lnTo>
                      <a:pt x="5286" y="25417"/>
                    </a:lnTo>
                    <a:lnTo>
                      <a:pt x="5791" y="25456"/>
                    </a:lnTo>
                    <a:lnTo>
                      <a:pt x="6296" y="25495"/>
                    </a:lnTo>
                    <a:lnTo>
                      <a:pt x="7268" y="25534"/>
                    </a:lnTo>
                    <a:lnTo>
                      <a:pt x="8220" y="25592"/>
                    </a:lnTo>
                    <a:lnTo>
                      <a:pt x="9153" y="25631"/>
                    </a:lnTo>
                    <a:lnTo>
                      <a:pt x="9658" y="25650"/>
                    </a:lnTo>
                    <a:lnTo>
                      <a:pt x="10183" y="25631"/>
                    </a:lnTo>
                    <a:lnTo>
                      <a:pt x="10707" y="25612"/>
                    </a:lnTo>
                    <a:lnTo>
                      <a:pt x="11252" y="25573"/>
                    </a:lnTo>
                    <a:lnTo>
                      <a:pt x="11776" y="25495"/>
                    </a:lnTo>
                    <a:lnTo>
                      <a:pt x="12301" y="25398"/>
                    </a:lnTo>
                    <a:lnTo>
                      <a:pt x="12787" y="25262"/>
                    </a:lnTo>
                    <a:lnTo>
                      <a:pt x="13039" y="25184"/>
                    </a:lnTo>
                    <a:lnTo>
                      <a:pt x="13272" y="25106"/>
                    </a:lnTo>
                    <a:lnTo>
                      <a:pt x="13506" y="24990"/>
                    </a:lnTo>
                    <a:lnTo>
                      <a:pt x="13719" y="24873"/>
                    </a:lnTo>
                    <a:lnTo>
                      <a:pt x="13933" y="24757"/>
                    </a:lnTo>
                    <a:lnTo>
                      <a:pt x="14127" y="24621"/>
                    </a:lnTo>
                    <a:lnTo>
                      <a:pt x="14322" y="24465"/>
                    </a:lnTo>
                    <a:lnTo>
                      <a:pt x="14497" y="24310"/>
                    </a:lnTo>
                    <a:lnTo>
                      <a:pt x="14671" y="24135"/>
                    </a:lnTo>
                    <a:lnTo>
                      <a:pt x="14807" y="23941"/>
                    </a:lnTo>
                    <a:lnTo>
                      <a:pt x="14963" y="23727"/>
                    </a:lnTo>
                    <a:lnTo>
                      <a:pt x="15080" y="23513"/>
                    </a:lnTo>
                    <a:lnTo>
                      <a:pt x="15177" y="23280"/>
                    </a:lnTo>
                    <a:lnTo>
                      <a:pt x="15274" y="23027"/>
                    </a:lnTo>
                    <a:lnTo>
                      <a:pt x="15352" y="22755"/>
                    </a:lnTo>
                    <a:lnTo>
                      <a:pt x="15410" y="22483"/>
                    </a:lnTo>
                    <a:lnTo>
                      <a:pt x="15449" y="22192"/>
                    </a:lnTo>
                    <a:lnTo>
                      <a:pt x="15449" y="21920"/>
                    </a:lnTo>
                    <a:lnTo>
                      <a:pt x="15449" y="21648"/>
                    </a:lnTo>
                    <a:lnTo>
                      <a:pt x="15449" y="21376"/>
                    </a:lnTo>
                    <a:lnTo>
                      <a:pt x="15410" y="21104"/>
                    </a:lnTo>
                    <a:lnTo>
                      <a:pt x="15371" y="20831"/>
                    </a:lnTo>
                    <a:lnTo>
                      <a:pt x="15313" y="20559"/>
                    </a:lnTo>
                    <a:lnTo>
                      <a:pt x="15235" y="20307"/>
                    </a:lnTo>
                    <a:lnTo>
                      <a:pt x="15080" y="19763"/>
                    </a:lnTo>
                    <a:lnTo>
                      <a:pt x="14866" y="19258"/>
                    </a:lnTo>
                    <a:lnTo>
                      <a:pt x="14633" y="18752"/>
                    </a:lnTo>
                    <a:lnTo>
                      <a:pt x="13991" y="17431"/>
                    </a:lnTo>
                    <a:lnTo>
                      <a:pt x="13680" y="16790"/>
                    </a:lnTo>
                    <a:lnTo>
                      <a:pt x="13389" y="16148"/>
                    </a:lnTo>
                    <a:lnTo>
                      <a:pt x="13117" y="15488"/>
                    </a:lnTo>
                    <a:lnTo>
                      <a:pt x="12864" y="14827"/>
                    </a:lnTo>
                    <a:lnTo>
                      <a:pt x="12631" y="14128"/>
                    </a:lnTo>
                    <a:lnTo>
                      <a:pt x="12534" y="13778"/>
                    </a:lnTo>
                    <a:lnTo>
                      <a:pt x="12456" y="13428"/>
                    </a:lnTo>
                    <a:lnTo>
                      <a:pt x="12379" y="13059"/>
                    </a:lnTo>
                    <a:lnTo>
                      <a:pt x="12320" y="12690"/>
                    </a:lnTo>
                    <a:lnTo>
                      <a:pt x="12281" y="12340"/>
                    </a:lnTo>
                    <a:lnTo>
                      <a:pt x="12243" y="11971"/>
                    </a:lnTo>
                    <a:lnTo>
                      <a:pt x="12223" y="11232"/>
                    </a:lnTo>
                    <a:lnTo>
                      <a:pt x="12223" y="10513"/>
                    </a:lnTo>
                    <a:lnTo>
                      <a:pt x="12262" y="9775"/>
                    </a:lnTo>
                    <a:lnTo>
                      <a:pt x="12320" y="9037"/>
                    </a:lnTo>
                    <a:lnTo>
                      <a:pt x="12417" y="7560"/>
                    </a:lnTo>
                    <a:lnTo>
                      <a:pt x="12456" y="6841"/>
                    </a:lnTo>
                    <a:lnTo>
                      <a:pt x="12456" y="6102"/>
                    </a:lnTo>
                    <a:lnTo>
                      <a:pt x="12437" y="5383"/>
                    </a:lnTo>
                    <a:lnTo>
                      <a:pt x="12398" y="5034"/>
                    </a:lnTo>
                    <a:lnTo>
                      <a:pt x="12359" y="4684"/>
                    </a:lnTo>
                    <a:lnTo>
                      <a:pt x="12301" y="4315"/>
                    </a:lnTo>
                    <a:lnTo>
                      <a:pt x="12223" y="3965"/>
                    </a:lnTo>
                    <a:lnTo>
                      <a:pt x="12145" y="3615"/>
                    </a:lnTo>
                    <a:lnTo>
                      <a:pt x="12029" y="3285"/>
                    </a:lnTo>
                    <a:lnTo>
                      <a:pt x="11893" y="2935"/>
                    </a:lnTo>
                    <a:lnTo>
                      <a:pt x="11757" y="2605"/>
                    </a:lnTo>
                    <a:lnTo>
                      <a:pt x="11582" y="2255"/>
                    </a:lnTo>
                    <a:lnTo>
                      <a:pt x="11388" y="1925"/>
                    </a:lnTo>
                    <a:lnTo>
                      <a:pt x="11193" y="1653"/>
                    </a:lnTo>
                    <a:lnTo>
                      <a:pt x="10999" y="1380"/>
                    </a:lnTo>
                    <a:lnTo>
                      <a:pt x="10805" y="1147"/>
                    </a:lnTo>
                    <a:lnTo>
                      <a:pt x="10591" y="934"/>
                    </a:lnTo>
                    <a:lnTo>
                      <a:pt x="10377" y="759"/>
                    </a:lnTo>
                    <a:lnTo>
                      <a:pt x="10163" y="584"/>
                    </a:lnTo>
                    <a:lnTo>
                      <a:pt x="9930" y="448"/>
                    </a:lnTo>
                    <a:lnTo>
                      <a:pt x="9716" y="331"/>
                    </a:lnTo>
                    <a:lnTo>
                      <a:pt x="9483" y="215"/>
                    </a:lnTo>
                    <a:lnTo>
                      <a:pt x="9250" y="137"/>
                    </a:lnTo>
                    <a:lnTo>
                      <a:pt x="8997" y="79"/>
                    </a:lnTo>
                    <a:lnTo>
                      <a:pt x="8764" y="40"/>
                    </a:lnTo>
                    <a:lnTo>
                      <a:pt x="8531" y="20"/>
                    </a:lnTo>
                    <a:lnTo>
                      <a:pt x="8278" y="1"/>
                    </a:lnTo>
                    <a:close/>
                  </a:path>
                </a:pathLst>
              </a:custGeom>
              <a:solidFill>
                <a:srgbClr val="FFD20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2987625" y="7619175"/>
                <a:ext cx="381375" cy="215725"/>
              </a:xfrm>
              <a:custGeom>
                <a:avLst/>
                <a:gdLst/>
                <a:ahLst/>
                <a:cxnLst/>
                <a:rect l="l" t="t" r="r" b="b"/>
                <a:pathLst>
                  <a:path w="15255" h="8629" extrusionOk="0">
                    <a:moveTo>
                      <a:pt x="14166" y="1"/>
                    </a:moveTo>
                    <a:lnTo>
                      <a:pt x="13700" y="20"/>
                    </a:lnTo>
                    <a:lnTo>
                      <a:pt x="12320" y="20"/>
                    </a:lnTo>
                    <a:lnTo>
                      <a:pt x="11368" y="40"/>
                    </a:lnTo>
                    <a:lnTo>
                      <a:pt x="10669" y="59"/>
                    </a:lnTo>
                    <a:lnTo>
                      <a:pt x="10105" y="98"/>
                    </a:lnTo>
                    <a:lnTo>
                      <a:pt x="9522" y="176"/>
                    </a:lnTo>
                    <a:lnTo>
                      <a:pt x="8726" y="312"/>
                    </a:lnTo>
                    <a:lnTo>
                      <a:pt x="7929" y="487"/>
                    </a:lnTo>
                    <a:lnTo>
                      <a:pt x="6335" y="836"/>
                    </a:lnTo>
                    <a:lnTo>
                      <a:pt x="5539" y="992"/>
                    </a:lnTo>
                    <a:lnTo>
                      <a:pt x="4742" y="1128"/>
                    </a:lnTo>
                    <a:lnTo>
                      <a:pt x="4334" y="1167"/>
                    </a:lnTo>
                    <a:lnTo>
                      <a:pt x="3945" y="1206"/>
                    </a:lnTo>
                    <a:lnTo>
                      <a:pt x="3537" y="1225"/>
                    </a:lnTo>
                    <a:lnTo>
                      <a:pt x="3129" y="1245"/>
                    </a:lnTo>
                    <a:lnTo>
                      <a:pt x="2779" y="1225"/>
                    </a:lnTo>
                    <a:lnTo>
                      <a:pt x="2430" y="1206"/>
                    </a:lnTo>
                    <a:lnTo>
                      <a:pt x="2119" y="1147"/>
                    </a:lnTo>
                    <a:lnTo>
                      <a:pt x="1808" y="1070"/>
                    </a:lnTo>
                    <a:lnTo>
                      <a:pt x="1516" y="972"/>
                    </a:lnTo>
                    <a:lnTo>
                      <a:pt x="1225" y="856"/>
                    </a:lnTo>
                    <a:lnTo>
                      <a:pt x="972" y="720"/>
                    </a:lnTo>
                    <a:lnTo>
                      <a:pt x="720" y="564"/>
                    </a:lnTo>
                    <a:lnTo>
                      <a:pt x="584" y="798"/>
                    </a:lnTo>
                    <a:lnTo>
                      <a:pt x="467" y="1050"/>
                    </a:lnTo>
                    <a:lnTo>
                      <a:pt x="351" y="1303"/>
                    </a:lnTo>
                    <a:lnTo>
                      <a:pt x="253" y="1575"/>
                    </a:lnTo>
                    <a:lnTo>
                      <a:pt x="176" y="1827"/>
                    </a:lnTo>
                    <a:lnTo>
                      <a:pt x="98" y="2100"/>
                    </a:lnTo>
                    <a:lnTo>
                      <a:pt x="59" y="2352"/>
                    </a:lnTo>
                    <a:lnTo>
                      <a:pt x="20" y="2624"/>
                    </a:lnTo>
                    <a:lnTo>
                      <a:pt x="1" y="2896"/>
                    </a:lnTo>
                    <a:lnTo>
                      <a:pt x="20" y="3168"/>
                    </a:lnTo>
                    <a:lnTo>
                      <a:pt x="59" y="3460"/>
                    </a:lnTo>
                    <a:lnTo>
                      <a:pt x="98" y="3732"/>
                    </a:lnTo>
                    <a:lnTo>
                      <a:pt x="176" y="4023"/>
                    </a:lnTo>
                    <a:lnTo>
                      <a:pt x="292" y="4315"/>
                    </a:lnTo>
                    <a:lnTo>
                      <a:pt x="428" y="4606"/>
                    </a:lnTo>
                    <a:lnTo>
                      <a:pt x="584" y="4917"/>
                    </a:lnTo>
                    <a:lnTo>
                      <a:pt x="720" y="5131"/>
                    </a:lnTo>
                    <a:lnTo>
                      <a:pt x="856" y="5325"/>
                    </a:lnTo>
                    <a:lnTo>
                      <a:pt x="1011" y="5519"/>
                    </a:lnTo>
                    <a:lnTo>
                      <a:pt x="1167" y="5694"/>
                    </a:lnTo>
                    <a:lnTo>
                      <a:pt x="1342" y="5869"/>
                    </a:lnTo>
                    <a:lnTo>
                      <a:pt x="1516" y="6025"/>
                    </a:lnTo>
                    <a:lnTo>
                      <a:pt x="1886" y="6336"/>
                    </a:lnTo>
                    <a:lnTo>
                      <a:pt x="2294" y="6588"/>
                    </a:lnTo>
                    <a:lnTo>
                      <a:pt x="2721" y="6821"/>
                    </a:lnTo>
                    <a:lnTo>
                      <a:pt x="3168" y="7016"/>
                    </a:lnTo>
                    <a:lnTo>
                      <a:pt x="3615" y="7210"/>
                    </a:lnTo>
                    <a:lnTo>
                      <a:pt x="4101" y="7365"/>
                    </a:lnTo>
                    <a:lnTo>
                      <a:pt x="4587" y="7501"/>
                    </a:lnTo>
                    <a:lnTo>
                      <a:pt x="5072" y="7618"/>
                    </a:lnTo>
                    <a:lnTo>
                      <a:pt x="5558" y="7735"/>
                    </a:lnTo>
                    <a:lnTo>
                      <a:pt x="6510" y="7948"/>
                    </a:lnTo>
                    <a:lnTo>
                      <a:pt x="7443" y="8143"/>
                    </a:lnTo>
                    <a:lnTo>
                      <a:pt x="8356" y="8337"/>
                    </a:lnTo>
                    <a:lnTo>
                      <a:pt x="8862" y="8415"/>
                    </a:lnTo>
                    <a:lnTo>
                      <a:pt x="9367" y="8512"/>
                    </a:lnTo>
                    <a:lnTo>
                      <a:pt x="9891" y="8570"/>
                    </a:lnTo>
                    <a:lnTo>
                      <a:pt x="10435" y="8609"/>
                    </a:lnTo>
                    <a:lnTo>
                      <a:pt x="10960" y="8629"/>
                    </a:lnTo>
                    <a:lnTo>
                      <a:pt x="11485" y="8609"/>
                    </a:lnTo>
                    <a:lnTo>
                      <a:pt x="12009" y="8551"/>
                    </a:lnTo>
                    <a:lnTo>
                      <a:pt x="12262" y="8512"/>
                    </a:lnTo>
                    <a:lnTo>
                      <a:pt x="12515" y="8473"/>
                    </a:lnTo>
                    <a:lnTo>
                      <a:pt x="12748" y="8395"/>
                    </a:lnTo>
                    <a:lnTo>
                      <a:pt x="12981" y="8318"/>
                    </a:lnTo>
                    <a:lnTo>
                      <a:pt x="13214" y="8240"/>
                    </a:lnTo>
                    <a:lnTo>
                      <a:pt x="13428" y="8143"/>
                    </a:lnTo>
                    <a:lnTo>
                      <a:pt x="13642" y="8026"/>
                    </a:lnTo>
                    <a:lnTo>
                      <a:pt x="13836" y="7890"/>
                    </a:lnTo>
                    <a:lnTo>
                      <a:pt x="14030" y="7735"/>
                    </a:lnTo>
                    <a:lnTo>
                      <a:pt x="14225" y="7579"/>
                    </a:lnTo>
                    <a:lnTo>
                      <a:pt x="14380" y="7385"/>
                    </a:lnTo>
                    <a:lnTo>
                      <a:pt x="14536" y="7191"/>
                    </a:lnTo>
                    <a:lnTo>
                      <a:pt x="14691" y="6977"/>
                    </a:lnTo>
                    <a:lnTo>
                      <a:pt x="14808" y="6744"/>
                    </a:lnTo>
                    <a:lnTo>
                      <a:pt x="14944" y="6491"/>
                    </a:lnTo>
                    <a:lnTo>
                      <a:pt x="15041" y="6219"/>
                    </a:lnTo>
                    <a:lnTo>
                      <a:pt x="15119" y="5947"/>
                    </a:lnTo>
                    <a:lnTo>
                      <a:pt x="15177" y="5694"/>
                    </a:lnTo>
                    <a:lnTo>
                      <a:pt x="15216" y="5422"/>
                    </a:lnTo>
                    <a:lnTo>
                      <a:pt x="15255" y="5150"/>
                    </a:lnTo>
                    <a:lnTo>
                      <a:pt x="15255" y="4878"/>
                    </a:lnTo>
                    <a:lnTo>
                      <a:pt x="15255" y="4606"/>
                    </a:lnTo>
                    <a:lnTo>
                      <a:pt x="15255" y="4315"/>
                    </a:lnTo>
                    <a:lnTo>
                      <a:pt x="15216" y="4043"/>
                    </a:lnTo>
                    <a:lnTo>
                      <a:pt x="15138" y="3499"/>
                    </a:lnTo>
                    <a:lnTo>
                      <a:pt x="15021" y="2954"/>
                    </a:lnTo>
                    <a:lnTo>
                      <a:pt x="14885" y="2410"/>
                    </a:lnTo>
                    <a:lnTo>
                      <a:pt x="14516" y="1206"/>
                    </a:lnTo>
                    <a:lnTo>
                      <a:pt x="14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3385975" y="7670200"/>
                <a:ext cx="386225" cy="207450"/>
              </a:xfrm>
              <a:custGeom>
                <a:avLst/>
                <a:gdLst/>
                <a:ahLst/>
                <a:cxnLst/>
                <a:rect l="l" t="t" r="r" b="b"/>
                <a:pathLst>
                  <a:path w="15449" h="8298" extrusionOk="0">
                    <a:moveTo>
                      <a:pt x="1244" y="0"/>
                    </a:moveTo>
                    <a:lnTo>
                      <a:pt x="856" y="758"/>
                    </a:lnTo>
                    <a:lnTo>
                      <a:pt x="661" y="1127"/>
                    </a:lnTo>
                    <a:lnTo>
                      <a:pt x="486" y="1516"/>
                    </a:lnTo>
                    <a:lnTo>
                      <a:pt x="350" y="1905"/>
                    </a:lnTo>
                    <a:lnTo>
                      <a:pt x="214" y="2274"/>
                    </a:lnTo>
                    <a:lnTo>
                      <a:pt x="117" y="2662"/>
                    </a:lnTo>
                    <a:lnTo>
                      <a:pt x="39" y="3051"/>
                    </a:lnTo>
                    <a:lnTo>
                      <a:pt x="1" y="3440"/>
                    </a:lnTo>
                    <a:lnTo>
                      <a:pt x="1" y="3828"/>
                    </a:lnTo>
                    <a:lnTo>
                      <a:pt x="39" y="4217"/>
                    </a:lnTo>
                    <a:lnTo>
                      <a:pt x="117" y="4605"/>
                    </a:lnTo>
                    <a:lnTo>
                      <a:pt x="234" y="4994"/>
                    </a:lnTo>
                    <a:lnTo>
                      <a:pt x="312" y="5188"/>
                    </a:lnTo>
                    <a:lnTo>
                      <a:pt x="409" y="5383"/>
                    </a:lnTo>
                    <a:lnTo>
                      <a:pt x="525" y="5577"/>
                    </a:lnTo>
                    <a:lnTo>
                      <a:pt x="642" y="5771"/>
                    </a:lnTo>
                    <a:lnTo>
                      <a:pt x="778" y="5966"/>
                    </a:lnTo>
                    <a:lnTo>
                      <a:pt x="933" y="6160"/>
                    </a:lnTo>
                    <a:lnTo>
                      <a:pt x="1089" y="6335"/>
                    </a:lnTo>
                    <a:lnTo>
                      <a:pt x="1264" y="6529"/>
                    </a:lnTo>
                    <a:lnTo>
                      <a:pt x="1439" y="6685"/>
                    </a:lnTo>
                    <a:lnTo>
                      <a:pt x="1633" y="6840"/>
                    </a:lnTo>
                    <a:lnTo>
                      <a:pt x="1827" y="6976"/>
                    </a:lnTo>
                    <a:lnTo>
                      <a:pt x="2022" y="7112"/>
                    </a:lnTo>
                    <a:lnTo>
                      <a:pt x="2449" y="7345"/>
                    </a:lnTo>
                    <a:lnTo>
                      <a:pt x="2896" y="7540"/>
                    </a:lnTo>
                    <a:lnTo>
                      <a:pt x="3343" y="7695"/>
                    </a:lnTo>
                    <a:lnTo>
                      <a:pt x="3809" y="7831"/>
                    </a:lnTo>
                    <a:lnTo>
                      <a:pt x="4295" y="7928"/>
                    </a:lnTo>
                    <a:lnTo>
                      <a:pt x="4800" y="8006"/>
                    </a:lnTo>
                    <a:lnTo>
                      <a:pt x="5286" y="8064"/>
                    </a:lnTo>
                    <a:lnTo>
                      <a:pt x="5791" y="8103"/>
                    </a:lnTo>
                    <a:lnTo>
                      <a:pt x="6296" y="8142"/>
                    </a:lnTo>
                    <a:lnTo>
                      <a:pt x="7268" y="8181"/>
                    </a:lnTo>
                    <a:lnTo>
                      <a:pt x="8220" y="8239"/>
                    </a:lnTo>
                    <a:lnTo>
                      <a:pt x="9153" y="8278"/>
                    </a:lnTo>
                    <a:lnTo>
                      <a:pt x="9658" y="8297"/>
                    </a:lnTo>
                    <a:lnTo>
                      <a:pt x="10183" y="8278"/>
                    </a:lnTo>
                    <a:lnTo>
                      <a:pt x="10707" y="8259"/>
                    </a:lnTo>
                    <a:lnTo>
                      <a:pt x="11252" y="8220"/>
                    </a:lnTo>
                    <a:lnTo>
                      <a:pt x="11776" y="8142"/>
                    </a:lnTo>
                    <a:lnTo>
                      <a:pt x="12301" y="8045"/>
                    </a:lnTo>
                    <a:lnTo>
                      <a:pt x="12787" y="7909"/>
                    </a:lnTo>
                    <a:lnTo>
                      <a:pt x="13039" y="7831"/>
                    </a:lnTo>
                    <a:lnTo>
                      <a:pt x="13272" y="7753"/>
                    </a:lnTo>
                    <a:lnTo>
                      <a:pt x="13506" y="7637"/>
                    </a:lnTo>
                    <a:lnTo>
                      <a:pt x="13719" y="7520"/>
                    </a:lnTo>
                    <a:lnTo>
                      <a:pt x="13933" y="7404"/>
                    </a:lnTo>
                    <a:lnTo>
                      <a:pt x="14127" y="7268"/>
                    </a:lnTo>
                    <a:lnTo>
                      <a:pt x="14322" y="7112"/>
                    </a:lnTo>
                    <a:lnTo>
                      <a:pt x="14497" y="6957"/>
                    </a:lnTo>
                    <a:lnTo>
                      <a:pt x="14671" y="6782"/>
                    </a:lnTo>
                    <a:lnTo>
                      <a:pt x="14807" y="6588"/>
                    </a:lnTo>
                    <a:lnTo>
                      <a:pt x="14963" y="6374"/>
                    </a:lnTo>
                    <a:lnTo>
                      <a:pt x="15080" y="6160"/>
                    </a:lnTo>
                    <a:lnTo>
                      <a:pt x="15177" y="5927"/>
                    </a:lnTo>
                    <a:lnTo>
                      <a:pt x="15274" y="5674"/>
                    </a:lnTo>
                    <a:lnTo>
                      <a:pt x="15332" y="5460"/>
                    </a:lnTo>
                    <a:lnTo>
                      <a:pt x="15390" y="5227"/>
                    </a:lnTo>
                    <a:lnTo>
                      <a:pt x="15410" y="5014"/>
                    </a:lnTo>
                    <a:lnTo>
                      <a:pt x="15449" y="4800"/>
                    </a:lnTo>
                    <a:lnTo>
                      <a:pt x="15449" y="4353"/>
                    </a:lnTo>
                    <a:lnTo>
                      <a:pt x="15429" y="3925"/>
                    </a:lnTo>
                    <a:lnTo>
                      <a:pt x="15060" y="3789"/>
                    </a:lnTo>
                    <a:lnTo>
                      <a:pt x="14905" y="3751"/>
                    </a:lnTo>
                    <a:lnTo>
                      <a:pt x="14225" y="3576"/>
                    </a:lnTo>
                    <a:lnTo>
                      <a:pt x="13544" y="3440"/>
                    </a:lnTo>
                    <a:lnTo>
                      <a:pt x="12845" y="3323"/>
                    </a:lnTo>
                    <a:lnTo>
                      <a:pt x="12145" y="3206"/>
                    </a:lnTo>
                    <a:lnTo>
                      <a:pt x="10630" y="2993"/>
                    </a:lnTo>
                    <a:lnTo>
                      <a:pt x="9095" y="2798"/>
                    </a:lnTo>
                    <a:lnTo>
                      <a:pt x="8337" y="2682"/>
                    </a:lnTo>
                    <a:lnTo>
                      <a:pt x="7579" y="2546"/>
                    </a:lnTo>
                    <a:lnTo>
                      <a:pt x="6821" y="2390"/>
                    </a:lnTo>
                    <a:lnTo>
                      <a:pt x="6083" y="2196"/>
                    </a:lnTo>
                    <a:lnTo>
                      <a:pt x="5441" y="2021"/>
                    </a:lnTo>
                    <a:lnTo>
                      <a:pt x="4800" y="1807"/>
                    </a:lnTo>
                    <a:lnTo>
                      <a:pt x="4159" y="1594"/>
                    </a:lnTo>
                    <a:lnTo>
                      <a:pt x="3537" y="1341"/>
                    </a:lnTo>
                    <a:lnTo>
                      <a:pt x="2935" y="1050"/>
                    </a:lnTo>
                    <a:lnTo>
                      <a:pt x="2352" y="739"/>
                    </a:lnTo>
                    <a:lnTo>
                      <a:pt x="2060" y="583"/>
                    </a:lnTo>
                    <a:lnTo>
                      <a:pt x="1788" y="389"/>
                    </a:lnTo>
                    <a:lnTo>
                      <a:pt x="1516" y="195"/>
                    </a:lnTo>
                    <a:lnTo>
                      <a:pt x="12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28"/>
              <p:cNvSpPr/>
              <p:nvPr/>
            </p:nvSpPr>
            <p:spPr>
              <a:xfrm>
                <a:off x="3523450" y="6548500"/>
                <a:ext cx="127300" cy="146750"/>
              </a:xfrm>
              <a:custGeom>
                <a:avLst/>
                <a:gdLst/>
                <a:ahLst/>
                <a:cxnLst/>
                <a:rect l="l" t="t" r="r" b="b"/>
                <a:pathLst>
                  <a:path w="5092" h="5870" extrusionOk="0">
                    <a:moveTo>
                      <a:pt x="2333" y="1"/>
                    </a:moveTo>
                    <a:lnTo>
                      <a:pt x="1" y="4412"/>
                    </a:lnTo>
                    <a:lnTo>
                      <a:pt x="2760" y="5869"/>
                    </a:lnTo>
                    <a:lnTo>
                      <a:pt x="5092" y="1458"/>
                    </a:lnTo>
                    <a:lnTo>
                      <a:pt x="2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28"/>
              <p:cNvSpPr/>
              <p:nvPr/>
            </p:nvSpPr>
            <p:spPr>
              <a:xfrm>
                <a:off x="3559900" y="6480500"/>
                <a:ext cx="139425" cy="106900"/>
              </a:xfrm>
              <a:custGeom>
                <a:avLst/>
                <a:gdLst/>
                <a:ahLst/>
                <a:cxnLst/>
                <a:rect l="l" t="t" r="r" b="b"/>
                <a:pathLst>
                  <a:path w="5577" h="4276" extrusionOk="0">
                    <a:moveTo>
                      <a:pt x="1263" y="0"/>
                    </a:moveTo>
                    <a:lnTo>
                      <a:pt x="1127" y="20"/>
                    </a:lnTo>
                    <a:lnTo>
                      <a:pt x="991" y="59"/>
                    </a:lnTo>
                    <a:lnTo>
                      <a:pt x="855" y="97"/>
                    </a:lnTo>
                    <a:lnTo>
                      <a:pt x="739" y="156"/>
                    </a:lnTo>
                    <a:lnTo>
                      <a:pt x="622" y="233"/>
                    </a:lnTo>
                    <a:lnTo>
                      <a:pt x="525" y="311"/>
                    </a:lnTo>
                    <a:lnTo>
                      <a:pt x="408" y="408"/>
                    </a:lnTo>
                    <a:lnTo>
                      <a:pt x="311" y="506"/>
                    </a:lnTo>
                    <a:lnTo>
                      <a:pt x="233" y="622"/>
                    </a:lnTo>
                    <a:lnTo>
                      <a:pt x="156" y="739"/>
                    </a:lnTo>
                    <a:lnTo>
                      <a:pt x="97" y="875"/>
                    </a:lnTo>
                    <a:lnTo>
                      <a:pt x="58" y="1011"/>
                    </a:lnTo>
                    <a:lnTo>
                      <a:pt x="20" y="1147"/>
                    </a:lnTo>
                    <a:lnTo>
                      <a:pt x="0" y="1283"/>
                    </a:lnTo>
                    <a:lnTo>
                      <a:pt x="0" y="1419"/>
                    </a:lnTo>
                    <a:lnTo>
                      <a:pt x="0" y="1555"/>
                    </a:lnTo>
                    <a:lnTo>
                      <a:pt x="20" y="1671"/>
                    </a:lnTo>
                    <a:lnTo>
                      <a:pt x="58" y="1807"/>
                    </a:lnTo>
                    <a:lnTo>
                      <a:pt x="97" y="1943"/>
                    </a:lnTo>
                    <a:lnTo>
                      <a:pt x="156" y="2060"/>
                    </a:lnTo>
                    <a:lnTo>
                      <a:pt x="233" y="2177"/>
                    </a:lnTo>
                    <a:lnTo>
                      <a:pt x="311" y="2293"/>
                    </a:lnTo>
                    <a:lnTo>
                      <a:pt x="408" y="2390"/>
                    </a:lnTo>
                    <a:lnTo>
                      <a:pt x="505" y="2488"/>
                    </a:lnTo>
                    <a:lnTo>
                      <a:pt x="622" y="2565"/>
                    </a:lnTo>
                    <a:lnTo>
                      <a:pt x="739" y="2643"/>
                    </a:lnTo>
                    <a:lnTo>
                      <a:pt x="3498" y="4100"/>
                    </a:lnTo>
                    <a:lnTo>
                      <a:pt x="3634" y="4159"/>
                    </a:lnTo>
                    <a:lnTo>
                      <a:pt x="3770" y="4217"/>
                    </a:lnTo>
                    <a:lnTo>
                      <a:pt x="3906" y="4236"/>
                    </a:lnTo>
                    <a:lnTo>
                      <a:pt x="4042" y="4256"/>
                    </a:lnTo>
                    <a:lnTo>
                      <a:pt x="4178" y="4275"/>
                    </a:lnTo>
                    <a:lnTo>
                      <a:pt x="4314" y="4256"/>
                    </a:lnTo>
                    <a:lnTo>
                      <a:pt x="4450" y="4236"/>
                    </a:lnTo>
                    <a:lnTo>
                      <a:pt x="4586" y="4198"/>
                    </a:lnTo>
                    <a:lnTo>
                      <a:pt x="4703" y="4159"/>
                    </a:lnTo>
                    <a:lnTo>
                      <a:pt x="4819" y="4100"/>
                    </a:lnTo>
                    <a:lnTo>
                      <a:pt x="4936" y="4042"/>
                    </a:lnTo>
                    <a:lnTo>
                      <a:pt x="5052" y="3945"/>
                    </a:lnTo>
                    <a:lnTo>
                      <a:pt x="5149" y="3867"/>
                    </a:lnTo>
                    <a:lnTo>
                      <a:pt x="5247" y="3751"/>
                    </a:lnTo>
                    <a:lnTo>
                      <a:pt x="5324" y="3634"/>
                    </a:lnTo>
                    <a:lnTo>
                      <a:pt x="5402" y="3517"/>
                    </a:lnTo>
                    <a:lnTo>
                      <a:pt x="5460" y="3381"/>
                    </a:lnTo>
                    <a:lnTo>
                      <a:pt x="5519" y="3265"/>
                    </a:lnTo>
                    <a:lnTo>
                      <a:pt x="5538" y="3129"/>
                    </a:lnTo>
                    <a:lnTo>
                      <a:pt x="5558" y="2993"/>
                    </a:lnTo>
                    <a:lnTo>
                      <a:pt x="5577" y="2857"/>
                    </a:lnTo>
                    <a:lnTo>
                      <a:pt x="5558" y="2721"/>
                    </a:lnTo>
                    <a:lnTo>
                      <a:pt x="5538" y="2585"/>
                    </a:lnTo>
                    <a:lnTo>
                      <a:pt x="5499" y="2449"/>
                    </a:lnTo>
                    <a:lnTo>
                      <a:pt x="5460" y="2313"/>
                    </a:lnTo>
                    <a:lnTo>
                      <a:pt x="5402" y="2196"/>
                    </a:lnTo>
                    <a:lnTo>
                      <a:pt x="5344" y="2079"/>
                    </a:lnTo>
                    <a:lnTo>
                      <a:pt x="5247" y="1982"/>
                    </a:lnTo>
                    <a:lnTo>
                      <a:pt x="5169" y="1866"/>
                    </a:lnTo>
                    <a:lnTo>
                      <a:pt x="5052" y="1769"/>
                    </a:lnTo>
                    <a:lnTo>
                      <a:pt x="4955" y="1691"/>
                    </a:lnTo>
                    <a:lnTo>
                      <a:pt x="4819" y="1613"/>
                    </a:lnTo>
                    <a:lnTo>
                      <a:pt x="2060" y="156"/>
                    </a:lnTo>
                    <a:lnTo>
                      <a:pt x="1924" y="97"/>
                    </a:lnTo>
                    <a:lnTo>
                      <a:pt x="1807" y="59"/>
                    </a:lnTo>
                    <a:lnTo>
                      <a:pt x="1671" y="20"/>
                    </a:lnTo>
                    <a:lnTo>
                      <a:pt x="153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3682300" y="6632550"/>
                <a:ext cx="127300" cy="146725"/>
              </a:xfrm>
              <a:custGeom>
                <a:avLst/>
                <a:gdLst/>
                <a:ahLst/>
                <a:cxnLst/>
                <a:rect l="l" t="t" r="r" b="b"/>
                <a:pathLst>
                  <a:path w="5092" h="5869" extrusionOk="0">
                    <a:moveTo>
                      <a:pt x="2333" y="0"/>
                    </a:moveTo>
                    <a:lnTo>
                      <a:pt x="1" y="4411"/>
                    </a:lnTo>
                    <a:lnTo>
                      <a:pt x="2760" y="5869"/>
                    </a:lnTo>
                    <a:lnTo>
                      <a:pt x="5092" y="1458"/>
                    </a:lnTo>
                    <a:lnTo>
                      <a:pt x="23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3718750" y="6564525"/>
                <a:ext cx="138950" cy="106900"/>
              </a:xfrm>
              <a:custGeom>
                <a:avLst/>
                <a:gdLst/>
                <a:ahLst/>
                <a:cxnLst/>
                <a:rect l="l" t="t" r="r" b="b"/>
                <a:pathLst>
                  <a:path w="5558" h="4276" extrusionOk="0">
                    <a:moveTo>
                      <a:pt x="1244" y="1"/>
                    </a:moveTo>
                    <a:lnTo>
                      <a:pt x="1108" y="20"/>
                    </a:lnTo>
                    <a:lnTo>
                      <a:pt x="991" y="59"/>
                    </a:lnTo>
                    <a:lnTo>
                      <a:pt x="855" y="98"/>
                    </a:lnTo>
                    <a:lnTo>
                      <a:pt x="739" y="156"/>
                    </a:lnTo>
                    <a:lnTo>
                      <a:pt x="622" y="234"/>
                    </a:lnTo>
                    <a:lnTo>
                      <a:pt x="505" y="312"/>
                    </a:lnTo>
                    <a:lnTo>
                      <a:pt x="408" y="409"/>
                    </a:lnTo>
                    <a:lnTo>
                      <a:pt x="311" y="506"/>
                    </a:lnTo>
                    <a:lnTo>
                      <a:pt x="233" y="623"/>
                    </a:lnTo>
                    <a:lnTo>
                      <a:pt x="156" y="739"/>
                    </a:lnTo>
                    <a:lnTo>
                      <a:pt x="97" y="875"/>
                    </a:lnTo>
                    <a:lnTo>
                      <a:pt x="39" y="1011"/>
                    </a:lnTo>
                    <a:lnTo>
                      <a:pt x="20" y="1147"/>
                    </a:lnTo>
                    <a:lnTo>
                      <a:pt x="0" y="1283"/>
                    </a:lnTo>
                    <a:lnTo>
                      <a:pt x="0" y="1419"/>
                    </a:lnTo>
                    <a:lnTo>
                      <a:pt x="0" y="1555"/>
                    </a:lnTo>
                    <a:lnTo>
                      <a:pt x="20" y="1692"/>
                    </a:lnTo>
                    <a:lnTo>
                      <a:pt x="59" y="1808"/>
                    </a:lnTo>
                    <a:lnTo>
                      <a:pt x="97" y="1944"/>
                    </a:lnTo>
                    <a:lnTo>
                      <a:pt x="156" y="2061"/>
                    </a:lnTo>
                    <a:lnTo>
                      <a:pt x="233" y="2177"/>
                    </a:lnTo>
                    <a:lnTo>
                      <a:pt x="311" y="2294"/>
                    </a:lnTo>
                    <a:lnTo>
                      <a:pt x="408" y="2391"/>
                    </a:lnTo>
                    <a:lnTo>
                      <a:pt x="505" y="2488"/>
                    </a:lnTo>
                    <a:lnTo>
                      <a:pt x="622" y="2566"/>
                    </a:lnTo>
                    <a:lnTo>
                      <a:pt x="739" y="2644"/>
                    </a:lnTo>
                    <a:lnTo>
                      <a:pt x="3498" y="4101"/>
                    </a:lnTo>
                    <a:lnTo>
                      <a:pt x="3634" y="4159"/>
                    </a:lnTo>
                    <a:lnTo>
                      <a:pt x="3770" y="4218"/>
                    </a:lnTo>
                    <a:lnTo>
                      <a:pt x="3906" y="4256"/>
                    </a:lnTo>
                    <a:lnTo>
                      <a:pt x="4042" y="4256"/>
                    </a:lnTo>
                    <a:lnTo>
                      <a:pt x="4178" y="4276"/>
                    </a:lnTo>
                    <a:lnTo>
                      <a:pt x="4314" y="4256"/>
                    </a:lnTo>
                    <a:lnTo>
                      <a:pt x="4431" y="4237"/>
                    </a:lnTo>
                    <a:lnTo>
                      <a:pt x="4567" y="4218"/>
                    </a:lnTo>
                    <a:lnTo>
                      <a:pt x="4703" y="4159"/>
                    </a:lnTo>
                    <a:lnTo>
                      <a:pt x="4819" y="4101"/>
                    </a:lnTo>
                    <a:lnTo>
                      <a:pt x="4936" y="4043"/>
                    </a:lnTo>
                    <a:lnTo>
                      <a:pt x="5052" y="3946"/>
                    </a:lnTo>
                    <a:lnTo>
                      <a:pt x="5150" y="3868"/>
                    </a:lnTo>
                    <a:lnTo>
                      <a:pt x="5247" y="3751"/>
                    </a:lnTo>
                    <a:lnTo>
                      <a:pt x="5324" y="3654"/>
                    </a:lnTo>
                    <a:lnTo>
                      <a:pt x="5402" y="3518"/>
                    </a:lnTo>
                    <a:lnTo>
                      <a:pt x="5461" y="3401"/>
                    </a:lnTo>
                    <a:lnTo>
                      <a:pt x="5499" y="3265"/>
                    </a:lnTo>
                    <a:lnTo>
                      <a:pt x="5538" y="3129"/>
                    </a:lnTo>
                    <a:lnTo>
                      <a:pt x="5558" y="2993"/>
                    </a:lnTo>
                    <a:lnTo>
                      <a:pt x="5558" y="2857"/>
                    </a:lnTo>
                    <a:lnTo>
                      <a:pt x="5558" y="2721"/>
                    </a:lnTo>
                    <a:lnTo>
                      <a:pt x="5538" y="2585"/>
                    </a:lnTo>
                    <a:lnTo>
                      <a:pt x="5499" y="2449"/>
                    </a:lnTo>
                    <a:lnTo>
                      <a:pt x="5461" y="2333"/>
                    </a:lnTo>
                    <a:lnTo>
                      <a:pt x="5402" y="2197"/>
                    </a:lnTo>
                    <a:lnTo>
                      <a:pt x="5324" y="2080"/>
                    </a:lnTo>
                    <a:lnTo>
                      <a:pt x="5247" y="1983"/>
                    </a:lnTo>
                    <a:lnTo>
                      <a:pt x="5150" y="1866"/>
                    </a:lnTo>
                    <a:lnTo>
                      <a:pt x="5052" y="1789"/>
                    </a:lnTo>
                    <a:lnTo>
                      <a:pt x="4936" y="1692"/>
                    </a:lnTo>
                    <a:lnTo>
                      <a:pt x="4819" y="1614"/>
                    </a:lnTo>
                    <a:lnTo>
                      <a:pt x="2060" y="156"/>
                    </a:lnTo>
                    <a:lnTo>
                      <a:pt x="1924" y="98"/>
                    </a:lnTo>
                    <a:lnTo>
                      <a:pt x="1788" y="59"/>
                    </a:lnTo>
                    <a:lnTo>
                      <a:pt x="1652" y="20"/>
                    </a:lnTo>
                    <a:lnTo>
                      <a:pt x="151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28"/>
              <p:cNvSpPr/>
              <p:nvPr/>
            </p:nvSpPr>
            <p:spPr>
              <a:xfrm>
                <a:off x="3132875" y="6575700"/>
                <a:ext cx="741350" cy="825400"/>
              </a:xfrm>
              <a:custGeom>
                <a:avLst/>
                <a:gdLst/>
                <a:ahLst/>
                <a:cxnLst/>
                <a:rect l="l" t="t" r="r" b="b"/>
                <a:pathLst>
                  <a:path w="29654" h="33016" extrusionOk="0">
                    <a:moveTo>
                      <a:pt x="14147" y="1"/>
                    </a:moveTo>
                    <a:lnTo>
                      <a:pt x="13700" y="20"/>
                    </a:lnTo>
                    <a:lnTo>
                      <a:pt x="13253" y="98"/>
                    </a:lnTo>
                    <a:lnTo>
                      <a:pt x="12826" y="215"/>
                    </a:lnTo>
                    <a:lnTo>
                      <a:pt x="12398" y="351"/>
                    </a:lnTo>
                    <a:lnTo>
                      <a:pt x="11990" y="545"/>
                    </a:lnTo>
                    <a:lnTo>
                      <a:pt x="11601" y="778"/>
                    </a:lnTo>
                    <a:lnTo>
                      <a:pt x="11232" y="1050"/>
                    </a:lnTo>
                    <a:lnTo>
                      <a:pt x="10902" y="1361"/>
                    </a:lnTo>
                    <a:lnTo>
                      <a:pt x="10572" y="1691"/>
                    </a:lnTo>
                    <a:lnTo>
                      <a:pt x="10436" y="1886"/>
                    </a:lnTo>
                    <a:lnTo>
                      <a:pt x="10300" y="2080"/>
                    </a:lnTo>
                    <a:lnTo>
                      <a:pt x="10163" y="2274"/>
                    </a:lnTo>
                    <a:lnTo>
                      <a:pt x="10047" y="2488"/>
                    </a:lnTo>
                    <a:lnTo>
                      <a:pt x="545" y="20423"/>
                    </a:lnTo>
                    <a:lnTo>
                      <a:pt x="428" y="20637"/>
                    </a:lnTo>
                    <a:lnTo>
                      <a:pt x="351" y="20870"/>
                    </a:lnTo>
                    <a:lnTo>
                      <a:pt x="253" y="21084"/>
                    </a:lnTo>
                    <a:lnTo>
                      <a:pt x="195" y="21317"/>
                    </a:lnTo>
                    <a:lnTo>
                      <a:pt x="79" y="21764"/>
                    </a:lnTo>
                    <a:lnTo>
                      <a:pt x="20" y="22211"/>
                    </a:lnTo>
                    <a:lnTo>
                      <a:pt x="1" y="22678"/>
                    </a:lnTo>
                    <a:lnTo>
                      <a:pt x="20" y="23124"/>
                    </a:lnTo>
                    <a:lnTo>
                      <a:pt x="98" y="23571"/>
                    </a:lnTo>
                    <a:lnTo>
                      <a:pt x="215" y="23999"/>
                    </a:lnTo>
                    <a:lnTo>
                      <a:pt x="351" y="24426"/>
                    </a:lnTo>
                    <a:lnTo>
                      <a:pt x="545" y="24834"/>
                    </a:lnTo>
                    <a:lnTo>
                      <a:pt x="778" y="25223"/>
                    </a:lnTo>
                    <a:lnTo>
                      <a:pt x="1050" y="25592"/>
                    </a:lnTo>
                    <a:lnTo>
                      <a:pt x="1361" y="25923"/>
                    </a:lnTo>
                    <a:lnTo>
                      <a:pt x="1691" y="26234"/>
                    </a:lnTo>
                    <a:lnTo>
                      <a:pt x="1886" y="26389"/>
                    </a:lnTo>
                    <a:lnTo>
                      <a:pt x="2080" y="26525"/>
                    </a:lnTo>
                    <a:lnTo>
                      <a:pt x="2274" y="26642"/>
                    </a:lnTo>
                    <a:lnTo>
                      <a:pt x="2488" y="26758"/>
                    </a:lnTo>
                    <a:lnTo>
                      <a:pt x="13253" y="32471"/>
                    </a:lnTo>
                    <a:lnTo>
                      <a:pt x="13467" y="32568"/>
                    </a:lnTo>
                    <a:lnTo>
                      <a:pt x="13681" y="32665"/>
                    </a:lnTo>
                    <a:lnTo>
                      <a:pt x="13914" y="32763"/>
                    </a:lnTo>
                    <a:lnTo>
                      <a:pt x="14128" y="32821"/>
                    </a:lnTo>
                    <a:lnTo>
                      <a:pt x="14574" y="32937"/>
                    </a:lnTo>
                    <a:lnTo>
                      <a:pt x="15041" y="32996"/>
                    </a:lnTo>
                    <a:lnTo>
                      <a:pt x="15488" y="33015"/>
                    </a:lnTo>
                    <a:lnTo>
                      <a:pt x="15935" y="32996"/>
                    </a:lnTo>
                    <a:lnTo>
                      <a:pt x="16382" y="32918"/>
                    </a:lnTo>
                    <a:lnTo>
                      <a:pt x="16829" y="32801"/>
                    </a:lnTo>
                    <a:lnTo>
                      <a:pt x="17256" y="32665"/>
                    </a:lnTo>
                    <a:lnTo>
                      <a:pt x="17664" y="32471"/>
                    </a:lnTo>
                    <a:lnTo>
                      <a:pt x="18033" y="32238"/>
                    </a:lnTo>
                    <a:lnTo>
                      <a:pt x="18402" y="31966"/>
                    </a:lnTo>
                    <a:lnTo>
                      <a:pt x="18752" y="31655"/>
                    </a:lnTo>
                    <a:lnTo>
                      <a:pt x="19063" y="31305"/>
                    </a:lnTo>
                    <a:lnTo>
                      <a:pt x="19199" y="31130"/>
                    </a:lnTo>
                    <a:lnTo>
                      <a:pt x="19335" y="30936"/>
                    </a:lnTo>
                    <a:lnTo>
                      <a:pt x="19471" y="30742"/>
                    </a:lnTo>
                    <a:lnTo>
                      <a:pt x="19588" y="30528"/>
                    </a:lnTo>
                    <a:lnTo>
                      <a:pt x="29090" y="12593"/>
                    </a:lnTo>
                    <a:lnTo>
                      <a:pt x="29206" y="12359"/>
                    </a:lnTo>
                    <a:lnTo>
                      <a:pt x="29304" y="12146"/>
                    </a:lnTo>
                    <a:lnTo>
                      <a:pt x="29381" y="11932"/>
                    </a:lnTo>
                    <a:lnTo>
                      <a:pt x="29459" y="11699"/>
                    </a:lnTo>
                    <a:lnTo>
                      <a:pt x="29556" y="11252"/>
                    </a:lnTo>
                    <a:lnTo>
                      <a:pt x="29634" y="10805"/>
                    </a:lnTo>
                    <a:lnTo>
                      <a:pt x="29653" y="10338"/>
                    </a:lnTo>
                    <a:lnTo>
                      <a:pt x="29614" y="9892"/>
                    </a:lnTo>
                    <a:lnTo>
                      <a:pt x="29556" y="9445"/>
                    </a:lnTo>
                    <a:lnTo>
                      <a:pt x="29440" y="9017"/>
                    </a:lnTo>
                    <a:lnTo>
                      <a:pt x="29284" y="8590"/>
                    </a:lnTo>
                    <a:lnTo>
                      <a:pt x="29090" y="8182"/>
                    </a:lnTo>
                    <a:lnTo>
                      <a:pt x="28857" y="7793"/>
                    </a:lnTo>
                    <a:lnTo>
                      <a:pt x="28585" y="7424"/>
                    </a:lnTo>
                    <a:lnTo>
                      <a:pt x="28293" y="7093"/>
                    </a:lnTo>
                    <a:lnTo>
                      <a:pt x="27943" y="6783"/>
                    </a:lnTo>
                    <a:lnTo>
                      <a:pt x="27749" y="6627"/>
                    </a:lnTo>
                    <a:lnTo>
                      <a:pt x="27555" y="6491"/>
                    </a:lnTo>
                    <a:lnTo>
                      <a:pt x="27360" y="6374"/>
                    </a:lnTo>
                    <a:lnTo>
                      <a:pt x="27147" y="6258"/>
                    </a:lnTo>
                    <a:lnTo>
                      <a:pt x="16382" y="545"/>
                    </a:lnTo>
                    <a:lnTo>
                      <a:pt x="16168" y="428"/>
                    </a:lnTo>
                    <a:lnTo>
                      <a:pt x="15954" y="351"/>
                    </a:lnTo>
                    <a:lnTo>
                      <a:pt x="15740" y="254"/>
                    </a:lnTo>
                    <a:lnTo>
                      <a:pt x="15507" y="195"/>
                    </a:lnTo>
                    <a:lnTo>
                      <a:pt x="15060" y="79"/>
                    </a:lnTo>
                    <a:lnTo>
                      <a:pt x="14613" y="20"/>
                    </a:lnTo>
                    <a:lnTo>
                      <a:pt x="1414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28"/>
              <p:cNvSpPr/>
              <p:nvPr/>
            </p:nvSpPr>
            <p:spPr>
              <a:xfrm>
                <a:off x="3132875" y="6987650"/>
                <a:ext cx="576675" cy="413450"/>
              </a:xfrm>
              <a:custGeom>
                <a:avLst/>
                <a:gdLst/>
                <a:ahLst/>
                <a:cxnLst/>
                <a:rect l="l" t="t" r="r" b="b"/>
                <a:pathLst>
                  <a:path w="23067" h="16538" extrusionOk="0">
                    <a:moveTo>
                      <a:pt x="2643" y="1"/>
                    </a:moveTo>
                    <a:lnTo>
                      <a:pt x="545" y="3945"/>
                    </a:lnTo>
                    <a:lnTo>
                      <a:pt x="428" y="4159"/>
                    </a:lnTo>
                    <a:lnTo>
                      <a:pt x="351" y="4392"/>
                    </a:lnTo>
                    <a:lnTo>
                      <a:pt x="253" y="4606"/>
                    </a:lnTo>
                    <a:lnTo>
                      <a:pt x="195" y="4839"/>
                    </a:lnTo>
                    <a:lnTo>
                      <a:pt x="79" y="5286"/>
                    </a:lnTo>
                    <a:lnTo>
                      <a:pt x="20" y="5733"/>
                    </a:lnTo>
                    <a:lnTo>
                      <a:pt x="1" y="6200"/>
                    </a:lnTo>
                    <a:lnTo>
                      <a:pt x="20" y="6646"/>
                    </a:lnTo>
                    <a:lnTo>
                      <a:pt x="98" y="7093"/>
                    </a:lnTo>
                    <a:lnTo>
                      <a:pt x="215" y="7521"/>
                    </a:lnTo>
                    <a:lnTo>
                      <a:pt x="351" y="7948"/>
                    </a:lnTo>
                    <a:lnTo>
                      <a:pt x="545" y="8356"/>
                    </a:lnTo>
                    <a:lnTo>
                      <a:pt x="778" y="8745"/>
                    </a:lnTo>
                    <a:lnTo>
                      <a:pt x="1050" y="9114"/>
                    </a:lnTo>
                    <a:lnTo>
                      <a:pt x="1361" y="9445"/>
                    </a:lnTo>
                    <a:lnTo>
                      <a:pt x="1691" y="9756"/>
                    </a:lnTo>
                    <a:lnTo>
                      <a:pt x="1886" y="9911"/>
                    </a:lnTo>
                    <a:lnTo>
                      <a:pt x="2080" y="10047"/>
                    </a:lnTo>
                    <a:lnTo>
                      <a:pt x="2274" y="10164"/>
                    </a:lnTo>
                    <a:lnTo>
                      <a:pt x="2488" y="10280"/>
                    </a:lnTo>
                    <a:lnTo>
                      <a:pt x="13253" y="15993"/>
                    </a:lnTo>
                    <a:lnTo>
                      <a:pt x="13467" y="16090"/>
                    </a:lnTo>
                    <a:lnTo>
                      <a:pt x="13681" y="16187"/>
                    </a:lnTo>
                    <a:lnTo>
                      <a:pt x="13914" y="16285"/>
                    </a:lnTo>
                    <a:lnTo>
                      <a:pt x="14128" y="16343"/>
                    </a:lnTo>
                    <a:lnTo>
                      <a:pt x="14574" y="16459"/>
                    </a:lnTo>
                    <a:lnTo>
                      <a:pt x="15041" y="16518"/>
                    </a:lnTo>
                    <a:lnTo>
                      <a:pt x="15488" y="16537"/>
                    </a:lnTo>
                    <a:lnTo>
                      <a:pt x="15935" y="16518"/>
                    </a:lnTo>
                    <a:lnTo>
                      <a:pt x="16382" y="16440"/>
                    </a:lnTo>
                    <a:lnTo>
                      <a:pt x="16829" y="16323"/>
                    </a:lnTo>
                    <a:lnTo>
                      <a:pt x="17256" y="16187"/>
                    </a:lnTo>
                    <a:lnTo>
                      <a:pt x="17664" y="15993"/>
                    </a:lnTo>
                    <a:lnTo>
                      <a:pt x="18033" y="15760"/>
                    </a:lnTo>
                    <a:lnTo>
                      <a:pt x="18402" y="15488"/>
                    </a:lnTo>
                    <a:lnTo>
                      <a:pt x="18752" y="15177"/>
                    </a:lnTo>
                    <a:lnTo>
                      <a:pt x="19063" y="14827"/>
                    </a:lnTo>
                    <a:lnTo>
                      <a:pt x="19199" y="14652"/>
                    </a:lnTo>
                    <a:lnTo>
                      <a:pt x="19335" y="14458"/>
                    </a:lnTo>
                    <a:lnTo>
                      <a:pt x="19471" y="14264"/>
                    </a:lnTo>
                    <a:lnTo>
                      <a:pt x="19588" y="14050"/>
                    </a:lnTo>
                    <a:lnTo>
                      <a:pt x="23066" y="7482"/>
                    </a:lnTo>
                    <a:lnTo>
                      <a:pt x="22658" y="7152"/>
                    </a:lnTo>
                    <a:lnTo>
                      <a:pt x="22230" y="6821"/>
                    </a:lnTo>
                    <a:lnTo>
                      <a:pt x="21803" y="6510"/>
                    </a:lnTo>
                    <a:lnTo>
                      <a:pt x="21356" y="6200"/>
                    </a:lnTo>
                    <a:lnTo>
                      <a:pt x="20423" y="5597"/>
                    </a:lnTo>
                    <a:lnTo>
                      <a:pt x="19510" y="5073"/>
                    </a:lnTo>
                    <a:lnTo>
                      <a:pt x="18849" y="4723"/>
                    </a:lnTo>
                    <a:lnTo>
                      <a:pt x="18169" y="4392"/>
                    </a:lnTo>
                    <a:lnTo>
                      <a:pt x="17489" y="4062"/>
                    </a:lnTo>
                    <a:lnTo>
                      <a:pt x="16809" y="3751"/>
                    </a:lnTo>
                    <a:lnTo>
                      <a:pt x="16110" y="3440"/>
                    </a:lnTo>
                    <a:lnTo>
                      <a:pt x="15410" y="3149"/>
                    </a:lnTo>
                    <a:lnTo>
                      <a:pt x="14710" y="2877"/>
                    </a:lnTo>
                    <a:lnTo>
                      <a:pt x="14011" y="2624"/>
                    </a:lnTo>
                    <a:lnTo>
                      <a:pt x="12534" y="2080"/>
                    </a:lnTo>
                    <a:lnTo>
                      <a:pt x="11776" y="1847"/>
                    </a:lnTo>
                    <a:lnTo>
                      <a:pt x="11018" y="1594"/>
                    </a:lnTo>
                    <a:lnTo>
                      <a:pt x="9853" y="1244"/>
                    </a:lnTo>
                    <a:lnTo>
                      <a:pt x="9483" y="1147"/>
                    </a:lnTo>
                    <a:lnTo>
                      <a:pt x="8959" y="1011"/>
                    </a:lnTo>
                    <a:lnTo>
                      <a:pt x="8181" y="817"/>
                    </a:lnTo>
                    <a:lnTo>
                      <a:pt x="7385" y="662"/>
                    </a:lnTo>
                    <a:lnTo>
                      <a:pt x="6608" y="506"/>
                    </a:lnTo>
                    <a:lnTo>
                      <a:pt x="5811" y="389"/>
                    </a:lnTo>
                    <a:lnTo>
                      <a:pt x="4237" y="176"/>
                    </a:lnTo>
                    <a:lnTo>
                      <a:pt x="2643"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3416575" y="6929850"/>
                <a:ext cx="54925" cy="55400"/>
              </a:xfrm>
              <a:custGeom>
                <a:avLst/>
                <a:gdLst/>
                <a:ahLst/>
                <a:cxnLst/>
                <a:rect l="l" t="t" r="r" b="b"/>
                <a:pathLst>
                  <a:path w="2197" h="2216" extrusionOk="0">
                    <a:moveTo>
                      <a:pt x="1031" y="1"/>
                    </a:moveTo>
                    <a:lnTo>
                      <a:pt x="817" y="39"/>
                    </a:lnTo>
                    <a:lnTo>
                      <a:pt x="623" y="117"/>
                    </a:lnTo>
                    <a:lnTo>
                      <a:pt x="428" y="214"/>
                    </a:lnTo>
                    <a:lnTo>
                      <a:pt x="273" y="370"/>
                    </a:lnTo>
                    <a:lnTo>
                      <a:pt x="156" y="525"/>
                    </a:lnTo>
                    <a:lnTo>
                      <a:pt x="59" y="739"/>
                    </a:lnTo>
                    <a:lnTo>
                      <a:pt x="1" y="953"/>
                    </a:lnTo>
                    <a:lnTo>
                      <a:pt x="1" y="1166"/>
                    </a:lnTo>
                    <a:lnTo>
                      <a:pt x="20" y="1380"/>
                    </a:lnTo>
                    <a:lnTo>
                      <a:pt x="98" y="1594"/>
                    </a:lnTo>
                    <a:lnTo>
                      <a:pt x="215" y="1769"/>
                    </a:lnTo>
                    <a:lnTo>
                      <a:pt x="351" y="1924"/>
                    </a:lnTo>
                    <a:lnTo>
                      <a:pt x="525" y="2060"/>
                    </a:lnTo>
                    <a:lnTo>
                      <a:pt x="720" y="2138"/>
                    </a:lnTo>
                    <a:lnTo>
                      <a:pt x="934" y="2196"/>
                    </a:lnTo>
                    <a:lnTo>
                      <a:pt x="1167" y="2216"/>
                    </a:lnTo>
                    <a:lnTo>
                      <a:pt x="1380" y="2177"/>
                    </a:lnTo>
                    <a:lnTo>
                      <a:pt x="1575" y="2099"/>
                    </a:lnTo>
                    <a:lnTo>
                      <a:pt x="1769" y="1983"/>
                    </a:lnTo>
                    <a:lnTo>
                      <a:pt x="1925" y="1847"/>
                    </a:lnTo>
                    <a:lnTo>
                      <a:pt x="2041" y="1672"/>
                    </a:lnTo>
                    <a:lnTo>
                      <a:pt x="2138" y="1477"/>
                    </a:lnTo>
                    <a:lnTo>
                      <a:pt x="2197" y="1264"/>
                    </a:lnTo>
                    <a:lnTo>
                      <a:pt x="2197" y="1030"/>
                    </a:lnTo>
                    <a:lnTo>
                      <a:pt x="2158" y="817"/>
                    </a:lnTo>
                    <a:lnTo>
                      <a:pt x="2099" y="622"/>
                    </a:lnTo>
                    <a:lnTo>
                      <a:pt x="1983" y="447"/>
                    </a:lnTo>
                    <a:lnTo>
                      <a:pt x="1827" y="292"/>
                    </a:lnTo>
                    <a:lnTo>
                      <a:pt x="1672" y="156"/>
                    </a:lnTo>
                    <a:lnTo>
                      <a:pt x="1478" y="59"/>
                    </a:lnTo>
                    <a:lnTo>
                      <a:pt x="1244" y="1"/>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3526850" y="6996900"/>
                <a:ext cx="55400" cy="55400"/>
              </a:xfrm>
              <a:custGeom>
                <a:avLst/>
                <a:gdLst/>
                <a:ahLst/>
                <a:cxnLst/>
                <a:rect l="l" t="t" r="r" b="b"/>
                <a:pathLst>
                  <a:path w="2216" h="2216" extrusionOk="0">
                    <a:moveTo>
                      <a:pt x="1050" y="0"/>
                    </a:moveTo>
                    <a:lnTo>
                      <a:pt x="836" y="39"/>
                    </a:lnTo>
                    <a:lnTo>
                      <a:pt x="623" y="117"/>
                    </a:lnTo>
                    <a:lnTo>
                      <a:pt x="448" y="233"/>
                    </a:lnTo>
                    <a:lnTo>
                      <a:pt x="292" y="369"/>
                    </a:lnTo>
                    <a:lnTo>
                      <a:pt x="156" y="544"/>
                    </a:lnTo>
                    <a:lnTo>
                      <a:pt x="79" y="738"/>
                    </a:lnTo>
                    <a:lnTo>
                      <a:pt x="20" y="952"/>
                    </a:lnTo>
                    <a:lnTo>
                      <a:pt x="1" y="1185"/>
                    </a:lnTo>
                    <a:lnTo>
                      <a:pt x="40" y="1399"/>
                    </a:lnTo>
                    <a:lnTo>
                      <a:pt x="117" y="1593"/>
                    </a:lnTo>
                    <a:lnTo>
                      <a:pt x="234" y="1768"/>
                    </a:lnTo>
                    <a:lnTo>
                      <a:pt x="370" y="1924"/>
                    </a:lnTo>
                    <a:lnTo>
                      <a:pt x="545" y="2060"/>
                    </a:lnTo>
                    <a:lnTo>
                      <a:pt x="739" y="2157"/>
                    </a:lnTo>
                    <a:lnTo>
                      <a:pt x="953" y="2215"/>
                    </a:lnTo>
                    <a:lnTo>
                      <a:pt x="1186" y="2215"/>
                    </a:lnTo>
                    <a:lnTo>
                      <a:pt x="1400" y="2176"/>
                    </a:lnTo>
                    <a:lnTo>
                      <a:pt x="1594" y="2099"/>
                    </a:lnTo>
                    <a:lnTo>
                      <a:pt x="1769" y="2002"/>
                    </a:lnTo>
                    <a:lnTo>
                      <a:pt x="1925" y="1846"/>
                    </a:lnTo>
                    <a:lnTo>
                      <a:pt x="2061" y="1671"/>
                    </a:lnTo>
                    <a:lnTo>
                      <a:pt x="2158" y="1477"/>
                    </a:lnTo>
                    <a:lnTo>
                      <a:pt x="2216" y="1263"/>
                    </a:lnTo>
                    <a:lnTo>
                      <a:pt x="2216" y="1049"/>
                    </a:lnTo>
                    <a:lnTo>
                      <a:pt x="2177" y="836"/>
                    </a:lnTo>
                    <a:lnTo>
                      <a:pt x="2099" y="622"/>
                    </a:lnTo>
                    <a:lnTo>
                      <a:pt x="2002" y="447"/>
                    </a:lnTo>
                    <a:lnTo>
                      <a:pt x="1847" y="292"/>
                    </a:lnTo>
                    <a:lnTo>
                      <a:pt x="1691" y="156"/>
                    </a:lnTo>
                    <a:lnTo>
                      <a:pt x="1478" y="78"/>
                    </a:lnTo>
                    <a:lnTo>
                      <a:pt x="1264" y="19"/>
                    </a:lnTo>
                    <a:lnTo>
                      <a:pt x="1050"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28"/>
              <p:cNvSpPr/>
              <p:nvPr/>
            </p:nvSpPr>
            <p:spPr>
              <a:xfrm>
                <a:off x="3153775" y="7406900"/>
                <a:ext cx="98150" cy="98150"/>
              </a:xfrm>
              <a:custGeom>
                <a:avLst/>
                <a:gdLst/>
                <a:ahLst/>
                <a:cxnLst/>
                <a:rect l="l" t="t" r="r" b="b"/>
                <a:pathLst>
                  <a:path w="3926" h="3926" extrusionOk="0">
                    <a:moveTo>
                      <a:pt x="1846" y="0"/>
                    </a:moveTo>
                    <a:lnTo>
                      <a:pt x="1652" y="20"/>
                    </a:lnTo>
                    <a:lnTo>
                      <a:pt x="1458" y="59"/>
                    </a:lnTo>
                    <a:lnTo>
                      <a:pt x="1283" y="117"/>
                    </a:lnTo>
                    <a:lnTo>
                      <a:pt x="1108" y="195"/>
                    </a:lnTo>
                    <a:lnTo>
                      <a:pt x="933" y="292"/>
                    </a:lnTo>
                    <a:lnTo>
                      <a:pt x="778" y="389"/>
                    </a:lnTo>
                    <a:lnTo>
                      <a:pt x="642" y="506"/>
                    </a:lnTo>
                    <a:lnTo>
                      <a:pt x="506" y="642"/>
                    </a:lnTo>
                    <a:lnTo>
                      <a:pt x="389" y="797"/>
                    </a:lnTo>
                    <a:lnTo>
                      <a:pt x="272" y="952"/>
                    </a:lnTo>
                    <a:lnTo>
                      <a:pt x="195" y="1108"/>
                    </a:lnTo>
                    <a:lnTo>
                      <a:pt x="117" y="1302"/>
                    </a:lnTo>
                    <a:lnTo>
                      <a:pt x="59" y="1477"/>
                    </a:lnTo>
                    <a:lnTo>
                      <a:pt x="20" y="1691"/>
                    </a:lnTo>
                    <a:lnTo>
                      <a:pt x="0" y="1885"/>
                    </a:lnTo>
                    <a:lnTo>
                      <a:pt x="0" y="2079"/>
                    </a:lnTo>
                    <a:lnTo>
                      <a:pt x="20" y="2274"/>
                    </a:lnTo>
                    <a:lnTo>
                      <a:pt x="59" y="2468"/>
                    </a:lnTo>
                    <a:lnTo>
                      <a:pt x="117" y="2643"/>
                    </a:lnTo>
                    <a:lnTo>
                      <a:pt x="195" y="2818"/>
                    </a:lnTo>
                    <a:lnTo>
                      <a:pt x="292" y="2973"/>
                    </a:lnTo>
                    <a:lnTo>
                      <a:pt x="389" y="3129"/>
                    </a:lnTo>
                    <a:lnTo>
                      <a:pt x="506" y="3284"/>
                    </a:lnTo>
                    <a:lnTo>
                      <a:pt x="642" y="3420"/>
                    </a:lnTo>
                    <a:lnTo>
                      <a:pt x="797" y="3537"/>
                    </a:lnTo>
                    <a:lnTo>
                      <a:pt x="952" y="3634"/>
                    </a:lnTo>
                    <a:lnTo>
                      <a:pt x="1127" y="3731"/>
                    </a:lnTo>
                    <a:lnTo>
                      <a:pt x="1302" y="3809"/>
                    </a:lnTo>
                    <a:lnTo>
                      <a:pt x="1477" y="3867"/>
                    </a:lnTo>
                    <a:lnTo>
                      <a:pt x="1691" y="3906"/>
                    </a:lnTo>
                    <a:lnTo>
                      <a:pt x="1885" y="3925"/>
                    </a:lnTo>
                    <a:lnTo>
                      <a:pt x="2080" y="3906"/>
                    </a:lnTo>
                    <a:lnTo>
                      <a:pt x="2274" y="3887"/>
                    </a:lnTo>
                    <a:lnTo>
                      <a:pt x="2468" y="3848"/>
                    </a:lnTo>
                    <a:lnTo>
                      <a:pt x="2643" y="3789"/>
                    </a:lnTo>
                    <a:lnTo>
                      <a:pt x="2818" y="3731"/>
                    </a:lnTo>
                    <a:lnTo>
                      <a:pt x="2973" y="3634"/>
                    </a:lnTo>
                    <a:lnTo>
                      <a:pt x="3129" y="3517"/>
                    </a:lnTo>
                    <a:lnTo>
                      <a:pt x="3284" y="3401"/>
                    </a:lnTo>
                    <a:lnTo>
                      <a:pt x="3420" y="3265"/>
                    </a:lnTo>
                    <a:lnTo>
                      <a:pt x="3537" y="3129"/>
                    </a:lnTo>
                    <a:lnTo>
                      <a:pt x="3634" y="2973"/>
                    </a:lnTo>
                    <a:lnTo>
                      <a:pt x="3731" y="2798"/>
                    </a:lnTo>
                    <a:lnTo>
                      <a:pt x="3809" y="2624"/>
                    </a:lnTo>
                    <a:lnTo>
                      <a:pt x="3867" y="2429"/>
                    </a:lnTo>
                    <a:lnTo>
                      <a:pt x="3906" y="2235"/>
                    </a:lnTo>
                    <a:lnTo>
                      <a:pt x="3926" y="2041"/>
                    </a:lnTo>
                    <a:lnTo>
                      <a:pt x="3926" y="1827"/>
                    </a:lnTo>
                    <a:lnTo>
                      <a:pt x="3887" y="1652"/>
                    </a:lnTo>
                    <a:lnTo>
                      <a:pt x="3848" y="1458"/>
                    </a:lnTo>
                    <a:lnTo>
                      <a:pt x="3789" y="1283"/>
                    </a:lnTo>
                    <a:lnTo>
                      <a:pt x="3731" y="1108"/>
                    </a:lnTo>
                    <a:lnTo>
                      <a:pt x="3634" y="933"/>
                    </a:lnTo>
                    <a:lnTo>
                      <a:pt x="3517" y="778"/>
                    </a:lnTo>
                    <a:lnTo>
                      <a:pt x="3401" y="642"/>
                    </a:lnTo>
                    <a:lnTo>
                      <a:pt x="3265" y="506"/>
                    </a:lnTo>
                    <a:lnTo>
                      <a:pt x="3129" y="389"/>
                    </a:lnTo>
                    <a:lnTo>
                      <a:pt x="2973" y="272"/>
                    </a:lnTo>
                    <a:lnTo>
                      <a:pt x="2798" y="195"/>
                    </a:lnTo>
                    <a:lnTo>
                      <a:pt x="2624" y="117"/>
                    </a:lnTo>
                    <a:lnTo>
                      <a:pt x="242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28"/>
              <p:cNvSpPr/>
              <p:nvPr/>
            </p:nvSpPr>
            <p:spPr>
              <a:xfrm>
                <a:off x="3344200" y="6759825"/>
                <a:ext cx="98150" cy="97675"/>
              </a:xfrm>
              <a:custGeom>
                <a:avLst/>
                <a:gdLst/>
                <a:ahLst/>
                <a:cxnLst/>
                <a:rect l="l" t="t" r="r" b="b"/>
                <a:pathLst>
                  <a:path w="3926" h="3907" extrusionOk="0">
                    <a:moveTo>
                      <a:pt x="1847" y="0"/>
                    </a:moveTo>
                    <a:lnTo>
                      <a:pt x="1652" y="20"/>
                    </a:lnTo>
                    <a:lnTo>
                      <a:pt x="1458" y="59"/>
                    </a:lnTo>
                    <a:lnTo>
                      <a:pt x="1283" y="117"/>
                    </a:lnTo>
                    <a:lnTo>
                      <a:pt x="1108" y="195"/>
                    </a:lnTo>
                    <a:lnTo>
                      <a:pt x="953" y="273"/>
                    </a:lnTo>
                    <a:lnTo>
                      <a:pt x="797" y="389"/>
                    </a:lnTo>
                    <a:lnTo>
                      <a:pt x="642" y="506"/>
                    </a:lnTo>
                    <a:lnTo>
                      <a:pt x="506" y="642"/>
                    </a:lnTo>
                    <a:lnTo>
                      <a:pt x="389" y="778"/>
                    </a:lnTo>
                    <a:lnTo>
                      <a:pt x="292" y="933"/>
                    </a:lnTo>
                    <a:lnTo>
                      <a:pt x="195" y="1108"/>
                    </a:lnTo>
                    <a:lnTo>
                      <a:pt x="117" y="1283"/>
                    </a:lnTo>
                    <a:lnTo>
                      <a:pt x="59" y="1477"/>
                    </a:lnTo>
                    <a:lnTo>
                      <a:pt x="20" y="1672"/>
                    </a:lnTo>
                    <a:lnTo>
                      <a:pt x="1" y="1885"/>
                    </a:lnTo>
                    <a:lnTo>
                      <a:pt x="20" y="2080"/>
                    </a:lnTo>
                    <a:lnTo>
                      <a:pt x="39" y="2274"/>
                    </a:lnTo>
                    <a:lnTo>
                      <a:pt x="78" y="2449"/>
                    </a:lnTo>
                    <a:lnTo>
                      <a:pt x="137" y="2643"/>
                    </a:lnTo>
                    <a:lnTo>
                      <a:pt x="214" y="2818"/>
                    </a:lnTo>
                    <a:lnTo>
                      <a:pt x="292" y="2973"/>
                    </a:lnTo>
                    <a:lnTo>
                      <a:pt x="409" y="3129"/>
                    </a:lnTo>
                    <a:lnTo>
                      <a:pt x="525" y="3284"/>
                    </a:lnTo>
                    <a:lnTo>
                      <a:pt x="661" y="3401"/>
                    </a:lnTo>
                    <a:lnTo>
                      <a:pt x="797" y="3537"/>
                    </a:lnTo>
                    <a:lnTo>
                      <a:pt x="953" y="3634"/>
                    </a:lnTo>
                    <a:lnTo>
                      <a:pt x="1128" y="3731"/>
                    </a:lnTo>
                    <a:lnTo>
                      <a:pt x="1302" y="3790"/>
                    </a:lnTo>
                    <a:lnTo>
                      <a:pt x="1497" y="3848"/>
                    </a:lnTo>
                    <a:lnTo>
                      <a:pt x="1691" y="3887"/>
                    </a:lnTo>
                    <a:lnTo>
                      <a:pt x="1885" y="3906"/>
                    </a:lnTo>
                    <a:lnTo>
                      <a:pt x="2099" y="3906"/>
                    </a:lnTo>
                    <a:lnTo>
                      <a:pt x="2274" y="3887"/>
                    </a:lnTo>
                    <a:lnTo>
                      <a:pt x="2468" y="3848"/>
                    </a:lnTo>
                    <a:lnTo>
                      <a:pt x="2643" y="3790"/>
                    </a:lnTo>
                    <a:lnTo>
                      <a:pt x="2818" y="3712"/>
                    </a:lnTo>
                    <a:lnTo>
                      <a:pt x="2993" y="3634"/>
                    </a:lnTo>
                    <a:lnTo>
                      <a:pt x="3148" y="3518"/>
                    </a:lnTo>
                    <a:lnTo>
                      <a:pt x="3284" y="3401"/>
                    </a:lnTo>
                    <a:lnTo>
                      <a:pt x="3420" y="3265"/>
                    </a:lnTo>
                    <a:lnTo>
                      <a:pt x="3537" y="3129"/>
                    </a:lnTo>
                    <a:lnTo>
                      <a:pt x="3654" y="2954"/>
                    </a:lnTo>
                    <a:lnTo>
                      <a:pt x="3751" y="2799"/>
                    </a:lnTo>
                    <a:lnTo>
                      <a:pt x="3809" y="2604"/>
                    </a:lnTo>
                    <a:lnTo>
                      <a:pt x="3867" y="2429"/>
                    </a:lnTo>
                    <a:lnTo>
                      <a:pt x="3906" y="2235"/>
                    </a:lnTo>
                    <a:lnTo>
                      <a:pt x="3926" y="2021"/>
                    </a:lnTo>
                    <a:lnTo>
                      <a:pt x="3926" y="1827"/>
                    </a:lnTo>
                    <a:lnTo>
                      <a:pt x="3906" y="1633"/>
                    </a:lnTo>
                    <a:lnTo>
                      <a:pt x="3867" y="1458"/>
                    </a:lnTo>
                    <a:lnTo>
                      <a:pt x="3809" y="1264"/>
                    </a:lnTo>
                    <a:lnTo>
                      <a:pt x="3731" y="1089"/>
                    </a:lnTo>
                    <a:lnTo>
                      <a:pt x="3634" y="933"/>
                    </a:lnTo>
                    <a:lnTo>
                      <a:pt x="3537" y="778"/>
                    </a:lnTo>
                    <a:lnTo>
                      <a:pt x="3420" y="622"/>
                    </a:lnTo>
                    <a:lnTo>
                      <a:pt x="3284" y="506"/>
                    </a:lnTo>
                    <a:lnTo>
                      <a:pt x="3129" y="370"/>
                    </a:lnTo>
                    <a:lnTo>
                      <a:pt x="2974" y="273"/>
                    </a:lnTo>
                    <a:lnTo>
                      <a:pt x="2818" y="175"/>
                    </a:lnTo>
                    <a:lnTo>
                      <a:pt x="2624" y="98"/>
                    </a:lnTo>
                    <a:lnTo>
                      <a:pt x="2449"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28"/>
              <p:cNvSpPr/>
              <p:nvPr/>
            </p:nvSpPr>
            <p:spPr>
              <a:xfrm>
                <a:off x="3556000" y="6660725"/>
                <a:ext cx="98150" cy="98150"/>
              </a:xfrm>
              <a:custGeom>
                <a:avLst/>
                <a:gdLst/>
                <a:ahLst/>
                <a:cxnLst/>
                <a:rect l="l" t="t" r="r" b="b"/>
                <a:pathLst>
                  <a:path w="3926" h="3926" extrusionOk="0">
                    <a:moveTo>
                      <a:pt x="1847" y="0"/>
                    </a:moveTo>
                    <a:lnTo>
                      <a:pt x="1652" y="20"/>
                    </a:lnTo>
                    <a:lnTo>
                      <a:pt x="1458" y="78"/>
                    </a:lnTo>
                    <a:lnTo>
                      <a:pt x="1283" y="117"/>
                    </a:lnTo>
                    <a:lnTo>
                      <a:pt x="1108" y="195"/>
                    </a:lnTo>
                    <a:lnTo>
                      <a:pt x="933" y="292"/>
                    </a:lnTo>
                    <a:lnTo>
                      <a:pt x="778" y="389"/>
                    </a:lnTo>
                    <a:lnTo>
                      <a:pt x="642" y="525"/>
                    </a:lnTo>
                    <a:lnTo>
                      <a:pt x="506" y="642"/>
                    </a:lnTo>
                    <a:lnTo>
                      <a:pt x="389" y="797"/>
                    </a:lnTo>
                    <a:lnTo>
                      <a:pt x="273" y="953"/>
                    </a:lnTo>
                    <a:lnTo>
                      <a:pt x="195" y="1127"/>
                    </a:lnTo>
                    <a:lnTo>
                      <a:pt x="117" y="1302"/>
                    </a:lnTo>
                    <a:lnTo>
                      <a:pt x="59" y="1497"/>
                    </a:lnTo>
                    <a:lnTo>
                      <a:pt x="20" y="1691"/>
                    </a:lnTo>
                    <a:lnTo>
                      <a:pt x="1" y="1885"/>
                    </a:lnTo>
                    <a:lnTo>
                      <a:pt x="1" y="2080"/>
                    </a:lnTo>
                    <a:lnTo>
                      <a:pt x="20" y="2274"/>
                    </a:lnTo>
                    <a:lnTo>
                      <a:pt x="59" y="2468"/>
                    </a:lnTo>
                    <a:lnTo>
                      <a:pt x="117" y="2643"/>
                    </a:lnTo>
                    <a:lnTo>
                      <a:pt x="195" y="2818"/>
                    </a:lnTo>
                    <a:lnTo>
                      <a:pt x="292" y="2993"/>
                    </a:lnTo>
                    <a:lnTo>
                      <a:pt x="389" y="3148"/>
                    </a:lnTo>
                    <a:lnTo>
                      <a:pt x="506" y="3284"/>
                    </a:lnTo>
                    <a:lnTo>
                      <a:pt x="642" y="3420"/>
                    </a:lnTo>
                    <a:lnTo>
                      <a:pt x="797" y="3537"/>
                    </a:lnTo>
                    <a:lnTo>
                      <a:pt x="953" y="3654"/>
                    </a:lnTo>
                    <a:lnTo>
                      <a:pt x="1128" y="3731"/>
                    </a:lnTo>
                    <a:lnTo>
                      <a:pt x="1303" y="3809"/>
                    </a:lnTo>
                    <a:lnTo>
                      <a:pt x="1497" y="3867"/>
                    </a:lnTo>
                    <a:lnTo>
                      <a:pt x="1691" y="3906"/>
                    </a:lnTo>
                    <a:lnTo>
                      <a:pt x="1886" y="3926"/>
                    </a:lnTo>
                    <a:lnTo>
                      <a:pt x="2080" y="3926"/>
                    </a:lnTo>
                    <a:lnTo>
                      <a:pt x="2274" y="3906"/>
                    </a:lnTo>
                    <a:lnTo>
                      <a:pt x="2468" y="3867"/>
                    </a:lnTo>
                    <a:lnTo>
                      <a:pt x="2643" y="3809"/>
                    </a:lnTo>
                    <a:lnTo>
                      <a:pt x="2818" y="3731"/>
                    </a:lnTo>
                    <a:lnTo>
                      <a:pt x="2974" y="3634"/>
                    </a:lnTo>
                    <a:lnTo>
                      <a:pt x="3129" y="3537"/>
                    </a:lnTo>
                    <a:lnTo>
                      <a:pt x="3285" y="3420"/>
                    </a:lnTo>
                    <a:lnTo>
                      <a:pt x="3421" y="3284"/>
                    </a:lnTo>
                    <a:lnTo>
                      <a:pt x="3537" y="3129"/>
                    </a:lnTo>
                    <a:lnTo>
                      <a:pt x="3634" y="2973"/>
                    </a:lnTo>
                    <a:lnTo>
                      <a:pt x="3732" y="2799"/>
                    </a:lnTo>
                    <a:lnTo>
                      <a:pt x="3809" y="2624"/>
                    </a:lnTo>
                    <a:lnTo>
                      <a:pt x="3868" y="2429"/>
                    </a:lnTo>
                    <a:lnTo>
                      <a:pt x="3906" y="2235"/>
                    </a:lnTo>
                    <a:lnTo>
                      <a:pt x="3926" y="2041"/>
                    </a:lnTo>
                    <a:lnTo>
                      <a:pt x="3926" y="1846"/>
                    </a:lnTo>
                    <a:lnTo>
                      <a:pt x="3906" y="1652"/>
                    </a:lnTo>
                    <a:lnTo>
                      <a:pt x="3848" y="1458"/>
                    </a:lnTo>
                    <a:lnTo>
                      <a:pt x="3790" y="1283"/>
                    </a:lnTo>
                    <a:lnTo>
                      <a:pt x="3732" y="1108"/>
                    </a:lnTo>
                    <a:lnTo>
                      <a:pt x="3634" y="933"/>
                    </a:lnTo>
                    <a:lnTo>
                      <a:pt x="3537" y="778"/>
                    </a:lnTo>
                    <a:lnTo>
                      <a:pt x="3401" y="642"/>
                    </a:lnTo>
                    <a:lnTo>
                      <a:pt x="3265" y="506"/>
                    </a:lnTo>
                    <a:lnTo>
                      <a:pt x="3129" y="389"/>
                    </a:lnTo>
                    <a:lnTo>
                      <a:pt x="2974" y="292"/>
                    </a:lnTo>
                    <a:lnTo>
                      <a:pt x="2799" y="195"/>
                    </a:lnTo>
                    <a:lnTo>
                      <a:pt x="2624" y="117"/>
                    </a:lnTo>
                    <a:lnTo>
                      <a:pt x="2430" y="59"/>
                    </a:lnTo>
                    <a:lnTo>
                      <a:pt x="2235" y="20"/>
                    </a:lnTo>
                    <a:lnTo>
                      <a:pt x="20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28"/>
              <p:cNvSpPr/>
              <p:nvPr/>
            </p:nvSpPr>
            <p:spPr>
              <a:xfrm>
                <a:off x="3663375" y="6903625"/>
                <a:ext cx="97650" cy="98150"/>
              </a:xfrm>
              <a:custGeom>
                <a:avLst/>
                <a:gdLst/>
                <a:ahLst/>
                <a:cxnLst/>
                <a:rect l="l" t="t" r="r" b="b"/>
                <a:pathLst>
                  <a:path w="3906" h="3926" extrusionOk="0">
                    <a:moveTo>
                      <a:pt x="1827" y="0"/>
                    </a:moveTo>
                    <a:lnTo>
                      <a:pt x="1632" y="20"/>
                    </a:lnTo>
                    <a:lnTo>
                      <a:pt x="1457" y="58"/>
                    </a:lnTo>
                    <a:lnTo>
                      <a:pt x="1263" y="117"/>
                    </a:lnTo>
                    <a:lnTo>
                      <a:pt x="1108" y="195"/>
                    </a:lnTo>
                    <a:lnTo>
                      <a:pt x="933" y="292"/>
                    </a:lnTo>
                    <a:lnTo>
                      <a:pt x="777" y="389"/>
                    </a:lnTo>
                    <a:lnTo>
                      <a:pt x="641" y="505"/>
                    </a:lnTo>
                    <a:lnTo>
                      <a:pt x="505" y="641"/>
                    </a:lnTo>
                    <a:lnTo>
                      <a:pt x="389" y="797"/>
                    </a:lnTo>
                    <a:lnTo>
                      <a:pt x="272" y="952"/>
                    </a:lnTo>
                    <a:lnTo>
                      <a:pt x="175" y="1127"/>
                    </a:lnTo>
                    <a:lnTo>
                      <a:pt x="117" y="1302"/>
                    </a:lnTo>
                    <a:lnTo>
                      <a:pt x="58" y="1496"/>
                    </a:lnTo>
                    <a:lnTo>
                      <a:pt x="19" y="1691"/>
                    </a:lnTo>
                    <a:lnTo>
                      <a:pt x="0" y="1885"/>
                    </a:lnTo>
                    <a:lnTo>
                      <a:pt x="0" y="2079"/>
                    </a:lnTo>
                    <a:lnTo>
                      <a:pt x="19" y="2274"/>
                    </a:lnTo>
                    <a:lnTo>
                      <a:pt x="58" y="2468"/>
                    </a:lnTo>
                    <a:lnTo>
                      <a:pt x="117" y="2643"/>
                    </a:lnTo>
                    <a:lnTo>
                      <a:pt x="194" y="2818"/>
                    </a:lnTo>
                    <a:lnTo>
                      <a:pt x="292" y="2993"/>
                    </a:lnTo>
                    <a:lnTo>
                      <a:pt x="389" y="3148"/>
                    </a:lnTo>
                    <a:lnTo>
                      <a:pt x="505" y="3284"/>
                    </a:lnTo>
                    <a:lnTo>
                      <a:pt x="641" y="3420"/>
                    </a:lnTo>
                    <a:lnTo>
                      <a:pt x="797" y="3537"/>
                    </a:lnTo>
                    <a:lnTo>
                      <a:pt x="952" y="3653"/>
                    </a:lnTo>
                    <a:lnTo>
                      <a:pt x="1108" y="3731"/>
                    </a:lnTo>
                    <a:lnTo>
                      <a:pt x="1302" y="3809"/>
                    </a:lnTo>
                    <a:lnTo>
                      <a:pt x="1477" y="3867"/>
                    </a:lnTo>
                    <a:lnTo>
                      <a:pt x="1671" y="3906"/>
                    </a:lnTo>
                    <a:lnTo>
                      <a:pt x="1885" y="3925"/>
                    </a:lnTo>
                    <a:lnTo>
                      <a:pt x="2079" y="3925"/>
                    </a:lnTo>
                    <a:lnTo>
                      <a:pt x="2274" y="3906"/>
                    </a:lnTo>
                    <a:lnTo>
                      <a:pt x="2448" y="3867"/>
                    </a:lnTo>
                    <a:lnTo>
                      <a:pt x="2643" y="3809"/>
                    </a:lnTo>
                    <a:lnTo>
                      <a:pt x="2818" y="3731"/>
                    </a:lnTo>
                    <a:lnTo>
                      <a:pt x="2973" y="3634"/>
                    </a:lnTo>
                    <a:lnTo>
                      <a:pt x="3129" y="3537"/>
                    </a:lnTo>
                    <a:lnTo>
                      <a:pt x="3284" y="3401"/>
                    </a:lnTo>
                    <a:lnTo>
                      <a:pt x="3420" y="3284"/>
                    </a:lnTo>
                    <a:lnTo>
                      <a:pt x="3537" y="3129"/>
                    </a:lnTo>
                    <a:lnTo>
                      <a:pt x="3634" y="2973"/>
                    </a:lnTo>
                    <a:lnTo>
                      <a:pt x="3731" y="2798"/>
                    </a:lnTo>
                    <a:lnTo>
                      <a:pt x="3809" y="2623"/>
                    </a:lnTo>
                    <a:lnTo>
                      <a:pt x="3867" y="2429"/>
                    </a:lnTo>
                    <a:lnTo>
                      <a:pt x="3906" y="2235"/>
                    </a:lnTo>
                    <a:lnTo>
                      <a:pt x="3906" y="2041"/>
                    </a:lnTo>
                    <a:lnTo>
                      <a:pt x="3906" y="1846"/>
                    </a:lnTo>
                    <a:lnTo>
                      <a:pt x="3886" y="1652"/>
                    </a:lnTo>
                    <a:lnTo>
                      <a:pt x="3847" y="1458"/>
                    </a:lnTo>
                    <a:lnTo>
                      <a:pt x="3789" y="1283"/>
                    </a:lnTo>
                    <a:lnTo>
                      <a:pt x="3711" y="1108"/>
                    </a:lnTo>
                    <a:lnTo>
                      <a:pt x="3634" y="933"/>
                    </a:lnTo>
                    <a:lnTo>
                      <a:pt x="3517" y="777"/>
                    </a:lnTo>
                    <a:lnTo>
                      <a:pt x="3401" y="641"/>
                    </a:lnTo>
                    <a:lnTo>
                      <a:pt x="3265" y="505"/>
                    </a:lnTo>
                    <a:lnTo>
                      <a:pt x="3129" y="389"/>
                    </a:lnTo>
                    <a:lnTo>
                      <a:pt x="2973" y="272"/>
                    </a:lnTo>
                    <a:lnTo>
                      <a:pt x="2798" y="195"/>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28"/>
              <p:cNvSpPr/>
              <p:nvPr/>
            </p:nvSpPr>
            <p:spPr>
              <a:xfrm>
                <a:off x="3613825" y="7613850"/>
                <a:ext cx="98150" cy="98150"/>
              </a:xfrm>
              <a:custGeom>
                <a:avLst/>
                <a:gdLst/>
                <a:ahLst/>
                <a:cxnLst/>
                <a:rect l="l" t="t" r="r" b="b"/>
                <a:pathLst>
                  <a:path w="3926" h="3926" extrusionOk="0">
                    <a:moveTo>
                      <a:pt x="1846" y="0"/>
                    </a:moveTo>
                    <a:lnTo>
                      <a:pt x="1652" y="20"/>
                    </a:lnTo>
                    <a:lnTo>
                      <a:pt x="1457" y="58"/>
                    </a:lnTo>
                    <a:lnTo>
                      <a:pt x="1283" y="117"/>
                    </a:lnTo>
                    <a:lnTo>
                      <a:pt x="1108" y="194"/>
                    </a:lnTo>
                    <a:lnTo>
                      <a:pt x="952" y="292"/>
                    </a:lnTo>
                    <a:lnTo>
                      <a:pt x="777" y="389"/>
                    </a:lnTo>
                    <a:lnTo>
                      <a:pt x="641" y="525"/>
                    </a:lnTo>
                    <a:lnTo>
                      <a:pt x="505" y="641"/>
                    </a:lnTo>
                    <a:lnTo>
                      <a:pt x="389" y="797"/>
                    </a:lnTo>
                    <a:lnTo>
                      <a:pt x="292" y="952"/>
                    </a:lnTo>
                    <a:lnTo>
                      <a:pt x="194" y="1127"/>
                    </a:lnTo>
                    <a:lnTo>
                      <a:pt x="117" y="1302"/>
                    </a:lnTo>
                    <a:lnTo>
                      <a:pt x="58" y="1496"/>
                    </a:lnTo>
                    <a:lnTo>
                      <a:pt x="19" y="1691"/>
                    </a:lnTo>
                    <a:lnTo>
                      <a:pt x="0" y="1885"/>
                    </a:lnTo>
                    <a:lnTo>
                      <a:pt x="0" y="2079"/>
                    </a:lnTo>
                    <a:lnTo>
                      <a:pt x="19" y="2274"/>
                    </a:lnTo>
                    <a:lnTo>
                      <a:pt x="78" y="2468"/>
                    </a:lnTo>
                    <a:lnTo>
                      <a:pt x="117" y="2643"/>
                    </a:lnTo>
                    <a:lnTo>
                      <a:pt x="194" y="2818"/>
                    </a:lnTo>
                    <a:lnTo>
                      <a:pt x="292" y="2993"/>
                    </a:lnTo>
                    <a:lnTo>
                      <a:pt x="389" y="3148"/>
                    </a:lnTo>
                    <a:lnTo>
                      <a:pt x="525" y="3284"/>
                    </a:lnTo>
                    <a:lnTo>
                      <a:pt x="641" y="3420"/>
                    </a:lnTo>
                    <a:lnTo>
                      <a:pt x="797" y="3537"/>
                    </a:lnTo>
                    <a:lnTo>
                      <a:pt x="952" y="3653"/>
                    </a:lnTo>
                    <a:lnTo>
                      <a:pt x="1127" y="3731"/>
                    </a:lnTo>
                    <a:lnTo>
                      <a:pt x="1302" y="3809"/>
                    </a:lnTo>
                    <a:lnTo>
                      <a:pt x="1496" y="3867"/>
                    </a:lnTo>
                    <a:lnTo>
                      <a:pt x="1691" y="3906"/>
                    </a:lnTo>
                    <a:lnTo>
                      <a:pt x="1885" y="3925"/>
                    </a:lnTo>
                    <a:lnTo>
                      <a:pt x="2079" y="3925"/>
                    </a:lnTo>
                    <a:lnTo>
                      <a:pt x="2274" y="3906"/>
                    </a:lnTo>
                    <a:lnTo>
                      <a:pt x="2468" y="3867"/>
                    </a:lnTo>
                    <a:lnTo>
                      <a:pt x="2643" y="3809"/>
                    </a:lnTo>
                    <a:lnTo>
                      <a:pt x="2818" y="3731"/>
                    </a:lnTo>
                    <a:lnTo>
                      <a:pt x="2992" y="3634"/>
                    </a:lnTo>
                    <a:lnTo>
                      <a:pt x="3148" y="3537"/>
                    </a:lnTo>
                    <a:lnTo>
                      <a:pt x="3284" y="3420"/>
                    </a:lnTo>
                    <a:lnTo>
                      <a:pt x="3420" y="3284"/>
                    </a:lnTo>
                    <a:lnTo>
                      <a:pt x="3537" y="3129"/>
                    </a:lnTo>
                    <a:lnTo>
                      <a:pt x="3653" y="2973"/>
                    </a:lnTo>
                    <a:lnTo>
                      <a:pt x="3731" y="2798"/>
                    </a:lnTo>
                    <a:lnTo>
                      <a:pt x="3809" y="2623"/>
                    </a:lnTo>
                    <a:lnTo>
                      <a:pt x="3867" y="2429"/>
                    </a:lnTo>
                    <a:lnTo>
                      <a:pt x="3906" y="2235"/>
                    </a:lnTo>
                    <a:lnTo>
                      <a:pt x="3925" y="2040"/>
                    </a:lnTo>
                    <a:lnTo>
                      <a:pt x="3925" y="1846"/>
                    </a:lnTo>
                    <a:lnTo>
                      <a:pt x="3906" y="1652"/>
                    </a:lnTo>
                    <a:lnTo>
                      <a:pt x="3867" y="1458"/>
                    </a:lnTo>
                    <a:lnTo>
                      <a:pt x="3809" y="1283"/>
                    </a:lnTo>
                    <a:lnTo>
                      <a:pt x="3731" y="1108"/>
                    </a:lnTo>
                    <a:lnTo>
                      <a:pt x="3634" y="933"/>
                    </a:lnTo>
                    <a:lnTo>
                      <a:pt x="3537" y="777"/>
                    </a:lnTo>
                    <a:lnTo>
                      <a:pt x="3420" y="641"/>
                    </a:lnTo>
                    <a:lnTo>
                      <a:pt x="3284" y="505"/>
                    </a:lnTo>
                    <a:lnTo>
                      <a:pt x="3129" y="389"/>
                    </a:lnTo>
                    <a:lnTo>
                      <a:pt x="2973" y="272"/>
                    </a:lnTo>
                    <a:lnTo>
                      <a:pt x="2798" y="194"/>
                    </a:lnTo>
                    <a:lnTo>
                      <a:pt x="2623" y="117"/>
                    </a:lnTo>
                    <a:lnTo>
                      <a:pt x="2429" y="58"/>
                    </a:lnTo>
                    <a:lnTo>
                      <a:pt x="2235" y="20"/>
                    </a:lnTo>
                    <a:lnTo>
                      <a:pt x="2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28"/>
              <p:cNvSpPr/>
              <p:nvPr/>
            </p:nvSpPr>
            <p:spPr>
              <a:xfrm>
                <a:off x="3486525" y="7454025"/>
                <a:ext cx="97675" cy="98150"/>
              </a:xfrm>
              <a:custGeom>
                <a:avLst/>
                <a:gdLst/>
                <a:ahLst/>
                <a:cxnLst/>
                <a:rect l="l" t="t" r="r" b="b"/>
                <a:pathLst>
                  <a:path w="3907" h="3926" extrusionOk="0">
                    <a:moveTo>
                      <a:pt x="1828" y="0"/>
                    </a:moveTo>
                    <a:lnTo>
                      <a:pt x="1633" y="20"/>
                    </a:lnTo>
                    <a:lnTo>
                      <a:pt x="1458" y="58"/>
                    </a:lnTo>
                    <a:lnTo>
                      <a:pt x="1264" y="117"/>
                    </a:lnTo>
                    <a:lnTo>
                      <a:pt x="1089" y="194"/>
                    </a:lnTo>
                    <a:lnTo>
                      <a:pt x="934" y="292"/>
                    </a:lnTo>
                    <a:lnTo>
                      <a:pt x="778" y="389"/>
                    </a:lnTo>
                    <a:lnTo>
                      <a:pt x="623" y="505"/>
                    </a:lnTo>
                    <a:lnTo>
                      <a:pt x="487" y="641"/>
                    </a:lnTo>
                    <a:lnTo>
                      <a:pt x="370" y="797"/>
                    </a:lnTo>
                    <a:lnTo>
                      <a:pt x="273" y="952"/>
                    </a:lnTo>
                    <a:lnTo>
                      <a:pt x="176" y="1127"/>
                    </a:lnTo>
                    <a:lnTo>
                      <a:pt x="98" y="1302"/>
                    </a:lnTo>
                    <a:lnTo>
                      <a:pt x="40" y="1496"/>
                    </a:lnTo>
                    <a:lnTo>
                      <a:pt x="1" y="1691"/>
                    </a:lnTo>
                    <a:lnTo>
                      <a:pt x="1" y="1885"/>
                    </a:lnTo>
                    <a:lnTo>
                      <a:pt x="1" y="2079"/>
                    </a:lnTo>
                    <a:lnTo>
                      <a:pt x="20" y="2274"/>
                    </a:lnTo>
                    <a:lnTo>
                      <a:pt x="59" y="2468"/>
                    </a:lnTo>
                    <a:lnTo>
                      <a:pt x="118" y="2643"/>
                    </a:lnTo>
                    <a:lnTo>
                      <a:pt x="195" y="2818"/>
                    </a:lnTo>
                    <a:lnTo>
                      <a:pt x="273" y="2993"/>
                    </a:lnTo>
                    <a:lnTo>
                      <a:pt x="390" y="3148"/>
                    </a:lnTo>
                    <a:lnTo>
                      <a:pt x="506" y="3284"/>
                    </a:lnTo>
                    <a:lnTo>
                      <a:pt x="642" y="3420"/>
                    </a:lnTo>
                    <a:lnTo>
                      <a:pt x="778" y="3537"/>
                    </a:lnTo>
                    <a:lnTo>
                      <a:pt x="934" y="3634"/>
                    </a:lnTo>
                    <a:lnTo>
                      <a:pt x="1109" y="3731"/>
                    </a:lnTo>
                    <a:lnTo>
                      <a:pt x="1283" y="3809"/>
                    </a:lnTo>
                    <a:lnTo>
                      <a:pt x="1478" y="3867"/>
                    </a:lnTo>
                    <a:lnTo>
                      <a:pt x="1672" y="3906"/>
                    </a:lnTo>
                    <a:lnTo>
                      <a:pt x="1886" y="3925"/>
                    </a:lnTo>
                    <a:lnTo>
                      <a:pt x="2080" y="3925"/>
                    </a:lnTo>
                    <a:lnTo>
                      <a:pt x="2274" y="3906"/>
                    </a:lnTo>
                    <a:lnTo>
                      <a:pt x="2449" y="3867"/>
                    </a:lnTo>
                    <a:lnTo>
                      <a:pt x="2644" y="3809"/>
                    </a:lnTo>
                    <a:lnTo>
                      <a:pt x="2819" y="3731"/>
                    </a:lnTo>
                    <a:lnTo>
                      <a:pt x="2974" y="3634"/>
                    </a:lnTo>
                    <a:lnTo>
                      <a:pt x="3129" y="3537"/>
                    </a:lnTo>
                    <a:lnTo>
                      <a:pt x="3265" y="3401"/>
                    </a:lnTo>
                    <a:lnTo>
                      <a:pt x="3401" y="3284"/>
                    </a:lnTo>
                    <a:lnTo>
                      <a:pt x="3538" y="3129"/>
                    </a:lnTo>
                    <a:lnTo>
                      <a:pt x="3635" y="2973"/>
                    </a:lnTo>
                    <a:lnTo>
                      <a:pt x="3732" y="2798"/>
                    </a:lnTo>
                    <a:lnTo>
                      <a:pt x="3790" y="2623"/>
                    </a:lnTo>
                    <a:lnTo>
                      <a:pt x="3848" y="2429"/>
                    </a:lnTo>
                    <a:lnTo>
                      <a:pt x="3887" y="2235"/>
                    </a:lnTo>
                    <a:lnTo>
                      <a:pt x="3907" y="2040"/>
                    </a:lnTo>
                    <a:lnTo>
                      <a:pt x="3907" y="1846"/>
                    </a:lnTo>
                    <a:lnTo>
                      <a:pt x="3887" y="1652"/>
                    </a:lnTo>
                    <a:lnTo>
                      <a:pt x="3848" y="1458"/>
                    </a:lnTo>
                    <a:lnTo>
                      <a:pt x="3790" y="1283"/>
                    </a:lnTo>
                    <a:lnTo>
                      <a:pt x="3712" y="1108"/>
                    </a:lnTo>
                    <a:lnTo>
                      <a:pt x="3635" y="933"/>
                    </a:lnTo>
                    <a:lnTo>
                      <a:pt x="3518" y="777"/>
                    </a:lnTo>
                    <a:lnTo>
                      <a:pt x="3401" y="641"/>
                    </a:lnTo>
                    <a:lnTo>
                      <a:pt x="3265" y="505"/>
                    </a:lnTo>
                    <a:lnTo>
                      <a:pt x="3129" y="389"/>
                    </a:lnTo>
                    <a:lnTo>
                      <a:pt x="2955" y="272"/>
                    </a:lnTo>
                    <a:lnTo>
                      <a:pt x="2799" y="194"/>
                    </a:lnTo>
                    <a:lnTo>
                      <a:pt x="2605" y="117"/>
                    </a:lnTo>
                    <a:lnTo>
                      <a:pt x="2430" y="58"/>
                    </a:lnTo>
                    <a:lnTo>
                      <a:pt x="2236" y="20"/>
                    </a:lnTo>
                    <a:lnTo>
                      <a:pt x="20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28"/>
              <p:cNvSpPr/>
              <p:nvPr/>
            </p:nvSpPr>
            <p:spPr>
              <a:xfrm>
                <a:off x="3485075" y="7263100"/>
                <a:ext cx="51525" cy="51525"/>
              </a:xfrm>
              <a:custGeom>
                <a:avLst/>
                <a:gdLst/>
                <a:ahLst/>
                <a:cxnLst/>
                <a:rect l="l" t="t" r="r" b="b"/>
                <a:pathLst>
                  <a:path w="2061" h="2061" extrusionOk="0">
                    <a:moveTo>
                      <a:pt x="972" y="1"/>
                    </a:moveTo>
                    <a:lnTo>
                      <a:pt x="758" y="39"/>
                    </a:lnTo>
                    <a:lnTo>
                      <a:pt x="584" y="98"/>
                    </a:lnTo>
                    <a:lnTo>
                      <a:pt x="409" y="214"/>
                    </a:lnTo>
                    <a:lnTo>
                      <a:pt x="273" y="331"/>
                    </a:lnTo>
                    <a:lnTo>
                      <a:pt x="137" y="506"/>
                    </a:lnTo>
                    <a:lnTo>
                      <a:pt x="59" y="681"/>
                    </a:lnTo>
                    <a:lnTo>
                      <a:pt x="1" y="894"/>
                    </a:lnTo>
                    <a:lnTo>
                      <a:pt x="1" y="1089"/>
                    </a:lnTo>
                    <a:lnTo>
                      <a:pt x="40" y="1302"/>
                    </a:lnTo>
                    <a:lnTo>
                      <a:pt x="98" y="1497"/>
                    </a:lnTo>
                    <a:lnTo>
                      <a:pt x="195" y="1652"/>
                    </a:lnTo>
                    <a:lnTo>
                      <a:pt x="331" y="1808"/>
                    </a:lnTo>
                    <a:lnTo>
                      <a:pt x="506" y="1924"/>
                    </a:lnTo>
                    <a:lnTo>
                      <a:pt x="681" y="2002"/>
                    </a:lnTo>
                    <a:lnTo>
                      <a:pt x="895" y="2060"/>
                    </a:lnTo>
                    <a:lnTo>
                      <a:pt x="1089" y="2060"/>
                    </a:lnTo>
                    <a:lnTo>
                      <a:pt x="1303" y="2041"/>
                    </a:lnTo>
                    <a:lnTo>
                      <a:pt x="1477" y="1963"/>
                    </a:lnTo>
                    <a:lnTo>
                      <a:pt x="1652" y="1866"/>
                    </a:lnTo>
                    <a:lnTo>
                      <a:pt x="1808" y="1730"/>
                    </a:lnTo>
                    <a:lnTo>
                      <a:pt x="1924" y="1575"/>
                    </a:lnTo>
                    <a:lnTo>
                      <a:pt x="2002" y="1380"/>
                    </a:lnTo>
                    <a:lnTo>
                      <a:pt x="2060" y="1186"/>
                    </a:lnTo>
                    <a:lnTo>
                      <a:pt x="2060" y="972"/>
                    </a:lnTo>
                    <a:lnTo>
                      <a:pt x="2041" y="778"/>
                    </a:lnTo>
                    <a:lnTo>
                      <a:pt x="1963" y="584"/>
                    </a:lnTo>
                    <a:lnTo>
                      <a:pt x="1866" y="409"/>
                    </a:lnTo>
                    <a:lnTo>
                      <a:pt x="1730" y="273"/>
                    </a:lnTo>
                    <a:lnTo>
                      <a:pt x="1575" y="137"/>
                    </a:lnTo>
                    <a:lnTo>
                      <a:pt x="1380" y="59"/>
                    </a:lnTo>
                    <a:lnTo>
                      <a:pt x="1186" y="1"/>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28"/>
              <p:cNvSpPr/>
              <p:nvPr/>
            </p:nvSpPr>
            <p:spPr>
              <a:xfrm>
                <a:off x="3232475" y="7136800"/>
                <a:ext cx="51500" cy="52000"/>
              </a:xfrm>
              <a:custGeom>
                <a:avLst/>
                <a:gdLst/>
                <a:ahLst/>
                <a:cxnLst/>
                <a:rect l="l" t="t" r="r" b="b"/>
                <a:pathLst>
                  <a:path w="2060" h="2080" extrusionOk="0">
                    <a:moveTo>
                      <a:pt x="972" y="0"/>
                    </a:moveTo>
                    <a:lnTo>
                      <a:pt x="758" y="39"/>
                    </a:lnTo>
                    <a:lnTo>
                      <a:pt x="583" y="117"/>
                    </a:lnTo>
                    <a:lnTo>
                      <a:pt x="408" y="214"/>
                    </a:lnTo>
                    <a:lnTo>
                      <a:pt x="253" y="350"/>
                    </a:lnTo>
                    <a:lnTo>
                      <a:pt x="136" y="506"/>
                    </a:lnTo>
                    <a:lnTo>
                      <a:pt x="59" y="700"/>
                    </a:lnTo>
                    <a:lnTo>
                      <a:pt x="0" y="894"/>
                    </a:lnTo>
                    <a:lnTo>
                      <a:pt x="0" y="1108"/>
                    </a:lnTo>
                    <a:lnTo>
                      <a:pt x="20" y="1302"/>
                    </a:lnTo>
                    <a:lnTo>
                      <a:pt x="97" y="1497"/>
                    </a:lnTo>
                    <a:lnTo>
                      <a:pt x="195" y="1671"/>
                    </a:lnTo>
                    <a:lnTo>
                      <a:pt x="331" y="1807"/>
                    </a:lnTo>
                    <a:lnTo>
                      <a:pt x="505" y="1924"/>
                    </a:lnTo>
                    <a:lnTo>
                      <a:pt x="680" y="2021"/>
                    </a:lnTo>
                    <a:lnTo>
                      <a:pt x="894" y="2080"/>
                    </a:lnTo>
                    <a:lnTo>
                      <a:pt x="1088" y="2080"/>
                    </a:lnTo>
                    <a:lnTo>
                      <a:pt x="1302" y="2041"/>
                    </a:lnTo>
                    <a:lnTo>
                      <a:pt x="1477" y="1982"/>
                    </a:lnTo>
                    <a:lnTo>
                      <a:pt x="1652" y="1866"/>
                    </a:lnTo>
                    <a:lnTo>
                      <a:pt x="1807" y="1730"/>
                    </a:lnTo>
                    <a:lnTo>
                      <a:pt x="1924" y="1574"/>
                    </a:lnTo>
                    <a:lnTo>
                      <a:pt x="2002" y="1399"/>
                    </a:lnTo>
                    <a:lnTo>
                      <a:pt x="2060" y="1186"/>
                    </a:lnTo>
                    <a:lnTo>
                      <a:pt x="2060" y="972"/>
                    </a:lnTo>
                    <a:lnTo>
                      <a:pt x="2041" y="778"/>
                    </a:lnTo>
                    <a:lnTo>
                      <a:pt x="1963" y="583"/>
                    </a:lnTo>
                    <a:lnTo>
                      <a:pt x="1866" y="428"/>
                    </a:lnTo>
                    <a:lnTo>
                      <a:pt x="1730" y="272"/>
                    </a:lnTo>
                    <a:lnTo>
                      <a:pt x="1555" y="156"/>
                    </a:lnTo>
                    <a:lnTo>
                      <a:pt x="1380" y="59"/>
                    </a:lnTo>
                    <a:lnTo>
                      <a:pt x="1186" y="20"/>
                    </a:lnTo>
                    <a:lnTo>
                      <a:pt x="972" y="0"/>
                    </a:lnTo>
                    <a:close/>
                  </a:path>
                </a:pathLst>
              </a:custGeom>
              <a:solidFill>
                <a:srgbClr val="FBAC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0" name="Google Shape;780;p28"/>
          <p:cNvGrpSpPr/>
          <p:nvPr/>
        </p:nvGrpSpPr>
        <p:grpSpPr>
          <a:xfrm>
            <a:off x="9563483" y="5250055"/>
            <a:ext cx="1280252" cy="1115023"/>
            <a:chOff x="6494600" y="3426313"/>
            <a:chExt cx="1225200" cy="1067075"/>
          </a:xfrm>
        </p:grpSpPr>
        <p:sp>
          <p:nvSpPr>
            <p:cNvPr id="781" name="Google Shape;781;p28"/>
            <p:cNvSpPr/>
            <p:nvPr/>
          </p:nvSpPr>
          <p:spPr>
            <a:xfrm>
              <a:off x="6494600" y="4286088"/>
              <a:ext cx="1225200" cy="207300"/>
            </a:xfrm>
            <a:prstGeom prst="ellipse">
              <a:avLst/>
            </a:prstGeom>
            <a:solidFill>
              <a:srgbClr val="002D38">
                <a:alpha val="12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82" name="Google Shape;782;p28"/>
            <p:cNvGrpSpPr/>
            <p:nvPr/>
          </p:nvGrpSpPr>
          <p:grpSpPr>
            <a:xfrm>
              <a:off x="6696700" y="3426313"/>
              <a:ext cx="821000" cy="1014825"/>
              <a:chOff x="-1872212" y="3946150"/>
              <a:chExt cx="821000" cy="1014825"/>
            </a:xfrm>
          </p:grpSpPr>
          <p:sp>
            <p:nvSpPr>
              <p:cNvPr id="783" name="Google Shape;783;p28"/>
              <p:cNvSpPr/>
              <p:nvPr/>
            </p:nvSpPr>
            <p:spPr>
              <a:xfrm>
                <a:off x="-1872212" y="4152100"/>
                <a:ext cx="190450" cy="249725"/>
              </a:xfrm>
              <a:custGeom>
                <a:avLst/>
                <a:gdLst/>
                <a:ahLst/>
                <a:cxnLst/>
                <a:rect l="l" t="t" r="r" b="b"/>
                <a:pathLst>
                  <a:path w="7618" h="9989" extrusionOk="0">
                    <a:moveTo>
                      <a:pt x="4586" y="1"/>
                    </a:moveTo>
                    <a:lnTo>
                      <a:pt x="4508" y="20"/>
                    </a:lnTo>
                    <a:lnTo>
                      <a:pt x="4431" y="59"/>
                    </a:lnTo>
                    <a:lnTo>
                      <a:pt x="4372" y="98"/>
                    </a:lnTo>
                    <a:lnTo>
                      <a:pt x="4295" y="137"/>
                    </a:lnTo>
                    <a:lnTo>
                      <a:pt x="4120" y="331"/>
                    </a:lnTo>
                    <a:lnTo>
                      <a:pt x="3984" y="526"/>
                    </a:lnTo>
                    <a:lnTo>
                      <a:pt x="3848" y="739"/>
                    </a:lnTo>
                    <a:lnTo>
                      <a:pt x="3750" y="973"/>
                    </a:lnTo>
                    <a:lnTo>
                      <a:pt x="3692" y="1206"/>
                    </a:lnTo>
                    <a:lnTo>
                      <a:pt x="3634" y="1439"/>
                    </a:lnTo>
                    <a:lnTo>
                      <a:pt x="3595" y="1692"/>
                    </a:lnTo>
                    <a:lnTo>
                      <a:pt x="3595" y="1925"/>
                    </a:lnTo>
                    <a:lnTo>
                      <a:pt x="3595" y="2177"/>
                    </a:lnTo>
                    <a:lnTo>
                      <a:pt x="3614" y="2449"/>
                    </a:lnTo>
                    <a:lnTo>
                      <a:pt x="3673" y="2955"/>
                    </a:lnTo>
                    <a:lnTo>
                      <a:pt x="3770" y="3440"/>
                    </a:lnTo>
                    <a:lnTo>
                      <a:pt x="3906" y="3907"/>
                    </a:lnTo>
                    <a:lnTo>
                      <a:pt x="4081" y="4431"/>
                    </a:lnTo>
                    <a:lnTo>
                      <a:pt x="4275" y="4956"/>
                    </a:lnTo>
                    <a:lnTo>
                      <a:pt x="4528" y="5500"/>
                    </a:lnTo>
                    <a:lnTo>
                      <a:pt x="4800" y="6005"/>
                    </a:lnTo>
                    <a:lnTo>
                      <a:pt x="4431" y="5986"/>
                    </a:lnTo>
                    <a:lnTo>
                      <a:pt x="4061" y="5966"/>
                    </a:lnTo>
                    <a:lnTo>
                      <a:pt x="3673" y="5986"/>
                    </a:lnTo>
                    <a:lnTo>
                      <a:pt x="3304" y="6005"/>
                    </a:lnTo>
                    <a:lnTo>
                      <a:pt x="2934" y="6083"/>
                    </a:lnTo>
                    <a:lnTo>
                      <a:pt x="2565" y="6161"/>
                    </a:lnTo>
                    <a:lnTo>
                      <a:pt x="2176" y="6297"/>
                    </a:lnTo>
                    <a:lnTo>
                      <a:pt x="1807" y="6452"/>
                    </a:lnTo>
                    <a:lnTo>
                      <a:pt x="1613" y="6549"/>
                    </a:lnTo>
                    <a:lnTo>
                      <a:pt x="1399" y="6666"/>
                    </a:lnTo>
                    <a:lnTo>
                      <a:pt x="1205" y="6802"/>
                    </a:lnTo>
                    <a:lnTo>
                      <a:pt x="991" y="6957"/>
                    </a:lnTo>
                    <a:lnTo>
                      <a:pt x="797" y="7132"/>
                    </a:lnTo>
                    <a:lnTo>
                      <a:pt x="622" y="7327"/>
                    </a:lnTo>
                    <a:lnTo>
                      <a:pt x="466" y="7521"/>
                    </a:lnTo>
                    <a:lnTo>
                      <a:pt x="311" y="7735"/>
                    </a:lnTo>
                    <a:lnTo>
                      <a:pt x="194" y="7949"/>
                    </a:lnTo>
                    <a:lnTo>
                      <a:pt x="97" y="8162"/>
                    </a:lnTo>
                    <a:lnTo>
                      <a:pt x="39" y="8395"/>
                    </a:lnTo>
                    <a:lnTo>
                      <a:pt x="0" y="8629"/>
                    </a:lnTo>
                    <a:lnTo>
                      <a:pt x="20" y="8862"/>
                    </a:lnTo>
                    <a:lnTo>
                      <a:pt x="78" y="9095"/>
                    </a:lnTo>
                    <a:lnTo>
                      <a:pt x="117" y="9212"/>
                    </a:lnTo>
                    <a:lnTo>
                      <a:pt x="175" y="9328"/>
                    </a:lnTo>
                    <a:lnTo>
                      <a:pt x="253" y="9445"/>
                    </a:lnTo>
                    <a:lnTo>
                      <a:pt x="330" y="9561"/>
                    </a:lnTo>
                    <a:lnTo>
                      <a:pt x="466" y="9717"/>
                    </a:lnTo>
                    <a:lnTo>
                      <a:pt x="641" y="9833"/>
                    </a:lnTo>
                    <a:lnTo>
                      <a:pt x="797" y="9911"/>
                    </a:lnTo>
                    <a:lnTo>
                      <a:pt x="991" y="9969"/>
                    </a:lnTo>
                    <a:lnTo>
                      <a:pt x="1166" y="9989"/>
                    </a:lnTo>
                    <a:lnTo>
                      <a:pt x="1360" y="9969"/>
                    </a:lnTo>
                    <a:lnTo>
                      <a:pt x="1555" y="9950"/>
                    </a:lnTo>
                    <a:lnTo>
                      <a:pt x="1749" y="9911"/>
                    </a:lnTo>
                    <a:lnTo>
                      <a:pt x="1943" y="9833"/>
                    </a:lnTo>
                    <a:lnTo>
                      <a:pt x="2138" y="9756"/>
                    </a:lnTo>
                    <a:lnTo>
                      <a:pt x="2526" y="9581"/>
                    </a:lnTo>
                    <a:lnTo>
                      <a:pt x="2876" y="9367"/>
                    </a:lnTo>
                    <a:lnTo>
                      <a:pt x="3167" y="9173"/>
                    </a:lnTo>
                    <a:lnTo>
                      <a:pt x="3556" y="8901"/>
                    </a:lnTo>
                    <a:lnTo>
                      <a:pt x="3964" y="8590"/>
                    </a:lnTo>
                    <a:lnTo>
                      <a:pt x="4392" y="8240"/>
                    </a:lnTo>
                    <a:lnTo>
                      <a:pt x="4625" y="8085"/>
                    </a:lnTo>
                    <a:lnTo>
                      <a:pt x="4858" y="7929"/>
                    </a:lnTo>
                    <a:lnTo>
                      <a:pt x="5091" y="7793"/>
                    </a:lnTo>
                    <a:lnTo>
                      <a:pt x="5324" y="7676"/>
                    </a:lnTo>
                    <a:lnTo>
                      <a:pt x="5558" y="7599"/>
                    </a:lnTo>
                    <a:lnTo>
                      <a:pt x="5810" y="7540"/>
                    </a:lnTo>
                    <a:lnTo>
                      <a:pt x="6043" y="7502"/>
                    </a:lnTo>
                    <a:lnTo>
                      <a:pt x="6296" y="7521"/>
                    </a:lnTo>
                    <a:lnTo>
                      <a:pt x="6529" y="7579"/>
                    </a:lnTo>
                    <a:lnTo>
                      <a:pt x="6646" y="7618"/>
                    </a:lnTo>
                    <a:lnTo>
                      <a:pt x="6762" y="7696"/>
                    </a:lnTo>
                    <a:lnTo>
                      <a:pt x="6898" y="7735"/>
                    </a:lnTo>
                    <a:lnTo>
                      <a:pt x="7015" y="7774"/>
                    </a:lnTo>
                    <a:lnTo>
                      <a:pt x="7132" y="7754"/>
                    </a:lnTo>
                    <a:lnTo>
                      <a:pt x="7229" y="7735"/>
                    </a:lnTo>
                    <a:lnTo>
                      <a:pt x="7326" y="7676"/>
                    </a:lnTo>
                    <a:lnTo>
                      <a:pt x="7423" y="7618"/>
                    </a:lnTo>
                    <a:lnTo>
                      <a:pt x="7481" y="7521"/>
                    </a:lnTo>
                    <a:lnTo>
                      <a:pt x="7540" y="7424"/>
                    </a:lnTo>
                    <a:lnTo>
                      <a:pt x="7598" y="7307"/>
                    </a:lnTo>
                    <a:lnTo>
                      <a:pt x="7617" y="7210"/>
                    </a:lnTo>
                    <a:lnTo>
                      <a:pt x="7617" y="7094"/>
                    </a:lnTo>
                    <a:lnTo>
                      <a:pt x="7598" y="6977"/>
                    </a:lnTo>
                    <a:lnTo>
                      <a:pt x="7559" y="6860"/>
                    </a:lnTo>
                    <a:lnTo>
                      <a:pt x="7501" y="6744"/>
                    </a:lnTo>
                    <a:lnTo>
                      <a:pt x="7404" y="6647"/>
                    </a:lnTo>
                    <a:lnTo>
                      <a:pt x="7287" y="6569"/>
                    </a:lnTo>
                    <a:lnTo>
                      <a:pt x="7112" y="6491"/>
                    </a:lnTo>
                    <a:lnTo>
                      <a:pt x="6995" y="6083"/>
                    </a:lnTo>
                    <a:lnTo>
                      <a:pt x="6898" y="5656"/>
                    </a:lnTo>
                    <a:lnTo>
                      <a:pt x="6743" y="4801"/>
                    </a:lnTo>
                    <a:lnTo>
                      <a:pt x="6587" y="3946"/>
                    </a:lnTo>
                    <a:lnTo>
                      <a:pt x="6432" y="3091"/>
                    </a:lnTo>
                    <a:lnTo>
                      <a:pt x="6315" y="2683"/>
                    </a:lnTo>
                    <a:lnTo>
                      <a:pt x="6199" y="2255"/>
                    </a:lnTo>
                    <a:lnTo>
                      <a:pt x="6063" y="1866"/>
                    </a:lnTo>
                    <a:lnTo>
                      <a:pt x="5888" y="1478"/>
                    </a:lnTo>
                    <a:lnTo>
                      <a:pt x="5694" y="1109"/>
                    </a:lnTo>
                    <a:lnTo>
                      <a:pt x="5460" y="739"/>
                    </a:lnTo>
                    <a:lnTo>
                      <a:pt x="5208" y="409"/>
                    </a:lnTo>
                    <a:lnTo>
                      <a:pt x="5052" y="254"/>
                    </a:lnTo>
                    <a:lnTo>
                      <a:pt x="4897" y="98"/>
                    </a:lnTo>
                    <a:lnTo>
                      <a:pt x="4819" y="40"/>
                    </a:lnTo>
                    <a:lnTo>
                      <a:pt x="4741" y="20"/>
                    </a:lnTo>
                    <a:lnTo>
                      <a:pt x="46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8"/>
              <p:cNvSpPr/>
              <p:nvPr/>
            </p:nvSpPr>
            <p:spPr>
              <a:xfrm>
                <a:off x="-1848412" y="4007350"/>
                <a:ext cx="703925" cy="943425"/>
              </a:xfrm>
              <a:custGeom>
                <a:avLst/>
                <a:gdLst/>
                <a:ahLst/>
                <a:cxnLst/>
                <a:rect l="l" t="t" r="r" b="b"/>
                <a:pathLst>
                  <a:path w="28157" h="37737" extrusionOk="0">
                    <a:moveTo>
                      <a:pt x="16750" y="0"/>
                    </a:moveTo>
                    <a:lnTo>
                      <a:pt x="16342" y="20"/>
                    </a:lnTo>
                    <a:lnTo>
                      <a:pt x="15934" y="59"/>
                    </a:lnTo>
                    <a:lnTo>
                      <a:pt x="15526" y="117"/>
                    </a:lnTo>
                    <a:lnTo>
                      <a:pt x="15137" y="195"/>
                    </a:lnTo>
                    <a:lnTo>
                      <a:pt x="14729" y="292"/>
                    </a:lnTo>
                    <a:lnTo>
                      <a:pt x="14341" y="408"/>
                    </a:lnTo>
                    <a:lnTo>
                      <a:pt x="13952" y="525"/>
                    </a:lnTo>
                    <a:lnTo>
                      <a:pt x="13564" y="680"/>
                    </a:lnTo>
                    <a:lnTo>
                      <a:pt x="13175" y="855"/>
                    </a:lnTo>
                    <a:lnTo>
                      <a:pt x="12806" y="1030"/>
                    </a:lnTo>
                    <a:lnTo>
                      <a:pt x="12436" y="1225"/>
                    </a:lnTo>
                    <a:lnTo>
                      <a:pt x="12067" y="1438"/>
                    </a:lnTo>
                    <a:lnTo>
                      <a:pt x="11698" y="1672"/>
                    </a:lnTo>
                    <a:lnTo>
                      <a:pt x="11348" y="1924"/>
                    </a:lnTo>
                    <a:lnTo>
                      <a:pt x="10999" y="2196"/>
                    </a:lnTo>
                    <a:lnTo>
                      <a:pt x="10649" y="2468"/>
                    </a:lnTo>
                    <a:lnTo>
                      <a:pt x="10299" y="2760"/>
                    </a:lnTo>
                    <a:lnTo>
                      <a:pt x="9949" y="3071"/>
                    </a:lnTo>
                    <a:lnTo>
                      <a:pt x="9619" y="3381"/>
                    </a:lnTo>
                    <a:lnTo>
                      <a:pt x="9289" y="3712"/>
                    </a:lnTo>
                    <a:lnTo>
                      <a:pt x="8958" y="4062"/>
                    </a:lnTo>
                    <a:lnTo>
                      <a:pt x="8628" y="4411"/>
                    </a:lnTo>
                    <a:lnTo>
                      <a:pt x="8006" y="5169"/>
                    </a:lnTo>
                    <a:lnTo>
                      <a:pt x="7404" y="5946"/>
                    </a:lnTo>
                    <a:lnTo>
                      <a:pt x="6801" y="6782"/>
                    </a:lnTo>
                    <a:lnTo>
                      <a:pt x="6238" y="7656"/>
                    </a:lnTo>
                    <a:lnTo>
                      <a:pt x="5694" y="8570"/>
                    </a:lnTo>
                    <a:lnTo>
                      <a:pt x="5169" y="9502"/>
                    </a:lnTo>
                    <a:lnTo>
                      <a:pt x="4664" y="10474"/>
                    </a:lnTo>
                    <a:lnTo>
                      <a:pt x="4178" y="11465"/>
                    </a:lnTo>
                    <a:lnTo>
                      <a:pt x="3731" y="12475"/>
                    </a:lnTo>
                    <a:lnTo>
                      <a:pt x="3284" y="13505"/>
                    </a:lnTo>
                    <a:lnTo>
                      <a:pt x="2876" y="14555"/>
                    </a:lnTo>
                    <a:lnTo>
                      <a:pt x="2488" y="15623"/>
                    </a:lnTo>
                    <a:lnTo>
                      <a:pt x="2138" y="16692"/>
                    </a:lnTo>
                    <a:lnTo>
                      <a:pt x="1788" y="17780"/>
                    </a:lnTo>
                    <a:lnTo>
                      <a:pt x="1477" y="18868"/>
                    </a:lnTo>
                    <a:lnTo>
                      <a:pt x="1186" y="19957"/>
                    </a:lnTo>
                    <a:lnTo>
                      <a:pt x="933" y="21045"/>
                    </a:lnTo>
                    <a:lnTo>
                      <a:pt x="700" y="22114"/>
                    </a:lnTo>
                    <a:lnTo>
                      <a:pt x="486" y="23182"/>
                    </a:lnTo>
                    <a:lnTo>
                      <a:pt x="311" y="24212"/>
                    </a:lnTo>
                    <a:lnTo>
                      <a:pt x="175" y="25203"/>
                    </a:lnTo>
                    <a:lnTo>
                      <a:pt x="78" y="26116"/>
                    </a:lnTo>
                    <a:lnTo>
                      <a:pt x="20" y="26991"/>
                    </a:lnTo>
                    <a:lnTo>
                      <a:pt x="0" y="27788"/>
                    </a:lnTo>
                    <a:lnTo>
                      <a:pt x="0" y="28565"/>
                    </a:lnTo>
                    <a:lnTo>
                      <a:pt x="39" y="29264"/>
                    </a:lnTo>
                    <a:lnTo>
                      <a:pt x="117" y="29944"/>
                    </a:lnTo>
                    <a:lnTo>
                      <a:pt x="233" y="30566"/>
                    </a:lnTo>
                    <a:lnTo>
                      <a:pt x="369" y="31130"/>
                    </a:lnTo>
                    <a:lnTo>
                      <a:pt x="564" y="31674"/>
                    </a:lnTo>
                    <a:lnTo>
                      <a:pt x="758" y="32179"/>
                    </a:lnTo>
                    <a:lnTo>
                      <a:pt x="991" y="32626"/>
                    </a:lnTo>
                    <a:lnTo>
                      <a:pt x="1263" y="33053"/>
                    </a:lnTo>
                    <a:lnTo>
                      <a:pt x="1555" y="33442"/>
                    </a:lnTo>
                    <a:lnTo>
                      <a:pt x="1885" y="33811"/>
                    </a:lnTo>
                    <a:lnTo>
                      <a:pt x="2235" y="34142"/>
                    </a:lnTo>
                    <a:lnTo>
                      <a:pt x="2604" y="34453"/>
                    </a:lnTo>
                    <a:lnTo>
                      <a:pt x="3012" y="34725"/>
                    </a:lnTo>
                    <a:lnTo>
                      <a:pt x="3440" y="34977"/>
                    </a:lnTo>
                    <a:lnTo>
                      <a:pt x="3906" y="35210"/>
                    </a:lnTo>
                    <a:lnTo>
                      <a:pt x="4372" y="35424"/>
                    </a:lnTo>
                    <a:lnTo>
                      <a:pt x="4878" y="35638"/>
                    </a:lnTo>
                    <a:lnTo>
                      <a:pt x="5402" y="35813"/>
                    </a:lnTo>
                    <a:lnTo>
                      <a:pt x="5946" y="35968"/>
                    </a:lnTo>
                    <a:lnTo>
                      <a:pt x="6529" y="36124"/>
                    </a:lnTo>
                    <a:lnTo>
                      <a:pt x="7112" y="36279"/>
                    </a:lnTo>
                    <a:lnTo>
                      <a:pt x="7715" y="36415"/>
                    </a:lnTo>
                    <a:lnTo>
                      <a:pt x="8997" y="36668"/>
                    </a:lnTo>
                    <a:lnTo>
                      <a:pt x="10338" y="36920"/>
                    </a:lnTo>
                    <a:lnTo>
                      <a:pt x="11718" y="37173"/>
                    </a:lnTo>
                    <a:lnTo>
                      <a:pt x="13097" y="37387"/>
                    </a:lnTo>
                    <a:lnTo>
                      <a:pt x="13777" y="37484"/>
                    </a:lnTo>
                    <a:lnTo>
                      <a:pt x="14457" y="37581"/>
                    </a:lnTo>
                    <a:lnTo>
                      <a:pt x="15118" y="37639"/>
                    </a:lnTo>
                    <a:lnTo>
                      <a:pt x="15779" y="37698"/>
                    </a:lnTo>
                    <a:lnTo>
                      <a:pt x="16439" y="37736"/>
                    </a:lnTo>
                    <a:lnTo>
                      <a:pt x="17722" y="37736"/>
                    </a:lnTo>
                    <a:lnTo>
                      <a:pt x="18344" y="37698"/>
                    </a:lnTo>
                    <a:lnTo>
                      <a:pt x="18965" y="37620"/>
                    </a:lnTo>
                    <a:lnTo>
                      <a:pt x="19568" y="37523"/>
                    </a:lnTo>
                    <a:lnTo>
                      <a:pt x="20151" y="37406"/>
                    </a:lnTo>
                    <a:lnTo>
                      <a:pt x="20734" y="37231"/>
                    </a:lnTo>
                    <a:lnTo>
                      <a:pt x="21297" y="37037"/>
                    </a:lnTo>
                    <a:lnTo>
                      <a:pt x="21841" y="36784"/>
                    </a:lnTo>
                    <a:lnTo>
                      <a:pt x="22366" y="36512"/>
                    </a:lnTo>
                    <a:lnTo>
                      <a:pt x="22619" y="36357"/>
                    </a:lnTo>
                    <a:lnTo>
                      <a:pt x="22871" y="36182"/>
                    </a:lnTo>
                    <a:lnTo>
                      <a:pt x="23124" y="36007"/>
                    </a:lnTo>
                    <a:lnTo>
                      <a:pt x="23357" y="35813"/>
                    </a:lnTo>
                    <a:lnTo>
                      <a:pt x="23590" y="35599"/>
                    </a:lnTo>
                    <a:lnTo>
                      <a:pt x="23823" y="35385"/>
                    </a:lnTo>
                    <a:lnTo>
                      <a:pt x="24057" y="35152"/>
                    </a:lnTo>
                    <a:lnTo>
                      <a:pt x="24270" y="34919"/>
                    </a:lnTo>
                    <a:lnTo>
                      <a:pt x="24484" y="34666"/>
                    </a:lnTo>
                    <a:lnTo>
                      <a:pt x="24698" y="34394"/>
                    </a:lnTo>
                    <a:lnTo>
                      <a:pt x="24892" y="34103"/>
                    </a:lnTo>
                    <a:lnTo>
                      <a:pt x="25086" y="33811"/>
                    </a:lnTo>
                    <a:lnTo>
                      <a:pt x="25281" y="33500"/>
                    </a:lnTo>
                    <a:lnTo>
                      <a:pt x="25475" y="33170"/>
                    </a:lnTo>
                    <a:lnTo>
                      <a:pt x="25650" y="32840"/>
                    </a:lnTo>
                    <a:lnTo>
                      <a:pt x="25825" y="32490"/>
                    </a:lnTo>
                    <a:lnTo>
                      <a:pt x="25980" y="32101"/>
                    </a:lnTo>
                    <a:lnTo>
                      <a:pt x="26136" y="31732"/>
                    </a:lnTo>
                    <a:lnTo>
                      <a:pt x="26291" y="31324"/>
                    </a:lnTo>
                    <a:lnTo>
                      <a:pt x="26447" y="30897"/>
                    </a:lnTo>
                    <a:lnTo>
                      <a:pt x="26583" y="30469"/>
                    </a:lnTo>
                    <a:lnTo>
                      <a:pt x="26699" y="30003"/>
                    </a:lnTo>
                    <a:lnTo>
                      <a:pt x="26952" y="29051"/>
                    </a:lnTo>
                    <a:lnTo>
                      <a:pt x="27146" y="28021"/>
                    </a:lnTo>
                    <a:lnTo>
                      <a:pt x="27340" y="26952"/>
                    </a:lnTo>
                    <a:lnTo>
                      <a:pt x="27515" y="25864"/>
                    </a:lnTo>
                    <a:lnTo>
                      <a:pt x="27671" y="24756"/>
                    </a:lnTo>
                    <a:lnTo>
                      <a:pt x="27807" y="23649"/>
                    </a:lnTo>
                    <a:lnTo>
                      <a:pt x="27923" y="22522"/>
                    </a:lnTo>
                    <a:lnTo>
                      <a:pt x="28021" y="21395"/>
                    </a:lnTo>
                    <a:lnTo>
                      <a:pt x="28079" y="20268"/>
                    </a:lnTo>
                    <a:lnTo>
                      <a:pt x="28137" y="19140"/>
                    </a:lnTo>
                    <a:lnTo>
                      <a:pt x="28157" y="18033"/>
                    </a:lnTo>
                    <a:lnTo>
                      <a:pt x="28157" y="16906"/>
                    </a:lnTo>
                    <a:lnTo>
                      <a:pt x="28137" y="15798"/>
                    </a:lnTo>
                    <a:lnTo>
                      <a:pt x="28059" y="14710"/>
                    </a:lnTo>
                    <a:lnTo>
                      <a:pt x="27982" y="13641"/>
                    </a:lnTo>
                    <a:lnTo>
                      <a:pt x="27846" y="12592"/>
                    </a:lnTo>
                    <a:lnTo>
                      <a:pt x="27690" y="11543"/>
                    </a:lnTo>
                    <a:lnTo>
                      <a:pt x="27496" y="10532"/>
                    </a:lnTo>
                    <a:lnTo>
                      <a:pt x="27282" y="9561"/>
                    </a:lnTo>
                    <a:lnTo>
                      <a:pt x="27010" y="8609"/>
                    </a:lnTo>
                    <a:lnTo>
                      <a:pt x="26855" y="8142"/>
                    </a:lnTo>
                    <a:lnTo>
                      <a:pt x="26699" y="7695"/>
                    </a:lnTo>
                    <a:lnTo>
                      <a:pt x="26524" y="7248"/>
                    </a:lnTo>
                    <a:lnTo>
                      <a:pt x="26349" y="6801"/>
                    </a:lnTo>
                    <a:lnTo>
                      <a:pt x="26155" y="6374"/>
                    </a:lnTo>
                    <a:lnTo>
                      <a:pt x="25961" y="5966"/>
                    </a:lnTo>
                    <a:lnTo>
                      <a:pt x="25747" y="5558"/>
                    </a:lnTo>
                    <a:lnTo>
                      <a:pt x="25533" y="5169"/>
                    </a:lnTo>
                    <a:lnTo>
                      <a:pt x="25300" y="4781"/>
                    </a:lnTo>
                    <a:lnTo>
                      <a:pt x="25048" y="4411"/>
                    </a:lnTo>
                    <a:lnTo>
                      <a:pt x="24795" y="4062"/>
                    </a:lnTo>
                    <a:lnTo>
                      <a:pt x="24523" y="3712"/>
                    </a:lnTo>
                    <a:lnTo>
                      <a:pt x="24231" y="3381"/>
                    </a:lnTo>
                    <a:lnTo>
                      <a:pt x="23940" y="3051"/>
                    </a:lnTo>
                    <a:lnTo>
                      <a:pt x="23629" y="2740"/>
                    </a:lnTo>
                    <a:lnTo>
                      <a:pt x="23318" y="2449"/>
                    </a:lnTo>
                    <a:lnTo>
                      <a:pt x="22988" y="2177"/>
                    </a:lnTo>
                    <a:lnTo>
                      <a:pt x="22638" y="1905"/>
                    </a:lnTo>
                    <a:lnTo>
                      <a:pt x="22288" y="1652"/>
                    </a:lnTo>
                    <a:lnTo>
                      <a:pt x="21919" y="1419"/>
                    </a:lnTo>
                    <a:lnTo>
                      <a:pt x="21530" y="1205"/>
                    </a:lnTo>
                    <a:lnTo>
                      <a:pt x="21122" y="1011"/>
                    </a:lnTo>
                    <a:lnTo>
                      <a:pt x="20714" y="817"/>
                    </a:lnTo>
                    <a:lnTo>
                      <a:pt x="20287" y="642"/>
                    </a:lnTo>
                    <a:lnTo>
                      <a:pt x="19859" y="486"/>
                    </a:lnTo>
                    <a:lnTo>
                      <a:pt x="19393" y="370"/>
                    </a:lnTo>
                    <a:lnTo>
                      <a:pt x="18927" y="253"/>
                    </a:lnTo>
                    <a:lnTo>
                      <a:pt x="18441" y="136"/>
                    </a:lnTo>
                    <a:lnTo>
                      <a:pt x="18013" y="78"/>
                    </a:lnTo>
                    <a:lnTo>
                      <a:pt x="17586" y="39"/>
                    </a:lnTo>
                    <a:lnTo>
                      <a:pt x="1717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8"/>
              <p:cNvSpPr/>
              <p:nvPr/>
            </p:nvSpPr>
            <p:spPr>
              <a:xfrm>
                <a:off x="-1535562" y="3946150"/>
                <a:ext cx="324525" cy="179750"/>
              </a:xfrm>
              <a:custGeom>
                <a:avLst/>
                <a:gdLst/>
                <a:ahLst/>
                <a:cxnLst/>
                <a:rect l="l" t="t" r="r" b="b"/>
                <a:pathLst>
                  <a:path w="12981" h="7190" extrusionOk="0">
                    <a:moveTo>
                      <a:pt x="1341" y="0"/>
                    </a:moveTo>
                    <a:lnTo>
                      <a:pt x="1186" y="19"/>
                    </a:lnTo>
                    <a:lnTo>
                      <a:pt x="1011" y="78"/>
                    </a:lnTo>
                    <a:lnTo>
                      <a:pt x="855" y="136"/>
                    </a:lnTo>
                    <a:lnTo>
                      <a:pt x="797" y="175"/>
                    </a:lnTo>
                    <a:lnTo>
                      <a:pt x="719" y="233"/>
                    </a:lnTo>
                    <a:lnTo>
                      <a:pt x="603" y="369"/>
                    </a:lnTo>
                    <a:lnTo>
                      <a:pt x="505" y="564"/>
                    </a:lnTo>
                    <a:lnTo>
                      <a:pt x="389" y="777"/>
                    </a:lnTo>
                    <a:lnTo>
                      <a:pt x="292" y="1030"/>
                    </a:lnTo>
                    <a:lnTo>
                      <a:pt x="214" y="1302"/>
                    </a:lnTo>
                    <a:lnTo>
                      <a:pt x="136" y="1593"/>
                    </a:lnTo>
                    <a:lnTo>
                      <a:pt x="78" y="1885"/>
                    </a:lnTo>
                    <a:lnTo>
                      <a:pt x="39" y="2176"/>
                    </a:lnTo>
                    <a:lnTo>
                      <a:pt x="0" y="2448"/>
                    </a:lnTo>
                    <a:lnTo>
                      <a:pt x="0" y="2720"/>
                    </a:lnTo>
                    <a:lnTo>
                      <a:pt x="20" y="2973"/>
                    </a:lnTo>
                    <a:lnTo>
                      <a:pt x="58" y="3187"/>
                    </a:lnTo>
                    <a:lnTo>
                      <a:pt x="117" y="3362"/>
                    </a:lnTo>
                    <a:lnTo>
                      <a:pt x="156" y="3439"/>
                    </a:lnTo>
                    <a:lnTo>
                      <a:pt x="214" y="3498"/>
                    </a:lnTo>
                    <a:lnTo>
                      <a:pt x="272" y="3537"/>
                    </a:lnTo>
                    <a:lnTo>
                      <a:pt x="331" y="3575"/>
                    </a:lnTo>
                    <a:lnTo>
                      <a:pt x="544" y="3634"/>
                    </a:lnTo>
                    <a:lnTo>
                      <a:pt x="758" y="3692"/>
                    </a:lnTo>
                    <a:lnTo>
                      <a:pt x="991" y="3711"/>
                    </a:lnTo>
                    <a:lnTo>
                      <a:pt x="1224" y="3731"/>
                    </a:lnTo>
                    <a:lnTo>
                      <a:pt x="1710" y="3750"/>
                    </a:lnTo>
                    <a:lnTo>
                      <a:pt x="1943" y="3770"/>
                    </a:lnTo>
                    <a:lnTo>
                      <a:pt x="2157" y="3789"/>
                    </a:lnTo>
                    <a:lnTo>
                      <a:pt x="2429" y="3847"/>
                    </a:lnTo>
                    <a:lnTo>
                      <a:pt x="2701" y="3906"/>
                    </a:lnTo>
                    <a:lnTo>
                      <a:pt x="3226" y="4042"/>
                    </a:lnTo>
                    <a:lnTo>
                      <a:pt x="3750" y="4217"/>
                    </a:lnTo>
                    <a:lnTo>
                      <a:pt x="4275" y="4392"/>
                    </a:lnTo>
                    <a:lnTo>
                      <a:pt x="4722" y="4547"/>
                    </a:lnTo>
                    <a:lnTo>
                      <a:pt x="5169" y="4683"/>
                    </a:lnTo>
                    <a:lnTo>
                      <a:pt x="6082" y="4955"/>
                    </a:lnTo>
                    <a:lnTo>
                      <a:pt x="6996" y="5208"/>
                    </a:lnTo>
                    <a:lnTo>
                      <a:pt x="7442" y="5344"/>
                    </a:lnTo>
                    <a:lnTo>
                      <a:pt x="7889" y="5499"/>
                    </a:lnTo>
                    <a:lnTo>
                      <a:pt x="8375" y="5674"/>
                    </a:lnTo>
                    <a:lnTo>
                      <a:pt x="8842" y="5849"/>
                    </a:lnTo>
                    <a:lnTo>
                      <a:pt x="9288" y="6043"/>
                    </a:lnTo>
                    <a:lnTo>
                      <a:pt x="9755" y="6238"/>
                    </a:lnTo>
                    <a:lnTo>
                      <a:pt x="10202" y="6451"/>
                    </a:lnTo>
                    <a:lnTo>
                      <a:pt x="10649" y="6684"/>
                    </a:lnTo>
                    <a:lnTo>
                      <a:pt x="11096" y="6918"/>
                    </a:lnTo>
                    <a:lnTo>
                      <a:pt x="11523" y="7151"/>
                    </a:lnTo>
                    <a:lnTo>
                      <a:pt x="11601" y="7190"/>
                    </a:lnTo>
                    <a:lnTo>
                      <a:pt x="11737" y="7190"/>
                    </a:lnTo>
                    <a:lnTo>
                      <a:pt x="11795" y="7170"/>
                    </a:lnTo>
                    <a:lnTo>
                      <a:pt x="11873" y="7131"/>
                    </a:lnTo>
                    <a:lnTo>
                      <a:pt x="11931" y="7093"/>
                    </a:lnTo>
                    <a:lnTo>
                      <a:pt x="11970" y="7054"/>
                    </a:lnTo>
                    <a:lnTo>
                      <a:pt x="12009" y="6995"/>
                    </a:lnTo>
                    <a:lnTo>
                      <a:pt x="12223" y="6568"/>
                    </a:lnTo>
                    <a:lnTo>
                      <a:pt x="12456" y="6043"/>
                    </a:lnTo>
                    <a:lnTo>
                      <a:pt x="12689" y="5441"/>
                    </a:lnTo>
                    <a:lnTo>
                      <a:pt x="12786" y="5130"/>
                    </a:lnTo>
                    <a:lnTo>
                      <a:pt x="12883" y="4819"/>
                    </a:lnTo>
                    <a:lnTo>
                      <a:pt x="12942" y="4508"/>
                    </a:lnTo>
                    <a:lnTo>
                      <a:pt x="12980" y="4197"/>
                    </a:lnTo>
                    <a:lnTo>
                      <a:pt x="12980" y="3906"/>
                    </a:lnTo>
                    <a:lnTo>
                      <a:pt x="12961" y="3634"/>
                    </a:lnTo>
                    <a:lnTo>
                      <a:pt x="12922" y="3517"/>
                    </a:lnTo>
                    <a:lnTo>
                      <a:pt x="12883" y="3381"/>
                    </a:lnTo>
                    <a:lnTo>
                      <a:pt x="12825" y="3265"/>
                    </a:lnTo>
                    <a:lnTo>
                      <a:pt x="12767" y="3167"/>
                    </a:lnTo>
                    <a:lnTo>
                      <a:pt x="12689" y="3070"/>
                    </a:lnTo>
                    <a:lnTo>
                      <a:pt x="12592" y="2973"/>
                    </a:lnTo>
                    <a:lnTo>
                      <a:pt x="12495" y="2895"/>
                    </a:lnTo>
                    <a:lnTo>
                      <a:pt x="12378" y="2818"/>
                    </a:lnTo>
                    <a:lnTo>
                      <a:pt x="12184" y="2740"/>
                    </a:lnTo>
                    <a:lnTo>
                      <a:pt x="12009" y="2701"/>
                    </a:lnTo>
                    <a:lnTo>
                      <a:pt x="11834" y="2682"/>
                    </a:lnTo>
                    <a:lnTo>
                      <a:pt x="11640" y="2682"/>
                    </a:lnTo>
                    <a:lnTo>
                      <a:pt x="11445" y="2720"/>
                    </a:lnTo>
                    <a:lnTo>
                      <a:pt x="11251" y="2759"/>
                    </a:lnTo>
                    <a:lnTo>
                      <a:pt x="10862" y="2895"/>
                    </a:lnTo>
                    <a:lnTo>
                      <a:pt x="10474" y="3051"/>
                    </a:lnTo>
                    <a:lnTo>
                      <a:pt x="10105" y="3226"/>
                    </a:lnTo>
                    <a:lnTo>
                      <a:pt x="9735" y="3362"/>
                    </a:lnTo>
                    <a:lnTo>
                      <a:pt x="9580" y="3420"/>
                    </a:lnTo>
                    <a:lnTo>
                      <a:pt x="9405" y="3459"/>
                    </a:lnTo>
                    <a:lnTo>
                      <a:pt x="9288" y="3478"/>
                    </a:lnTo>
                    <a:lnTo>
                      <a:pt x="9191" y="3478"/>
                    </a:lnTo>
                    <a:lnTo>
                      <a:pt x="9094" y="3459"/>
                    </a:lnTo>
                    <a:lnTo>
                      <a:pt x="9016" y="3420"/>
                    </a:lnTo>
                    <a:lnTo>
                      <a:pt x="8919" y="3381"/>
                    </a:lnTo>
                    <a:lnTo>
                      <a:pt x="8842" y="3323"/>
                    </a:lnTo>
                    <a:lnTo>
                      <a:pt x="8725" y="3187"/>
                    </a:lnTo>
                    <a:lnTo>
                      <a:pt x="8608" y="3012"/>
                    </a:lnTo>
                    <a:lnTo>
                      <a:pt x="8511" y="2818"/>
                    </a:lnTo>
                    <a:lnTo>
                      <a:pt x="8414" y="2584"/>
                    </a:lnTo>
                    <a:lnTo>
                      <a:pt x="8336" y="2351"/>
                    </a:lnTo>
                    <a:lnTo>
                      <a:pt x="8161" y="1865"/>
                    </a:lnTo>
                    <a:lnTo>
                      <a:pt x="8084" y="1613"/>
                    </a:lnTo>
                    <a:lnTo>
                      <a:pt x="7987" y="1399"/>
                    </a:lnTo>
                    <a:lnTo>
                      <a:pt x="7870" y="1205"/>
                    </a:lnTo>
                    <a:lnTo>
                      <a:pt x="7734" y="1030"/>
                    </a:lnTo>
                    <a:lnTo>
                      <a:pt x="7676" y="952"/>
                    </a:lnTo>
                    <a:lnTo>
                      <a:pt x="7598" y="894"/>
                    </a:lnTo>
                    <a:lnTo>
                      <a:pt x="7501" y="836"/>
                    </a:lnTo>
                    <a:lnTo>
                      <a:pt x="7423" y="797"/>
                    </a:lnTo>
                    <a:lnTo>
                      <a:pt x="7268" y="758"/>
                    </a:lnTo>
                    <a:lnTo>
                      <a:pt x="6996" y="758"/>
                    </a:lnTo>
                    <a:lnTo>
                      <a:pt x="6840" y="777"/>
                    </a:lnTo>
                    <a:lnTo>
                      <a:pt x="6704" y="816"/>
                    </a:lnTo>
                    <a:lnTo>
                      <a:pt x="6549" y="874"/>
                    </a:lnTo>
                    <a:lnTo>
                      <a:pt x="6277" y="1030"/>
                    </a:lnTo>
                    <a:lnTo>
                      <a:pt x="6005" y="1205"/>
                    </a:lnTo>
                    <a:lnTo>
                      <a:pt x="5733" y="1399"/>
                    </a:lnTo>
                    <a:lnTo>
                      <a:pt x="5286" y="1749"/>
                    </a:lnTo>
                    <a:lnTo>
                      <a:pt x="4994" y="1963"/>
                    </a:lnTo>
                    <a:lnTo>
                      <a:pt x="4683" y="2196"/>
                    </a:lnTo>
                    <a:lnTo>
                      <a:pt x="4528" y="2274"/>
                    </a:lnTo>
                    <a:lnTo>
                      <a:pt x="4353" y="2351"/>
                    </a:lnTo>
                    <a:lnTo>
                      <a:pt x="4197" y="2410"/>
                    </a:lnTo>
                    <a:lnTo>
                      <a:pt x="4003" y="2448"/>
                    </a:lnTo>
                    <a:lnTo>
                      <a:pt x="3906" y="2448"/>
                    </a:lnTo>
                    <a:lnTo>
                      <a:pt x="3789" y="2410"/>
                    </a:lnTo>
                    <a:lnTo>
                      <a:pt x="3692" y="2371"/>
                    </a:lnTo>
                    <a:lnTo>
                      <a:pt x="3595" y="2312"/>
                    </a:lnTo>
                    <a:lnTo>
                      <a:pt x="3517" y="2254"/>
                    </a:lnTo>
                    <a:lnTo>
                      <a:pt x="3440" y="2157"/>
                    </a:lnTo>
                    <a:lnTo>
                      <a:pt x="3304" y="1963"/>
                    </a:lnTo>
                    <a:lnTo>
                      <a:pt x="3187" y="1749"/>
                    </a:lnTo>
                    <a:lnTo>
                      <a:pt x="3090" y="1535"/>
                    </a:lnTo>
                    <a:lnTo>
                      <a:pt x="2915" y="1127"/>
                    </a:lnTo>
                    <a:lnTo>
                      <a:pt x="2759" y="836"/>
                    </a:lnTo>
                    <a:lnTo>
                      <a:pt x="2565" y="583"/>
                    </a:lnTo>
                    <a:lnTo>
                      <a:pt x="2449" y="466"/>
                    </a:lnTo>
                    <a:lnTo>
                      <a:pt x="2332" y="350"/>
                    </a:lnTo>
                    <a:lnTo>
                      <a:pt x="2215" y="253"/>
                    </a:lnTo>
                    <a:lnTo>
                      <a:pt x="2079" y="175"/>
                    </a:lnTo>
                    <a:lnTo>
                      <a:pt x="1943" y="97"/>
                    </a:lnTo>
                    <a:lnTo>
                      <a:pt x="1807" y="39"/>
                    </a:lnTo>
                    <a:lnTo>
                      <a:pt x="16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28"/>
              <p:cNvSpPr/>
              <p:nvPr/>
            </p:nvSpPr>
            <p:spPr>
              <a:xfrm>
                <a:off x="-1664312" y="4210900"/>
                <a:ext cx="47650" cy="47625"/>
              </a:xfrm>
              <a:custGeom>
                <a:avLst/>
                <a:gdLst/>
                <a:ahLst/>
                <a:cxnLst/>
                <a:rect l="l" t="t" r="r" b="b"/>
                <a:pathLst>
                  <a:path w="1906" h="1905" extrusionOk="0">
                    <a:moveTo>
                      <a:pt x="934" y="0"/>
                    </a:moveTo>
                    <a:lnTo>
                      <a:pt x="739" y="20"/>
                    </a:lnTo>
                    <a:lnTo>
                      <a:pt x="564" y="78"/>
                    </a:lnTo>
                    <a:lnTo>
                      <a:pt x="409" y="175"/>
                    </a:lnTo>
                    <a:lnTo>
                      <a:pt x="273" y="292"/>
                    </a:lnTo>
                    <a:lnTo>
                      <a:pt x="156" y="428"/>
                    </a:lnTo>
                    <a:lnTo>
                      <a:pt x="79" y="603"/>
                    </a:lnTo>
                    <a:lnTo>
                      <a:pt x="20" y="777"/>
                    </a:lnTo>
                    <a:lnTo>
                      <a:pt x="1" y="972"/>
                    </a:lnTo>
                    <a:lnTo>
                      <a:pt x="20" y="1166"/>
                    </a:lnTo>
                    <a:lnTo>
                      <a:pt x="79" y="1341"/>
                    </a:lnTo>
                    <a:lnTo>
                      <a:pt x="176" y="1496"/>
                    </a:lnTo>
                    <a:lnTo>
                      <a:pt x="292" y="1632"/>
                    </a:lnTo>
                    <a:lnTo>
                      <a:pt x="428" y="1749"/>
                    </a:lnTo>
                    <a:lnTo>
                      <a:pt x="603" y="1846"/>
                    </a:lnTo>
                    <a:lnTo>
                      <a:pt x="778" y="1885"/>
                    </a:lnTo>
                    <a:lnTo>
                      <a:pt x="972" y="1905"/>
                    </a:lnTo>
                    <a:lnTo>
                      <a:pt x="1167" y="1885"/>
                    </a:lnTo>
                    <a:lnTo>
                      <a:pt x="1342" y="1827"/>
                    </a:lnTo>
                    <a:lnTo>
                      <a:pt x="1497" y="1730"/>
                    </a:lnTo>
                    <a:lnTo>
                      <a:pt x="1633" y="1613"/>
                    </a:lnTo>
                    <a:lnTo>
                      <a:pt x="1750" y="1477"/>
                    </a:lnTo>
                    <a:lnTo>
                      <a:pt x="1827" y="1302"/>
                    </a:lnTo>
                    <a:lnTo>
                      <a:pt x="1886" y="1127"/>
                    </a:lnTo>
                    <a:lnTo>
                      <a:pt x="1905" y="933"/>
                    </a:lnTo>
                    <a:lnTo>
                      <a:pt x="1886" y="739"/>
                    </a:lnTo>
                    <a:lnTo>
                      <a:pt x="1827" y="564"/>
                    </a:lnTo>
                    <a:lnTo>
                      <a:pt x="1730" y="408"/>
                    </a:lnTo>
                    <a:lnTo>
                      <a:pt x="1614" y="272"/>
                    </a:lnTo>
                    <a:lnTo>
                      <a:pt x="1478" y="156"/>
                    </a:lnTo>
                    <a:lnTo>
                      <a:pt x="1303" y="78"/>
                    </a:lnTo>
                    <a:lnTo>
                      <a:pt x="1128" y="20"/>
                    </a:lnTo>
                    <a:lnTo>
                      <a:pt x="934" y="0"/>
                    </a:lnTo>
                    <a:close/>
                  </a:path>
                </a:pathLst>
              </a:custGeom>
              <a:solidFill>
                <a:srgbClr val="6464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28"/>
              <p:cNvSpPr/>
              <p:nvPr/>
            </p:nvSpPr>
            <p:spPr>
              <a:xfrm>
                <a:off x="-1574912" y="4397925"/>
                <a:ext cx="271575" cy="411475"/>
              </a:xfrm>
              <a:custGeom>
                <a:avLst/>
                <a:gdLst/>
                <a:ahLst/>
                <a:cxnLst/>
                <a:rect l="l" t="t" r="r" b="b"/>
                <a:pathLst>
                  <a:path w="10863" h="16459" extrusionOk="0">
                    <a:moveTo>
                      <a:pt x="5383" y="0"/>
                    </a:moveTo>
                    <a:lnTo>
                      <a:pt x="4916" y="20"/>
                    </a:lnTo>
                    <a:lnTo>
                      <a:pt x="4470" y="39"/>
                    </a:lnTo>
                    <a:lnTo>
                      <a:pt x="4023" y="98"/>
                    </a:lnTo>
                    <a:lnTo>
                      <a:pt x="3576" y="175"/>
                    </a:lnTo>
                    <a:lnTo>
                      <a:pt x="3148" y="272"/>
                    </a:lnTo>
                    <a:lnTo>
                      <a:pt x="2740" y="408"/>
                    </a:lnTo>
                    <a:lnTo>
                      <a:pt x="2351" y="564"/>
                    </a:lnTo>
                    <a:lnTo>
                      <a:pt x="1963" y="758"/>
                    </a:lnTo>
                    <a:lnTo>
                      <a:pt x="1613" y="991"/>
                    </a:lnTo>
                    <a:lnTo>
                      <a:pt x="1302" y="1244"/>
                    </a:lnTo>
                    <a:lnTo>
                      <a:pt x="1147" y="1380"/>
                    </a:lnTo>
                    <a:lnTo>
                      <a:pt x="991" y="1535"/>
                    </a:lnTo>
                    <a:lnTo>
                      <a:pt x="855" y="1691"/>
                    </a:lnTo>
                    <a:lnTo>
                      <a:pt x="739" y="1866"/>
                    </a:lnTo>
                    <a:lnTo>
                      <a:pt x="622" y="2041"/>
                    </a:lnTo>
                    <a:lnTo>
                      <a:pt x="505" y="2235"/>
                    </a:lnTo>
                    <a:lnTo>
                      <a:pt x="408" y="2429"/>
                    </a:lnTo>
                    <a:lnTo>
                      <a:pt x="311" y="2624"/>
                    </a:lnTo>
                    <a:lnTo>
                      <a:pt x="233" y="2837"/>
                    </a:lnTo>
                    <a:lnTo>
                      <a:pt x="175" y="3071"/>
                    </a:lnTo>
                    <a:lnTo>
                      <a:pt x="117" y="3304"/>
                    </a:lnTo>
                    <a:lnTo>
                      <a:pt x="78" y="3556"/>
                    </a:lnTo>
                    <a:lnTo>
                      <a:pt x="39" y="3809"/>
                    </a:lnTo>
                    <a:lnTo>
                      <a:pt x="20" y="4062"/>
                    </a:lnTo>
                    <a:lnTo>
                      <a:pt x="0" y="4411"/>
                    </a:lnTo>
                    <a:lnTo>
                      <a:pt x="20" y="4781"/>
                    </a:lnTo>
                    <a:lnTo>
                      <a:pt x="59" y="5189"/>
                    </a:lnTo>
                    <a:lnTo>
                      <a:pt x="117" y="5597"/>
                    </a:lnTo>
                    <a:lnTo>
                      <a:pt x="195" y="6024"/>
                    </a:lnTo>
                    <a:lnTo>
                      <a:pt x="272" y="6471"/>
                    </a:lnTo>
                    <a:lnTo>
                      <a:pt x="389" y="6937"/>
                    </a:lnTo>
                    <a:lnTo>
                      <a:pt x="525" y="7423"/>
                    </a:lnTo>
                    <a:lnTo>
                      <a:pt x="661" y="7909"/>
                    </a:lnTo>
                    <a:lnTo>
                      <a:pt x="836" y="8395"/>
                    </a:lnTo>
                    <a:lnTo>
                      <a:pt x="1011" y="8900"/>
                    </a:lnTo>
                    <a:lnTo>
                      <a:pt x="1186" y="9405"/>
                    </a:lnTo>
                    <a:lnTo>
                      <a:pt x="1399" y="9910"/>
                    </a:lnTo>
                    <a:lnTo>
                      <a:pt x="1613" y="10396"/>
                    </a:lnTo>
                    <a:lnTo>
                      <a:pt x="1846" y="10901"/>
                    </a:lnTo>
                    <a:lnTo>
                      <a:pt x="2079" y="11387"/>
                    </a:lnTo>
                    <a:lnTo>
                      <a:pt x="2332" y="11873"/>
                    </a:lnTo>
                    <a:lnTo>
                      <a:pt x="2604" y="12339"/>
                    </a:lnTo>
                    <a:lnTo>
                      <a:pt x="2876" y="12786"/>
                    </a:lnTo>
                    <a:lnTo>
                      <a:pt x="3148" y="13233"/>
                    </a:lnTo>
                    <a:lnTo>
                      <a:pt x="3440" y="13641"/>
                    </a:lnTo>
                    <a:lnTo>
                      <a:pt x="3731" y="14049"/>
                    </a:lnTo>
                    <a:lnTo>
                      <a:pt x="4042" y="14438"/>
                    </a:lnTo>
                    <a:lnTo>
                      <a:pt x="4333" y="14788"/>
                    </a:lnTo>
                    <a:lnTo>
                      <a:pt x="4664" y="15118"/>
                    </a:lnTo>
                    <a:lnTo>
                      <a:pt x="4975" y="15410"/>
                    </a:lnTo>
                    <a:lnTo>
                      <a:pt x="5286" y="15662"/>
                    </a:lnTo>
                    <a:lnTo>
                      <a:pt x="5616" y="15895"/>
                    </a:lnTo>
                    <a:lnTo>
                      <a:pt x="5946" y="16090"/>
                    </a:lnTo>
                    <a:lnTo>
                      <a:pt x="6277" y="16245"/>
                    </a:lnTo>
                    <a:lnTo>
                      <a:pt x="6607" y="16362"/>
                    </a:lnTo>
                    <a:lnTo>
                      <a:pt x="6937" y="16439"/>
                    </a:lnTo>
                    <a:lnTo>
                      <a:pt x="7093" y="16459"/>
                    </a:lnTo>
                    <a:lnTo>
                      <a:pt x="7248" y="16439"/>
                    </a:lnTo>
                    <a:lnTo>
                      <a:pt x="7404" y="16420"/>
                    </a:lnTo>
                    <a:lnTo>
                      <a:pt x="7559" y="16381"/>
                    </a:lnTo>
                    <a:lnTo>
                      <a:pt x="7715" y="16323"/>
                    </a:lnTo>
                    <a:lnTo>
                      <a:pt x="7851" y="16245"/>
                    </a:lnTo>
                    <a:lnTo>
                      <a:pt x="8006" y="16167"/>
                    </a:lnTo>
                    <a:lnTo>
                      <a:pt x="8142" y="16051"/>
                    </a:lnTo>
                    <a:lnTo>
                      <a:pt x="8278" y="15934"/>
                    </a:lnTo>
                    <a:lnTo>
                      <a:pt x="8395" y="15798"/>
                    </a:lnTo>
                    <a:lnTo>
                      <a:pt x="8647" y="15487"/>
                    </a:lnTo>
                    <a:lnTo>
                      <a:pt x="8900" y="15118"/>
                    </a:lnTo>
                    <a:lnTo>
                      <a:pt x="9114" y="14710"/>
                    </a:lnTo>
                    <a:lnTo>
                      <a:pt x="9327" y="14263"/>
                    </a:lnTo>
                    <a:lnTo>
                      <a:pt x="9522" y="13777"/>
                    </a:lnTo>
                    <a:lnTo>
                      <a:pt x="9716" y="13253"/>
                    </a:lnTo>
                    <a:lnTo>
                      <a:pt x="9871" y="12689"/>
                    </a:lnTo>
                    <a:lnTo>
                      <a:pt x="10027" y="12106"/>
                    </a:lnTo>
                    <a:lnTo>
                      <a:pt x="10182" y="11504"/>
                    </a:lnTo>
                    <a:lnTo>
                      <a:pt x="10299" y="10901"/>
                    </a:lnTo>
                    <a:lnTo>
                      <a:pt x="10416" y="10260"/>
                    </a:lnTo>
                    <a:lnTo>
                      <a:pt x="10532" y="9619"/>
                    </a:lnTo>
                    <a:lnTo>
                      <a:pt x="10610" y="8978"/>
                    </a:lnTo>
                    <a:lnTo>
                      <a:pt x="10688" y="8337"/>
                    </a:lnTo>
                    <a:lnTo>
                      <a:pt x="10746" y="7695"/>
                    </a:lnTo>
                    <a:lnTo>
                      <a:pt x="10804" y="7073"/>
                    </a:lnTo>
                    <a:lnTo>
                      <a:pt x="10824" y="6452"/>
                    </a:lnTo>
                    <a:lnTo>
                      <a:pt x="10843" y="5849"/>
                    </a:lnTo>
                    <a:lnTo>
                      <a:pt x="10862" y="5286"/>
                    </a:lnTo>
                    <a:lnTo>
                      <a:pt x="10843" y="4742"/>
                    </a:lnTo>
                    <a:lnTo>
                      <a:pt x="10824" y="4217"/>
                    </a:lnTo>
                    <a:lnTo>
                      <a:pt x="10804" y="3731"/>
                    </a:lnTo>
                    <a:lnTo>
                      <a:pt x="10746" y="3284"/>
                    </a:lnTo>
                    <a:lnTo>
                      <a:pt x="10688" y="2896"/>
                    </a:lnTo>
                    <a:lnTo>
                      <a:pt x="10629" y="2546"/>
                    </a:lnTo>
                    <a:lnTo>
                      <a:pt x="10532" y="2235"/>
                    </a:lnTo>
                    <a:lnTo>
                      <a:pt x="10435" y="2002"/>
                    </a:lnTo>
                    <a:lnTo>
                      <a:pt x="10318" y="1788"/>
                    </a:lnTo>
                    <a:lnTo>
                      <a:pt x="10144" y="1574"/>
                    </a:lnTo>
                    <a:lnTo>
                      <a:pt x="9930" y="1380"/>
                    </a:lnTo>
                    <a:lnTo>
                      <a:pt x="9677" y="1205"/>
                    </a:lnTo>
                    <a:lnTo>
                      <a:pt x="9405" y="1011"/>
                    </a:lnTo>
                    <a:lnTo>
                      <a:pt x="9094" y="855"/>
                    </a:lnTo>
                    <a:lnTo>
                      <a:pt x="8744" y="700"/>
                    </a:lnTo>
                    <a:lnTo>
                      <a:pt x="8375" y="544"/>
                    </a:lnTo>
                    <a:lnTo>
                      <a:pt x="7987" y="428"/>
                    </a:lnTo>
                    <a:lnTo>
                      <a:pt x="7579" y="311"/>
                    </a:lnTo>
                    <a:lnTo>
                      <a:pt x="7170" y="214"/>
                    </a:lnTo>
                    <a:lnTo>
                      <a:pt x="6724" y="136"/>
                    </a:lnTo>
                    <a:lnTo>
                      <a:pt x="6277" y="78"/>
                    </a:lnTo>
                    <a:lnTo>
                      <a:pt x="5830" y="20"/>
                    </a:lnTo>
                    <a:lnTo>
                      <a:pt x="53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28"/>
              <p:cNvSpPr/>
              <p:nvPr/>
            </p:nvSpPr>
            <p:spPr>
              <a:xfrm>
                <a:off x="-1271787" y="4705900"/>
                <a:ext cx="220575" cy="255075"/>
              </a:xfrm>
              <a:custGeom>
                <a:avLst/>
                <a:gdLst/>
                <a:ahLst/>
                <a:cxnLst/>
                <a:rect l="l" t="t" r="r" b="b"/>
                <a:pathLst>
                  <a:path w="8823" h="10203" extrusionOk="0">
                    <a:moveTo>
                      <a:pt x="5772" y="1"/>
                    </a:moveTo>
                    <a:lnTo>
                      <a:pt x="5597" y="20"/>
                    </a:lnTo>
                    <a:lnTo>
                      <a:pt x="5422" y="40"/>
                    </a:lnTo>
                    <a:lnTo>
                      <a:pt x="5072" y="137"/>
                    </a:lnTo>
                    <a:lnTo>
                      <a:pt x="4761" y="273"/>
                    </a:lnTo>
                    <a:lnTo>
                      <a:pt x="4470" y="428"/>
                    </a:lnTo>
                    <a:lnTo>
                      <a:pt x="4256" y="564"/>
                    </a:lnTo>
                    <a:lnTo>
                      <a:pt x="4042" y="720"/>
                    </a:lnTo>
                    <a:lnTo>
                      <a:pt x="3673" y="1031"/>
                    </a:lnTo>
                    <a:lnTo>
                      <a:pt x="3323" y="1381"/>
                    </a:lnTo>
                    <a:lnTo>
                      <a:pt x="2993" y="1730"/>
                    </a:lnTo>
                    <a:lnTo>
                      <a:pt x="2449" y="2255"/>
                    </a:lnTo>
                    <a:lnTo>
                      <a:pt x="1963" y="2760"/>
                    </a:lnTo>
                    <a:lnTo>
                      <a:pt x="1672" y="3052"/>
                    </a:lnTo>
                    <a:lnTo>
                      <a:pt x="1438" y="3207"/>
                    </a:lnTo>
                    <a:lnTo>
                      <a:pt x="1205" y="3382"/>
                    </a:lnTo>
                    <a:lnTo>
                      <a:pt x="992" y="3576"/>
                    </a:lnTo>
                    <a:lnTo>
                      <a:pt x="817" y="3790"/>
                    </a:lnTo>
                    <a:lnTo>
                      <a:pt x="642" y="4023"/>
                    </a:lnTo>
                    <a:lnTo>
                      <a:pt x="486" y="4276"/>
                    </a:lnTo>
                    <a:lnTo>
                      <a:pt x="350" y="4548"/>
                    </a:lnTo>
                    <a:lnTo>
                      <a:pt x="234" y="4859"/>
                    </a:lnTo>
                    <a:lnTo>
                      <a:pt x="234" y="4898"/>
                    </a:lnTo>
                    <a:lnTo>
                      <a:pt x="137" y="5073"/>
                    </a:lnTo>
                    <a:lnTo>
                      <a:pt x="59" y="5248"/>
                    </a:lnTo>
                    <a:lnTo>
                      <a:pt x="20" y="5422"/>
                    </a:lnTo>
                    <a:lnTo>
                      <a:pt x="1" y="5578"/>
                    </a:lnTo>
                    <a:lnTo>
                      <a:pt x="20" y="5753"/>
                    </a:lnTo>
                    <a:lnTo>
                      <a:pt x="59" y="5908"/>
                    </a:lnTo>
                    <a:lnTo>
                      <a:pt x="117" y="6044"/>
                    </a:lnTo>
                    <a:lnTo>
                      <a:pt x="195" y="6180"/>
                    </a:lnTo>
                    <a:lnTo>
                      <a:pt x="214" y="6316"/>
                    </a:lnTo>
                    <a:lnTo>
                      <a:pt x="253" y="6452"/>
                    </a:lnTo>
                    <a:lnTo>
                      <a:pt x="311" y="6569"/>
                    </a:lnTo>
                    <a:lnTo>
                      <a:pt x="428" y="6685"/>
                    </a:lnTo>
                    <a:lnTo>
                      <a:pt x="817" y="7035"/>
                    </a:lnTo>
                    <a:lnTo>
                      <a:pt x="1166" y="7404"/>
                    </a:lnTo>
                    <a:lnTo>
                      <a:pt x="1516" y="7774"/>
                    </a:lnTo>
                    <a:lnTo>
                      <a:pt x="1847" y="8182"/>
                    </a:lnTo>
                    <a:lnTo>
                      <a:pt x="2177" y="8570"/>
                    </a:lnTo>
                    <a:lnTo>
                      <a:pt x="2527" y="8940"/>
                    </a:lnTo>
                    <a:lnTo>
                      <a:pt x="2896" y="9309"/>
                    </a:lnTo>
                    <a:lnTo>
                      <a:pt x="3090" y="9484"/>
                    </a:lnTo>
                    <a:lnTo>
                      <a:pt x="3284" y="9639"/>
                    </a:lnTo>
                    <a:lnTo>
                      <a:pt x="3459" y="9756"/>
                    </a:lnTo>
                    <a:lnTo>
                      <a:pt x="3654" y="9872"/>
                    </a:lnTo>
                    <a:lnTo>
                      <a:pt x="3848" y="9969"/>
                    </a:lnTo>
                    <a:lnTo>
                      <a:pt x="4042" y="10047"/>
                    </a:lnTo>
                    <a:lnTo>
                      <a:pt x="4256" y="10105"/>
                    </a:lnTo>
                    <a:lnTo>
                      <a:pt x="4470" y="10164"/>
                    </a:lnTo>
                    <a:lnTo>
                      <a:pt x="4684" y="10183"/>
                    </a:lnTo>
                    <a:lnTo>
                      <a:pt x="4897" y="10203"/>
                    </a:lnTo>
                    <a:lnTo>
                      <a:pt x="5111" y="10183"/>
                    </a:lnTo>
                    <a:lnTo>
                      <a:pt x="5325" y="10164"/>
                    </a:lnTo>
                    <a:lnTo>
                      <a:pt x="5519" y="10105"/>
                    </a:lnTo>
                    <a:lnTo>
                      <a:pt x="5713" y="10028"/>
                    </a:lnTo>
                    <a:lnTo>
                      <a:pt x="5908" y="9931"/>
                    </a:lnTo>
                    <a:lnTo>
                      <a:pt x="6083" y="9794"/>
                    </a:lnTo>
                    <a:lnTo>
                      <a:pt x="6238" y="9639"/>
                    </a:lnTo>
                    <a:lnTo>
                      <a:pt x="6394" y="9464"/>
                    </a:lnTo>
                    <a:lnTo>
                      <a:pt x="6471" y="9309"/>
                    </a:lnTo>
                    <a:lnTo>
                      <a:pt x="6549" y="9153"/>
                    </a:lnTo>
                    <a:lnTo>
                      <a:pt x="6588" y="9017"/>
                    </a:lnTo>
                    <a:lnTo>
                      <a:pt x="6607" y="8862"/>
                    </a:lnTo>
                    <a:lnTo>
                      <a:pt x="6607" y="8706"/>
                    </a:lnTo>
                    <a:lnTo>
                      <a:pt x="6588" y="8551"/>
                    </a:lnTo>
                    <a:lnTo>
                      <a:pt x="6568" y="8395"/>
                    </a:lnTo>
                    <a:lnTo>
                      <a:pt x="6510" y="8240"/>
                    </a:lnTo>
                    <a:lnTo>
                      <a:pt x="6394" y="7948"/>
                    </a:lnTo>
                    <a:lnTo>
                      <a:pt x="6238" y="7657"/>
                    </a:lnTo>
                    <a:lnTo>
                      <a:pt x="6063" y="7385"/>
                    </a:lnTo>
                    <a:lnTo>
                      <a:pt x="5888" y="7132"/>
                    </a:lnTo>
                    <a:lnTo>
                      <a:pt x="5694" y="6899"/>
                    </a:lnTo>
                    <a:lnTo>
                      <a:pt x="6238" y="6977"/>
                    </a:lnTo>
                    <a:lnTo>
                      <a:pt x="6646" y="7035"/>
                    </a:lnTo>
                    <a:lnTo>
                      <a:pt x="6860" y="7055"/>
                    </a:lnTo>
                    <a:lnTo>
                      <a:pt x="7287" y="7055"/>
                    </a:lnTo>
                    <a:lnTo>
                      <a:pt x="7501" y="7035"/>
                    </a:lnTo>
                    <a:lnTo>
                      <a:pt x="7695" y="6996"/>
                    </a:lnTo>
                    <a:lnTo>
                      <a:pt x="7909" y="6938"/>
                    </a:lnTo>
                    <a:lnTo>
                      <a:pt x="8084" y="6880"/>
                    </a:lnTo>
                    <a:lnTo>
                      <a:pt x="8259" y="6783"/>
                    </a:lnTo>
                    <a:lnTo>
                      <a:pt x="8414" y="6685"/>
                    </a:lnTo>
                    <a:lnTo>
                      <a:pt x="8550" y="6549"/>
                    </a:lnTo>
                    <a:lnTo>
                      <a:pt x="8667" y="6413"/>
                    </a:lnTo>
                    <a:lnTo>
                      <a:pt x="8745" y="6258"/>
                    </a:lnTo>
                    <a:lnTo>
                      <a:pt x="8803" y="6064"/>
                    </a:lnTo>
                    <a:lnTo>
                      <a:pt x="8822" y="5850"/>
                    </a:lnTo>
                    <a:lnTo>
                      <a:pt x="8822" y="5617"/>
                    </a:lnTo>
                    <a:lnTo>
                      <a:pt x="8764" y="5364"/>
                    </a:lnTo>
                    <a:lnTo>
                      <a:pt x="8686" y="5131"/>
                    </a:lnTo>
                    <a:lnTo>
                      <a:pt x="8589" y="4917"/>
                    </a:lnTo>
                    <a:lnTo>
                      <a:pt x="8453" y="4742"/>
                    </a:lnTo>
                    <a:lnTo>
                      <a:pt x="8298" y="4587"/>
                    </a:lnTo>
                    <a:lnTo>
                      <a:pt x="8142" y="4470"/>
                    </a:lnTo>
                    <a:lnTo>
                      <a:pt x="7948" y="4373"/>
                    </a:lnTo>
                    <a:lnTo>
                      <a:pt x="7754" y="4295"/>
                    </a:lnTo>
                    <a:lnTo>
                      <a:pt x="7540" y="4237"/>
                    </a:lnTo>
                    <a:lnTo>
                      <a:pt x="7326" y="4179"/>
                    </a:lnTo>
                    <a:lnTo>
                      <a:pt x="7093" y="4159"/>
                    </a:lnTo>
                    <a:lnTo>
                      <a:pt x="6646" y="4101"/>
                    </a:lnTo>
                    <a:lnTo>
                      <a:pt x="6180" y="4062"/>
                    </a:lnTo>
                    <a:lnTo>
                      <a:pt x="5752" y="4004"/>
                    </a:lnTo>
                    <a:lnTo>
                      <a:pt x="5597" y="3965"/>
                    </a:lnTo>
                    <a:lnTo>
                      <a:pt x="5480" y="3887"/>
                    </a:lnTo>
                    <a:lnTo>
                      <a:pt x="5441" y="3848"/>
                    </a:lnTo>
                    <a:lnTo>
                      <a:pt x="5422" y="3810"/>
                    </a:lnTo>
                    <a:lnTo>
                      <a:pt x="5403" y="3712"/>
                    </a:lnTo>
                    <a:lnTo>
                      <a:pt x="5422" y="3576"/>
                    </a:lnTo>
                    <a:lnTo>
                      <a:pt x="5461" y="3460"/>
                    </a:lnTo>
                    <a:lnTo>
                      <a:pt x="5519" y="3324"/>
                    </a:lnTo>
                    <a:lnTo>
                      <a:pt x="5616" y="3188"/>
                    </a:lnTo>
                    <a:lnTo>
                      <a:pt x="5830" y="2916"/>
                    </a:lnTo>
                    <a:lnTo>
                      <a:pt x="6063" y="2663"/>
                    </a:lnTo>
                    <a:lnTo>
                      <a:pt x="6413" y="2333"/>
                    </a:lnTo>
                    <a:lnTo>
                      <a:pt x="6588" y="2138"/>
                    </a:lnTo>
                    <a:lnTo>
                      <a:pt x="6782" y="1944"/>
                    </a:lnTo>
                    <a:lnTo>
                      <a:pt x="6957" y="1711"/>
                    </a:lnTo>
                    <a:lnTo>
                      <a:pt x="7112" y="1478"/>
                    </a:lnTo>
                    <a:lnTo>
                      <a:pt x="7171" y="1342"/>
                    </a:lnTo>
                    <a:lnTo>
                      <a:pt x="7210" y="1225"/>
                    </a:lnTo>
                    <a:lnTo>
                      <a:pt x="7229" y="1089"/>
                    </a:lnTo>
                    <a:lnTo>
                      <a:pt x="7249" y="973"/>
                    </a:lnTo>
                    <a:lnTo>
                      <a:pt x="7229" y="837"/>
                    </a:lnTo>
                    <a:lnTo>
                      <a:pt x="7190" y="720"/>
                    </a:lnTo>
                    <a:lnTo>
                      <a:pt x="7132" y="584"/>
                    </a:lnTo>
                    <a:lnTo>
                      <a:pt x="7035" y="467"/>
                    </a:lnTo>
                    <a:lnTo>
                      <a:pt x="6899" y="351"/>
                    </a:lnTo>
                    <a:lnTo>
                      <a:pt x="6763" y="234"/>
                    </a:lnTo>
                    <a:lnTo>
                      <a:pt x="6607" y="156"/>
                    </a:lnTo>
                    <a:lnTo>
                      <a:pt x="6452" y="98"/>
                    </a:lnTo>
                    <a:lnTo>
                      <a:pt x="6296" y="40"/>
                    </a:lnTo>
                    <a:lnTo>
                      <a:pt x="6121" y="20"/>
                    </a:lnTo>
                    <a:lnTo>
                      <a:pt x="594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89" name="Google Shape;789;p28"/>
          <p:cNvGrpSpPr/>
          <p:nvPr/>
        </p:nvGrpSpPr>
        <p:grpSpPr>
          <a:xfrm>
            <a:off x="10124196" y="4962492"/>
            <a:ext cx="2948793" cy="1943243"/>
            <a:chOff x="4585700" y="4234075"/>
            <a:chExt cx="1885900" cy="1242800"/>
          </a:xfrm>
        </p:grpSpPr>
        <p:sp>
          <p:nvSpPr>
            <p:cNvPr id="790" name="Google Shape;790;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28"/>
          <p:cNvGrpSpPr/>
          <p:nvPr/>
        </p:nvGrpSpPr>
        <p:grpSpPr>
          <a:xfrm>
            <a:off x="-880987" y="4966459"/>
            <a:ext cx="2948793" cy="1943243"/>
            <a:chOff x="4585700" y="4234075"/>
            <a:chExt cx="1885900" cy="1242800"/>
          </a:xfrm>
        </p:grpSpPr>
        <p:sp>
          <p:nvSpPr>
            <p:cNvPr id="817" name="Google Shape;817;p28"/>
            <p:cNvSpPr/>
            <p:nvPr/>
          </p:nvSpPr>
          <p:spPr>
            <a:xfrm>
              <a:off x="4585700" y="4234075"/>
              <a:ext cx="25" cy="25"/>
            </a:xfrm>
            <a:custGeom>
              <a:avLst/>
              <a:gdLst/>
              <a:ahLst/>
              <a:cxnLst/>
              <a:rect l="l" t="t" r="r" b="b"/>
              <a:pathLst>
                <a:path w="1" h="1" fill="none" extrusionOk="0">
                  <a:moveTo>
                    <a:pt x="0" y="1"/>
                  </a:moveTo>
                  <a:lnTo>
                    <a:pt x="0" y="1"/>
                  </a:lnTo>
                </a:path>
              </a:pathLst>
            </a:custGeom>
            <a:noFill/>
            <a:ln w="1900"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28"/>
            <p:cNvSpPr/>
            <p:nvPr/>
          </p:nvSpPr>
          <p:spPr>
            <a:xfrm>
              <a:off x="5730200" y="4337125"/>
              <a:ext cx="214225" cy="240950"/>
            </a:xfrm>
            <a:custGeom>
              <a:avLst/>
              <a:gdLst/>
              <a:ahLst/>
              <a:cxnLst/>
              <a:rect l="l" t="t" r="r" b="b"/>
              <a:pathLst>
                <a:path w="8569" h="9638" extrusionOk="0">
                  <a:moveTo>
                    <a:pt x="5592" y="1"/>
                  </a:moveTo>
                  <a:lnTo>
                    <a:pt x="5534" y="39"/>
                  </a:lnTo>
                  <a:lnTo>
                    <a:pt x="5267" y="153"/>
                  </a:lnTo>
                  <a:lnTo>
                    <a:pt x="5000" y="287"/>
                  </a:lnTo>
                  <a:lnTo>
                    <a:pt x="4733" y="421"/>
                  </a:lnTo>
                  <a:lnTo>
                    <a:pt x="4485" y="573"/>
                  </a:lnTo>
                  <a:lnTo>
                    <a:pt x="4237" y="726"/>
                  </a:lnTo>
                  <a:lnTo>
                    <a:pt x="3989" y="898"/>
                  </a:lnTo>
                  <a:lnTo>
                    <a:pt x="3760" y="1069"/>
                  </a:lnTo>
                  <a:lnTo>
                    <a:pt x="3531" y="1260"/>
                  </a:lnTo>
                  <a:lnTo>
                    <a:pt x="3416" y="1069"/>
                  </a:lnTo>
                  <a:lnTo>
                    <a:pt x="3283" y="879"/>
                  </a:lnTo>
                  <a:lnTo>
                    <a:pt x="3130" y="707"/>
                  </a:lnTo>
                  <a:lnTo>
                    <a:pt x="2958" y="535"/>
                  </a:lnTo>
                  <a:lnTo>
                    <a:pt x="2786" y="402"/>
                  </a:lnTo>
                  <a:lnTo>
                    <a:pt x="2596" y="268"/>
                  </a:lnTo>
                  <a:lnTo>
                    <a:pt x="2386" y="153"/>
                  </a:lnTo>
                  <a:lnTo>
                    <a:pt x="2176" y="77"/>
                  </a:lnTo>
                  <a:lnTo>
                    <a:pt x="2176" y="77"/>
                  </a:lnTo>
                  <a:lnTo>
                    <a:pt x="2233" y="363"/>
                  </a:lnTo>
                  <a:lnTo>
                    <a:pt x="2252" y="669"/>
                  </a:lnTo>
                  <a:lnTo>
                    <a:pt x="2252" y="955"/>
                  </a:lnTo>
                  <a:lnTo>
                    <a:pt x="2214" y="1260"/>
                  </a:lnTo>
                  <a:lnTo>
                    <a:pt x="2176" y="1566"/>
                  </a:lnTo>
                  <a:lnTo>
                    <a:pt x="2099" y="1852"/>
                  </a:lnTo>
                  <a:lnTo>
                    <a:pt x="2004" y="2138"/>
                  </a:lnTo>
                  <a:lnTo>
                    <a:pt x="1909" y="2424"/>
                  </a:lnTo>
                  <a:lnTo>
                    <a:pt x="1794" y="2692"/>
                  </a:lnTo>
                  <a:lnTo>
                    <a:pt x="1660" y="2978"/>
                  </a:lnTo>
                  <a:lnTo>
                    <a:pt x="1374" y="3512"/>
                  </a:lnTo>
                  <a:lnTo>
                    <a:pt x="783" y="4562"/>
                  </a:lnTo>
                  <a:lnTo>
                    <a:pt x="516" y="5096"/>
                  </a:lnTo>
                  <a:lnTo>
                    <a:pt x="401" y="5363"/>
                  </a:lnTo>
                  <a:lnTo>
                    <a:pt x="287" y="5649"/>
                  </a:lnTo>
                  <a:lnTo>
                    <a:pt x="191" y="5936"/>
                  </a:lnTo>
                  <a:lnTo>
                    <a:pt x="115" y="6222"/>
                  </a:lnTo>
                  <a:lnTo>
                    <a:pt x="38" y="6508"/>
                  </a:lnTo>
                  <a:lnTo>
                    <a:pt x="0" y="6813"/>
                  </a:lnTo>
                  <a:lnTo>
                    <a:pt x="0" y="7004"/>
                  </a:lnTo>
                  <a:lnTo>
                    <a:pt x="0" y="7195"/>
                  </a:lnTo>
                  <a:lnTo>
                    <a:pt x="19" y="7367"/>
                  </a:lnTo>
                  <a:lnTo>
                    <a:pt x="58" y="7558"/>
                  </a:lnTo>
                  <a:lnTo>
                    <a:pt x="96" y="7729"/>
                  </a:lnTo>
                  <a:lnTo>
                    <a:pt x="172" y="7901"/>
                  </a:lnTo>
                  <a:lnTo>
                    <a:pt x="248" y="8073"/>
                  </a:lnTo>
                  <a:lnTo>
                    <a:pt x="363" y="8226"/>
                  </a:lnTo>
                  <a:lnTo>
                    <a:pt x="516" y="8378"/>
                  </a:lnTo>
                  <a:lnTo>
                    <a:pt x="706" y="8512"/>
                  </a:lnTo>
                  <a:lnTo>
                    <a:pt x="916" y="8626"/>
                  </a:lnTo>
                  <a:lnTo>
                    <a:pt x="1145" y="8722"/>
                  </a:lnTo>
                  <a:lnTo>
                    <a:pt x="1374" y="8798"/>
                  </a:lnTo>
                  <a:lnTo>
                    <a:pt x="1603" y="8836"/>
                  </a:lnTo>
                  <a:lnTo>
                    <a:pt x="2080" y="8932"/>
                  </a:lnTo>
                  <a:lnTo>
                    <a:pt x="2214" y="9027"/>
                  </a:lnTo>
                  <a:lnTo>
                    <a:pt x="2347" y="9122"/>
                  </a:lnTo>
                  <a:lnTo>
                    <a:pt x="2653" y="9275"/>
                  </a:lnTo>
                  <a:lnTo>
                    <a:pt x="2901" y="9390"/>
                  </a:lnTo>
                  <a:lnTo>
                    <a:pt x="3149" y="9485"/>
                  </a:lnTo>
                  <a:lnTo>
                    <a:pt x="3416" y="9542"/>
                  </a:lnTo>
                  <a:lnTo>
                    <a:pt x="3702" y="9600"/>
                  </a:lnTo>
                  <a:lnTo>
                    <a:pt x="3970" y="9619"/>
                  </a:lnTo>
                  <a:lnTo>
                    <a:pt x="4237" y="9638"/>
                  </a:lnTo>
                  <a:lnTo>
                    <a:pt x="4504" y="9619"/>
                  </a:lnTo>
                  <a:lnTo>
                    <a:pt x="4752" y="9580"/>
                  </a:lnTo>
                  <a:lnTo>
                    <a:pt x="5076" y="9523"/>
                  </a:lnTo>
                  <a:lnTo>
                    <a:pt x="5401" y="9409"/>
                  </a:lnTo>
                  <a:lnTo>
                    <a:pt x="5687" y="9256"/>
                  </a:lnTo>
                  <a:lnTo>
                    <a:pt x="5973" y="9084"/>
                  </a:lnTo>
                  <a:lnTo>
                    <a:pt x="6240" y="8893"/>
                  </a:lnTo>
                  <a:lnTo>
                    <a:pt x="6469" y="8664"/>
                  </a:lnTo>
                  <a:lnTo>
                    <a:pt x="6698" y="8397"/>
                  </a:lnTo>
                  <a:lnTo>
                    <a:pt x="6870" y="8130"/>
                  </a:lnTo>
                  <a:lnTo>
                    <a:pt x="7004" y="7863"/>
                  </a:lnTo>
                  <a:lnTo>
                    <a:pt x="7118" y="7596"/>
                  </a:lnTo>
                  <a:lnTo>
                    <a:pt x="7214" y="7329"/>
                  </a:lnTo>
                  <a:lnTo>
                    <a:pt x="7290" y="7042"/>
                  </a:lnTo>
                  <a:lnTo>
                    <a:pt x="7347" y="6756"/>
                  </a:lnTo>
                  <a:lnTo>
                    <a:pt x="7404" y="6470"/>
                  </a:lnTo>
                  <a:lnTo>
                    <a:pt x="7500" y="5897"/>
                  </a:lnTo>
                  <a:lnTo>
                    <a:pt x="7824" y="3607"/>
                  </a:lnTo>
                  <a:lnTo>
                    <a:pt x="7920" y="3054"/>
                  </a:lnTo>
                  <a:lnTo>
                    <a:pt x="7977" y="2787"/>
                  </a:lnTo>
                  <a:lnTo>
                    <a:pt x="8053" y="2520"/>
                  </a:lnTo>
                  <a:lnTo>
                    <a:pt x="8149" y="2253"/>
                  </a:lnTo>
                  <a:lnTo>
                    <a:pt x="8263" y="2005"/>
                  </a:lnTo>
                  <a:lnTo>
                    <a:pt x="8397" y="1776"/>
                  </a:lnTo>
                  <a:lnTo>
                    <a:pt x="8569" y="1547"/>
                  </a:lnTo>
                  <a:lnTo>
                    <a:pt x="8225" y="1547"/>
                  </a:lnTo>
                  <a:lnTo>
                    <a:pt x="7862" y="1585"/>
                  </a:lnTo>
                  <a:lnTo>
                    <a:pt x="7519" y="1642"/>
                  </a:lnTo>
                  <a:lnTo>
                    <a:pt x="7175" y="1756"/>
                  </a:lnTo>
                  <a:lnTo>
                    <a:pt x="6851" y="1890"/>
                  </a:lnTo>
                  <a:lnTo>
                    <a:pt x="6527" y="2043"/>
                  </a:lnTo>
                  <a:lnTo>
                    <a:pt x="6221" y="2234"/>
                  </a:lnTo>
                  <a:lnTo>
                    <a:pt x="5935" y="2463"/>
                  </a:lnTo>
                  <a:lnTo>
                    <a:pt x="5935" y="2463"/>
                  </a:lnTo>
                  <a:lnTo>
                    <a:pt x="5992" y="2310"/>
                  </a:lnTo>
                  <a:lnTo>
                    <a:pt x="6050" y="2138"/>
                  </a:lnTo>
                  <a:lnTo>
                    <a:pt x="6088" y="1985"/>
                  </a:lnTo>
                  <a:lnTo>
                    <a:pt x="6126" y="1833"/>
                  </a:lnTo>
                  <a:lnTo>
                    <a:pt x="6145" y="1661"/>
                  </a:lnTo>
                  <a:lnTo>
                    <a:pt x="6145" y="1508"/>
                  </a:lnTo>
                  <a:lnTo>
                    <a:pt x="6126" y="1184"/>
                  </a:lnTo>
                  <a:lnTo>
                    <a:pt x="6107" y="1012"/>
                  </a:lnTo>
                  <a:lnTo>
                    <a:pt x="6069" y="860"/>
                  </a:lnTo>
                  <a:lnTo>
                    <a:pt x="6011" y="707"/>
                  </a:lnTo>
                  <a:lnTo>
                    <a:pt x="5954" y="554"/>
                  </a:lnTo>
                  <a:lnTo>
                    <a:pt x="5878" y="402"/>
                  </a:lnTo>
                  <a:lnTo>
                    <a:pt x="5801" y="268"/>
                  </a:lnTo>
                  <a:lnTo>
                    <a:pt x="5706" y="134"/>
                  </a:lnTo>
                  <a:lnTo>
                    <a:pt x="55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28"/>
            <p:cNvSpPr/>
            <p:nvPr/>
          </p:nvSpPr>
          <p:spPr>
            <a:xfrm>
              <a:off x="5792225" y="4337125"/>
              <a:ext cx="152200" cy="240950"/>
            </a:xfrm>
            <a:custGeom>
              <a:avLst/>
              <a:gdLst/>
              <a:ahLst/>
              <a:cxnLst/>
              <a:rect l="l" t="t" r="r" b="b"/>
              <a:pathLst>
                <a:path w="6088" h="9638" extrusionOk="0">
                  <a:moveTo>
                    <a:pt x="3111" y="1"/>
                  </a:moveTo>
                  <a:lnTo>
                    <a:pt x="3053" y="39"/>
                  </a:lnTo>
                  <a:lnTo>
                    <a:pt x="3072" y="363"/>
                  </a:lnTo>
                  <a:lnTo>
                    <a:pt x="3072" y="688"/>
                  </a:lnTo>
                  <a:lnTo>
                    <a:pt x="3034" y="1012"/>
                  </a:lnTo>
                  <a:lnTo>
                    <a:pt x="2977" y="1337"/>
                  </a:lnTo>
                  <a:lnTo>
                    <a:pt x="2901" y="1661"/>
                  </a:lnTo>
                  <a:lnTo>
                    <a:pt x="2805" y="1966"/>
                  </a:lnTo>
                  <a:lnTo>
                    <a:pt x="2691" y="2291"/>
                  </a:lnTo>
                  <a:lnTo>
                    <a:pt x="2576" y="2596"/>
                  </a:lnTo>
                  <a:lnTo>
                    <a:pt x="2405" y="2921"/>
                  </a:lnTo>
                  <a:lnTo>
                    <a:pt x="2233" y="3264"/>
                  </a:lnTo>
                  <a:lnTo>
                    <a:pt x="1870" y="3913"/>
                  </a:lnTo>
                  <a:lnTo>
                    <a:pt x="1489" y="4543"/>
                  </a:lnTo>
                  <a:lnTo>
                    <a:pt x="1088" y="5191"/>
                  </a:lnTo>
                  <a:lnTo>
                    <a:pt x="725" y="5840"/>
                  </a:lnTo>
                  <a:lnTo>
                    <a:pt x="573" y="6184"/>
                  </a:lnTo>
                  <a:lnTo>
                    <a:pt x="420" y="6527"/>
                  </a:lnTo>
                  <a:lnTo>
                    <a:pt x="286" y="6871"/>
                  </a:lnTo>
                  <a:lnTo>
                    <a:pt x="172" y="7214"/>
                  </a:lnTo>
                  <a:lnTo>
                    <a:pt x="95" y="7577"/>
                  </a:lnTo>
                  <a:lnTo>
                    <a:pt x="38" y="7958"/>
                  </a:lnTo>
                  <a:lnTo>
                    <a:pt x="0" y="8283"/>
                  </a:lnTo>
                  <a:lnTo>
                    <a:pt x="19" y="8626"/>
                  </a:lnTo>
                  <a:lnTo>
                    <a:pt x="57" y="8970"/>
                  </a:lnTo>
                  <a:lnTo>
                    <a:pt x="115" y="9122"/>
                  </a:lnTo>
                  <a:lnTo>
                    <a:pt x="172" y="9275"/>
                  </a:lnTo>
                  <a:lnTo>
                    <a:pt x="420" y="9390"/>
                  </a:lnTo>
                  <a:lnTo>
                    <a:pt x="668" y="9485"/>
                  </a:lnTo>
                  <a:lnTo>
                    <a:pt x="935" y="9542"/>
                  </a:lnTo>
                  <a:lnTo>
                    <a:pt x="1221" y="9600"/>
                  </a:lnTo>
                  <a:lnTo>
                    <a:pt x="1489" y="9619"/>
                  </a:lnTo>
                  <a:lnTo>
                    <a:pt x="1756" y="9638"/>
                  </a:lnTo>
                  <a:lnTo>
                    <a:pt x="2023" y="9619"/>
                  </a:lnTo>
                  <a:lnTo>
                    <a:pt x="2271" y="9580"/>
                  </a:lnTo>
                  <a:lnTo>
                    <a:pt x="2595" y="9523"/>
                  </a:lnTo>
                  <a:lnTo>
                    <a:pt x="2920" y="9409"/>
                  </a:lnTo>
                  <a:lnTo>
                    <a:pt x="3206" y="9256"/>
                  </a:lnTo>
                  <a:lnTo>
                    <a:pt x="3492" y="9084"/>
                  </a:lnTo>
                  <a:lnTo>
                    <a:pt x="3759" y="8893"/>
                  </a:lnTo>
                  <a:lnTo>
                    <a:pt x="3988" y="8664"/>
                  </a:lnTo>
                  <a:lnTo>
                    <a:pt x="4217" y="8397"/>
                  </a:lnTo>
                  <a:lnTo>
                    <a:pt x="4389" y="8130"/>
                  </a:lnTo>
                  <a:lnTo>
                    <a:pt x="4523" y="7863"/>
                  </a:lnTo>
                  <a:lnTo>
                    <a:pt x="4637" y="7596"/>
                  </a:lnTo>
                  <a:lnTo>
                    <a:pt x="4733" y="7329"/>
                  </a:lnTo>
                  <a:lnTo>
                    <a:pt x="4809" y="7042"/>
                  </a:lnTo>
                  <a:lnTo>
                    <a:pt x="4866" y="6756"/>
                  </a:lnTo>
                  <a:lnTo>
                    <a:pt x="4923" y="6470"/>
                  </a:lnTo>
                  <a:lnTo>
                    <a:pt x="5019" y="5897"/>
                  </a:lnTo>
                  <a:lnTo>
                    <a:pt x="5343" y="3607"/>
                  </a:lnTo>
                  <a:lnTo>
                    <a:pt x="5439" y="3054"/>
                  </a:lnTo>
                  <a:lnTo>
                    <a:pt x="5496" y="2787"/>
                  </a:lnTo>
                  <a:lnTo>
                    <a:pt x="5572" y="2520"/>
                  </a:lnTo>
                  <a:lnTo>
                    <a:pt x="5668" y="2253"/>
                  </a:lnTo>
                  <a:lnTo>
                    <a:pt x="5782" y="2005"/>
                  </a:lnTo>
                  <a:lnTo>
                    <a:pt x="5916" y="1776"/>
                  </a:lnTo>
                  <a:lnTo>
                    <a:pt x="6088" y="1547"/>
                  </a:lnTo>
                  <a:lnTo>
                    <a:pt x="5744" y="1547"/>
                  </a:lnTo>
                  <a:lnTo>
                    <a:pt x="5381" y="1585"/>
                  </a:lnTo>
                  <a:lnTo>
                    <a:pt x="5038" y="1642"/>
                  </a:lnTo>
                  <a:lnTo>
                    <a:pt x="4694" y="1756"/>
                  </a:lnTo>
                  <a:lnTo>
                    <a:pt x="4370" y="1890"/>
                  </a:lnTo>
                  <a:lnTo>
                    <a:pt x="4046" y="2043"/>
                  </a:lnTo>
                  <a:lnTo>
                    <a:pt x="3740" y="2234"/>
                  </a:lnTo>
                  <a:lnTo>
                    <a:pt x="3454" y="2463"/>
                  </a:lnTo>
                  <a:lnTo>
                    <a:pt x="3454" y="2463"/>
                  </a:lnTo>
                  <a:lnTo>
                    <a:pt x="3511" y="2310"/>
                  </a:lnTo>
                  <a:lnTo>
                    <a:pt x="3569" y="2138"/>
                  </a:lnTo>
                  <a:lnTo>
                    <a:pt x="3607" y="1985"/>
                  </a:lnTo>
                  <a:lnTo>
                    <a:pt x="3645" y="1833"/>
                  </a:lnTo>
                  <a:lnTo>
                    <a:pt x="3664" y="1661"/>
                  </a:lnTo>
                  <a:lnTo>
                    <a:pt x="3664" y="1508"/>
                  </a:lnTo>
                  <a:lnTo>
                    <a:pt x="3645" y="1184"/>
                  </a:lnTo>
                  <a:lnTo>
                    <a:pt x="3626" y="1012"/>
                  </a:lnTo>
                  <a:lnTo>
                    <a:pt x="3588" y="860"/>
                  </a:lnTo>
                  <a:lnTo>
                    <a:pt x="3530" y="707"/>
                  </a:lnTo>
                  <a:lnTo>
                    <a:pt x="3473" y="554"/>
                  </a:lnTo>
                  <a:lnTo>
                    <a:pt x="3397" y="402"/>
                  </a:lnTo>
                  <a:lnTo>
                    <a:pt x="3320" y="268"/>
                  </a:lnTo>
                  <a:lnTo>
                    <a:pt x="3225" y="134"/>
                  </a:lnTo>
                  <a:lnTo>
                    <a:pt x="311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28"/>
            <p:cNvSpPr/>
            <p:nvPr/>
          </p:nvSpPr>
          <p:spPr>
            <a:xfrm>
              <a:off x="5173450" y="4400100"/>
              <a:ext cx="265750" cy="297250"/>
            </a:xfrm>
            <a:custGeom>
              <a:avLst/>
              <a:gdLst/>
              <a:ahLst/>
              <a:cxnLst/>
              <a:rect l="l" t="t" r="r" b="b"/>
              <a:pathLst>
                <a:path w="10630" h="11890" extrusionOk="0">
                  <a:moveTo>
                    <a:pt x="6909" y="1"/>
                  </a:moveTo>
                  <a:lnTo>
                    <a:pt x="6718" y="77"/>
                  </a:lnTo>
                  <a:lnTo>
                    <a:pt x="6546" y="153"/>
                  </a:lnTo>
                  <a:lnTo>
                    <a:pt x="6374" y="249"/>
                  </a:lnTo>
                  <a:lnTo>
                    <a:pt x="6202" y="363"/>
                  </a:lnTo>
                  <a:lnTo>
                    <a:pt x="6050" y="478"/>
                  </a:lnTo>
                  <a:lnTo>
                    <a:pt x="5897" y="611"/>
                  </a:lnTo>
                  <a:lnTo>
                    <a:pt x="5744" y="764"/>
                  </a:lnTo>
                  <a:lnTo>
                    <a:pt x="5611" y="898"/>
                  </a:lnTo>
                  <a:lnTo>
                    <a:pt x="5496" y="1069"/>
                  </a:lnTo>
                  <a:lnTo>
                    <a:pt x="5382" y="1222"/>
                  </a:lnTo>
                  <a:lnTo>
                    <a:pt x="5286" y="1394"/>
                  </a:lnTo>
                  <a:lnTo>
                    <a:pt x="5191" y="1566"/>
                  </a:lnTo>
                  <a:lnTo>
                    <a:pt x="5115" y="1756"/>
                  </a:lnTo>
                  <a:lnTo>
                    <a:pt x="5057" y="1947"/>
                  </a:lnTo>
                  <a:lnTo>
                    <a:pt x="5019" y="2138"/>
                  </a:lnTo>
                  <a:lnTo>
                    <a:pt x="5000" y="2329"/>
                  </a:lnTo>
                  <a:lnTo>
                    <a:pt x="4752" y="2100"/>
                  </a:lnTo>
                  <a:lnTo>
                    <a:pt x="4485" y="1909"/>
                  </a:lnTo>
                  <a:lnTo>
                    <a:pt x="4199" y="1737"/>
                  </a:lnTo>
                  <a:lnTo>
                    <a:pt x="3893" y="1604"/>
                  </a:lnTo>
                  <a:lnTo>
                    <a:pt x="3588" y="1489"/>
                  </a:lnTo>
                  <a:lnTo>
                    <a:pt x="3264" y="1375"/>
                  </a:lnTo>
                  <a:lnTo>
                    <a:pt x="2939" y="1317"/>
                  </a:lnTo>
                  <a:lnTo>
                    <a:pt x="2615" y="1260"/>
                  </a:lnTo>
                  <a:lnTo>
                    <a:pt x="2615" y="1279"/>
                  </a:lnTo>
                  <a:lnTo>
                    <a:pt x="2500" y="1527"/>
                  </a:lnTo>
                  <a:lnTo>
                    <a:pt x="2405" y="1814"/>
                  </a:lnTo>
                  <a:lnTo>
                    <a:pt x="2329" y="2081"/>
                  </a:lnTo>
                  <a:lnTo>
                    <a:pt x="2271" y="2367"/>
                  </a:lnTo>
                  <a:lnTo>
                    <a:pt x="2233" y="2653"/>
                  </a:lnTo>
                  <a:lnTo>
                    <a:pt x="2214" y="2940"/>
                  </a:lnTo>
                  <a:lnTo>
                    <a:pt x="2233" y="3226"/>
                  </a:lnTo>
                  <a:lnTo>
                    <a:pt x="2271" y="3493"/>
                  </a:lnTo>
                  <a:lnTo>
                    <a:pt x="1985" y="3398"/>
                  </a:lnTo>
                  <a:lnTo>
                    <a:pt x="1718" y="3321"/>
                  </a:lnTo>
                  <a:lnTo>
                    <a:pt x="1413" y="3283"/>
                  </a:lnTo>
                  <a:lnTo>
                    <a:pt x="1126" y="3264"/>
                  </a:lnTo>
                  <a:lnTo>
                    <a:pt x="840" y="3302"/>
                  </a:lnTo>
                  <a:lnTo>
                    <a:pt x="554" y="3359"/>
                  </a:lnTo>
                  <a:lnTo>
                    <a:pt x="268" y="3436"/>
                  </a:lnTo>
                  <a:lnTo>
                    <a:pt x="1" y="3569"/>
                  </a:lnTo>
                  <a:lnTo>
                    <a:pt x="439" y="3856"/>
                  </a:lnTo>
                  <a:lnTo>
                    <a:pt x="840" y="4180"/>
                  </a:lnTo>
                  <a:lnTo>
                    <a:pt x="1222" y="4523"/>
                  </a:lnTo>
                  <a:lnTo>
                    <a:pt x="1584" y="4886"/>
                  </a:lnTo>
                  <a:lnTo>
                    <a:pt x="1909" y="5287"/>
                  </a:lnTo>
                  <a:lnTo>
                    <a:pt x="2214" y="5707"/>
                  </a:lnTo>
                  <a:lnTo>
                    <a:pt x="2481" y="6165"/>
                  </a:lnTo>
                  <a:lnTo>
                    <a:pt x="2729" y="6623"/>
                  </a:lnTo>
                  <a:lnTo>
                    <a:pt x="2958" y="7176"/>
                  </a:lnTo>
                  <a:lnTo>
                    <a:pt x="3168" y="7729"/>
                  </a:lnTo>
                  <a:lnTo>
                    <a:pt x="3550" y="8855"/>
                  </a:lnTo>
                  <a:lnTo>
                    <a:pt x="3760" y="9409"/>
                  </a:lnTo>
                  <a:lnTo>
                    <a:pt x="3874" y="9695"/>
                  </a:lnTo>
                  <a:lnTo>
                    <a:pt x="4008" y="9962"/>
                  </a:lnTo>
                  <a:lnTo>
                    <a:pt x="4161" y="10210"/>
                  </a:lnTo>
                  <a:lnTo>
                    <a:pt x="4313" y="10458"/>
                  </a:lnTo>
                  <a:lnTo>
                    <a:pt x="4485" y="10706"/>
                  </a:lnTo>
                  <a:lnTo>
                    <a:pt x="4676" y="10935"/>
                  </a:lnTo>
                  <a:lnTo>
                    <a:pt x="4905" y="11145"/>
                  </a:lnTo>
                  <a:lnTo>
                    <a:pt x="5134" y="11336"/>
                  </a:lnTo>
                  <a:lnTo>
                    <a:pt x="5382" y="11508"/>
                  </a:lnTo>
                  <a:lnTo>
                    <a:pt x="5630" y="11641"/>
                  </a:lnTo>
                  <a:lnTo>
                    <a:pt x="5916" y="11756"/>
                  </a:lnTo>
                  <a:lnTo>
                    <a:pt x="6202" y="11832"/>
                  </a:lnTo>
                  <a:lnTo>
                    <a:pt x="6489" y="11889"/>
                  </a:lnTo>
                  <a:lnTo>
                    <a:pt x="6794" y="11889"/>
                  </a:lnTo>
                  <a:lnTo>
                    <a:pt x="7061" y="11851"/>
                  </a:lnTo>
                  <a:lnTo>
                    <a:pt x="7328" y="11775"/>
                  </a:lnTo>
                  <a:lnTo>
                    <a:pt x="7576" y="11660"/>
                  </a:lnTo>
                  <a:lnTo>
                    <a:pt x="7805" y="11508"/>
                  </a:lnTo>
                  <a:lnTo>
                    <a:pt x="8015" y="11336"/>
                  </a:lnTo>
                  <a:lnTo>
                    <a:pt x="8187" y="11126"/>
                  </a:lnTo>
                  <a:lnTo>
                    <a:pt x="8263" y="11012"/>
                  </a:lnTo>
                  <a:lnTo>
                    <a:pt x="8321" y="10897"/>
                  </a:lnTo>
                  <a:lnTo>
                    <a:pt x="8378" y="10783"/>
                  </a:lnTo>
                  <a:lnTo>
                    <a:pt x="8435" y="10649"/>
                  </a:lnTo>
                  <a:lnTo>
                    <a:pt x="8473" y="10458"/>
                  </a:lnTo>
                  <a:lnTo>
                    <a:pt x="8607" y="10477"/>
                  </a:lnTo>
                  <a:lnTo>
                    <a:pt x="8740" y="10477"/>
                  </a:lnTo>
                  <a:lnTo>
                    <a:pt x="8893" y="10439"/>
                  </a:lnTo>
                  <a:lnTo>
                    <a:pt x="9046" y="10401"/>
                  </a:lnTo>
                  <a:lnTo>
                    <a:pt x="9179" y="10325"/>
                  </a:lnTo>
                  <a:lnTo>
                    <a:pt x="9332" y="10248"/>
                  </a:lnTo>
                  <a:lnTo>
                    <a:pt x="9485" y="10153"/>
                  </a:lnTo>
                  <a:lnTo>
                    <a:pt x="9618" y="10038"/>
                  </a:lnTo>
                  <a:lnTo>
                    <a:pt x="9885" y="9790"/>
                  </a:lnTo>
                  <a:lnTo>
                    <a:pt x="10114" y="9523"/>
                  </a:lnTo>
                  <a:lnTo>
                    <a:pt x="10305" y="9237"/>
                  </a:lnTo>
                  <a:lnTo>
                    <a:pt x="10439" y="8970"/>
                  </a:lnTo>
                  <a:lnTo>
                    <a:pt x="10534" y="8703"/>
                  </a:lnTo>
                  <a:lnTo>
                    <a:pt x="10592" y="8435"/>
                  </a:lnTo>
                  <a:lnTo>
                    <a:pt x="10630" y="8168"/>
                  </a:lnTo>
                  <a:lnTo>
                    <a:pt x="10611" y="7882"/>
                  </a:lnTo>
                  <a:lnTo>
                    <a:pt x="10572" y="7596"/>
                  </a:lnTo>
                  <a:lnTo>
                    <a:pt x="10515" y="7329"/>
                  </a:lnTo>
                  <a:lnTo>
                    <a:pt x="10439" y="7061"/>
                  </a:lnTo>
                  <a:lnTo>
                    <a:pt x="10324" y="6794"/>
                  </a:lnTo>
                  <a:lnTo>
                    <a:pt x="10191" y="6546"/>
                  </a:lnTo>
                  <a:lnTo>
                    <a:pt x="10057" y="6317"/>
                  </a:lnTo>
                  <a:lnTo>
                    <a:pt x="9885" y="6088"/>
                  </a:lnTo>
                  <a:lnTo>
                    <a:pt x="9733" y="5859"/>
                  </a:lnTo>
                  <a:lnTo>
                    <a:pt x="9370" y="5420"/>
                  </a:lnTo>
                  <a:lnTo>
                    <a:pt x="8989" y="5020"/>
                  </a:lnTo>
                  <a:lnTo>
                    <a:pt x="8588" y="4600"/>
                  </a:lnTo>
                  <a:lnTo>
                    <a:pt x="8206" y="4199"/>
                  </a:lnTo>
                  <a:lnTo>
                    <a:pt x="7863" y="3760"/>
                  </a:lnTo>
                  <a:lnTo>
                    <a:pt x="7691" y="3531"/>
                  </a:lnTo>
                  <a:lnTo>
                    <a:pt x="7538" y="3302"/>
                  </a:lnTo>
                  <a:lnTo>
                    <a:pt x="7328" y="2920"/>
                  </a:lnTo>
                  <a:lnTo>
                    <a:pt x="7157" y="2539"/>
                  </a:lnTo>
                  <a:lnTo>
                    <a:pt x="7023" y="2119"/>
                  </a:lnTo>
                  <a:lnTo>
                    <a:pt x="6928" y="1699"/>
                  </a:lnTo>
                  <a:lnTo>
                    <a:pt x="6851" y="1279"/>
                  </a:lnTo>
                  <a:lnTo>
                    <a:pt x="6832" y="859"/>
                  </a:lnTo>
                  <a:lnTo>
                    <a:pt x="6851" y="421"/>
                  </a:lnTo>
                  <a:lnTo>
                    <a:pt x="69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28"/>
            <p:cNvSpPr/>
            <p:nvPr/>
          </p:nvSpPr>
          <p:spPr>
            <a:xfrm>
              <a:off x="5238800" y="4400100"/>
              <a:ext cx="200400" cy="266250"/>
            </a:xfrm>
            <a:custGeom>
              <a:avLst/>
              <a:gdLst/>
              <a:ahLst/>
              <a:cxnLst/>
              <a:rect l="l" t="t" r="r" b="b"/>
              <a:pathLst>
                <a:path w="8016" h="10650" extrusionOk="0">
                  <a:moveTo>
                    <a:pt x="4295" y="1"/>
                  </a:moveTo>
                  <a:lnTo>
                    <a:pt x="4104" y="77"/>
                  </a:lnTo>
                  <a:lnTo>
                    <a:pt x="3932" y="153"/>
                  </a:lnTo>
                  <a:lnTo>
                    <a:pt x="3760" y="249"/>
                  </a:lnTo>
                  <a:lnTo>
                    <a:pt x="3588" y="363"/>
                  </a:lnTo>
                  <a:lnTo>
                    <a:pt x="3436" y="478"/>
                  </a:lnTo>
                  <a:lnTo>
                    <a:pt x="3283" y="611"/>
                  </a:lnTo>
                  <a:lnTo>
                    <a:pt x="3130" y="764"/>
                  </a:lnTo>
                  <a:lnTo>
                    <a:pt x="2997" y="898"/>
                  </a:lnTo>
                  <a:lnTo>
                    <a:pt x="2882" y="1069"/>
                  </a:lnTo>
                  <a:lnTo>
                    <a:pt x="2768" y="1222"/>
                  </a:lnTo>
                  <a:lnTo>
                    <a:pt x="2672" y="1394"/>
                  </a:lnTo>
                  <a:lnTo>
                    <a:pt x="2577" y="1566"/>
                  </a:lnTo>
                  <a:lnTo>
                    <a:pt x="2501" y="1756"/>
                  </a:lnTo>
                  <a:lnTo>
                    <a:pt x="2443" y="1947"/>
                  </a:lnTo>
                  <a:lnTo>
                    <a:pt x="2405" y="2138"/>
                  </a:lnTo>
                  <a:lnTo>
                    <a:pt x="2386" y="2329"/>
                  </a:lnTo>
                  <a:lnTo>
                    <a:pt x="2138" y="2100"/>
                  </a:lnTo>
                  <a:lnTo>
                    <a:pt x="1871" y="1909"/>
                  </a:lnTo>
                  <a:lnTo>
                    <a:pt x="1585" y="1737"/>
                  </a:lnTo>
                  <a:lnTo>
                    <a:pt x="1279" y="1604"/>
                  </a:lnTo>
                  <a:lnTo>
                    <a:pt x="974" y="1489"/>
                  </a:lnTo>
                  <a:lnTo>
                    <a:pt x="650" y="1375"/>
                  </a:lnTo>
                  <a:lnTo>
                    <a:pt x="325" y="1317"/>
                  </a:lnTo>
                  <a:lnTo>
                    <a:pt x="1" y="1260"/>
                  </a:lnTo>
                  <a:lnTo>
                    <a:pt x="1" y="1279"/>
                  </a:lnTo>
                  <a:lnTo>
                    <a:pt x="383" y="1604"/>
                  </a:lnTo>
                  <a:lnTo>
                    <a:pt x="726" y="1947"/>
                  </a:lnTo>
                  <a:lnTo>
                    <a:pt x="1070" y="2329"/>
                  </a:lnTo>
                  <a:lnTo>
                    <a:pt x="1394" y="2711"/>
                  </a:lnTo>
                  <a:lnTo>
                    <a:pt x="1699" y="3130"/>
                  </a:lnTo>
                  <a:lnTo>
                    <a:pt x="1966" y="3550"/>
                  </a:lnTo>
                  <a:lnTo>
                    <a:pt x="2214" y="3989"/>
                  </a:lnTo>
                  <a:lnTo>
                    <a:pt x="2443" y="4428"/>
                  </a:lnTo>
                  <a:lnTo>
                    <a:pt x="2596" y="4772"/>
                  </a:lnTo>
                  <a:lnTo>
                    <a:pt x="2749" y="5134"/>
                  </a:lnTo>
                  <a:lnTo>
                    <a:pt x="2997" y="5840"/>
                  </a:lnTo>
                  <a:lnTo>
                    <a:pt x="3245" y="6565"/>
                  </a:lnTo>
                  <a:lnTo>
                    <a:pt x="3493" y="7290"/>
                  </a:lnTo>
                  <a:lnTo>
                    <a:pt x="3760" y="7997"/>
                  </a:lnTo>
                  <a:lnTo>
                    <a:pt x="3913" y="8340"/>
                  </a:lnTo>
                  <a:lnTo>
                    <a:pt x="4085" y="8684"/>
                  </a:lnTo>
                  <a:lnTo>
                    <a:pt x="4275" y="9008"/>
                  </a:lnTo>
                  <a:lnTo>
                    <a:pt x="4466" y="9332"/>
                  </a:lnTo>
                  <a:lnTo>
                    <a:pt x="4695" y="9638"/>
                  </a:lnTo>
                  <a:lnTo>
                    <a:pt x="4943" y="9924"/>
                  </a:lnTo>
                  <a:lnTo>
                    <a:pt x="5134" y="10134"/>
                  </a:lnTo>
                  <a:lnTo>
                    <a:pt x="5344" y="10325"/>
                  </a:lnTo>
                  <a:lnTo>
                    <a:pt x="5573" y="10496"/>
                  </a:lnTo>
                  <a:lnTo>
                    <a:pt x="5821" y="10649"/>
                  </a:lnTo>
                  <a:lnTo>
                    <a:pt x="5859" y="10458"/>
                  </a:lnTo>
                  <a:lnTo>
                    <a:pt x="5993" y="10477"/>
                  </a:lnTo>
                  <a:lnTo>
                    <a:pt x="6126" y="10477"/>
                  </a:lnTo>
                  <a:lnTo>
                    <a:pt x="6279" y="10439"/>
                  </a:lnTo>
                  <a:lnTo>
                    <a:pt x="6432" y="10401"/>
                  </a:lnTo>
                  <a:lnTo>
                    <a:pt x="6565" y="10325"/>
                  </a:lnTo>
                  <a:lnTo>
                    <a:pt x="6718" y="10248"/>
                  </a:lnTo>
                  <a:lnTo>
                    <a:pt x="6871" y="10153"/>
                  </a:lnTo>
                  <a:lnTo>
                    <a:pt x="7004" y="10038"/>
                  </a:lnTo>
                  <a:lnTo>
                    <a:pt x="7271" y="9790"/>
                  </a:lnTo>
                  <a:lnTo>
                    <a:pt x="7500" y="9523"/>
                  </a:lnTo>
                  <a:lnTo>
                    <a:pt x="7691" y="9237"/>
                  </a:lnTo>
                  <a:lnTo>
                    <a:pt x="7825" y="8970"/>
                  </a:lnTo>
                  <a:lnTo>
                    <a:pt x="7920" y="8703"/>
                  </a:lnTo>
                  <a:lnTo>
                    <a:pt x="7978" y="8435"/>
                  </a:lnTo>
                  <a:lnTo>
                    <a:pt x="8016" y="8168"/>
                  </a:lnTo>
                  <a:lnTo>
                    <a:pt x="7997" y="7882"/>
                  </a:lnTo>
                  <a:lnTo>
                    <a:pt x="7958" y="7596"/>
                  </a:lnTo>
                  <a:lnTo>
                    <a:pt x="7901" y="7329"/>
                  </a:lnTo>
                  <a:lnTo>
                    <a:pt x="7825" y="7061"/>
                  </a:lnTo>
                  <a:lnTo>
                    <a:pt x="7710" y="6794"/>
                  </a:lnTo>
                  <a:lnTo>
                    <a:pt x="7577" y="6546"/>
                  </a:lnTo>
                  <a:lnTo>
                    <a:pt x="7443" y="6317"/>
                  </a:lnTo>
                  <a:lnTo>
                    <a:pt x="7271" y="6088"/>
                  </a:lnTo>
                  <a:lnTo>
                    <a:pt x="7119" y="5859"/>
                  </a:lnTo>
                  <a:lnTo>
                    <a:pt x="6756" y="5420"/>
                  </a:lnTo>
                  <a:lnTo>
                    <a:pt x="6375" y="5020"/>
                  </a:lnTo>
                  <a:lnTo>
                    <a:pt x="5974" y="4600"/>
                  </a:lnTo>
                  <a:lnTo>
                    <a:pt x="5592" y="4199"/>
                  </a:lnTo>
                  <a:lnTo>
                    <a:pt x="5249" y="3760"/>
                  </a:lnTo>
                  <a:lnTo>
                    <a:pt x="5077" y="3531"/>
                  </a:lnTo>
                  <a:lnTo>
                    <a:pt x="4924" y="3302"/>
                  </a:lnTo>
                  <a:lnTo>
                    <a:pt x="4714" y="2920"/>
                  </a:lnTo>
                  <a:lnTo>
                    <a:pt x="4543" y="2539"/>
                  </a:lnTo>
                  <a:lnTo>
                    <a:pt x="4409" y="2119"/>
                  </a:lnTo>
                  <a:lnTo>
                    <a:pt x="4314" y="1699"/>
                  </a:lnTo>
                  <a:lnTo>
                    <a:pt x="4237" y="1279"/>
                  </a:lnTo>
                  <a:lnTo>
                    <a:pt x="4218" y="859"/>
                  </a:lnTo>
                  <a:lnTo>
                    <a:pt x="4237" y="421"/>
                  </a:lnTo>
                  <a:lnTo>
                    <a:pt x="4295"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28"/>
            <p:cNvSpPr/>
            <p:nvPr/>
          </p:nvSpPr>
          <p:spPr>
            <a:xfrm>
              <a:off x="5735925" y="4517475"/>
              <a:ext cx="47250" cy="49150"/>
            </a:xfrm>
            <a:custGeom>
              <a:avLst/>
              <a:gdLst/>
              <a:ahLst/>
              <a:cxnLst/>
              <a:rect l="l" t="t" r="r" b="b"/>
              <a:pathLst>
                <a:path w="1890" h="1966" extrusionOk="0">
                  <a:moveTo>
                    <a:pt x="611" y="0"/>
                  </a:moveTo>
                  <a:lnTo>
                    <a:pt x="516" y="19"/>
                  </a:lnTo>
                  <a:lnTo>
                    <a:pt x="420" y="38"/>
                  </a:lnTo>
                  <a:lnTo>
                    <a:pt x="344" y="77"/>
                  </a:lnTo>
                  <a:lnTo>
                    <a:pt x="248" y="134"/>
                  </a:lnTo>
                  <a:lnTo>
                    <a:pt x="191" y="210"/>
                  </a:lnTo>
                  <a:lnTo>
                    <a:pt x="115" y="286"/>
                  </a:lnTo>
                  <a:lnTo>
                    <a:pt x="77" y="363"/>
                  </a:lnTo>
                  <a:lnTo>
                    <a:pt x="38" y="458"/>
                  </a:lnTo>
                  <a:lnTo>
                    <a:pt x="0" y="554"/>
                  </a:lnTo>
                  <a:lnTo>
                    <a:pt x="0" y="649"/>
                  </a:lnTo>
                  <a:lnTo>
                    <a:pt x="19" y="840"/>
                  </a:lnTo>
                  <a:lnTo>
                    <a:pt x="58" y="1031"/>
                  </a:lnTo>
                  <a:lnTo>
                    <a:pt x="153" y="1202"/>
                  </a:lnTo>
                  <a:lnTo>
                    <a:pt x="267" y="1355"/>
                  </a:lnTo>
                  <a:lnTo>
                    <a:pt x="420" y="1489"/>
                  </a:lnTo>
                  <a:lnTo>
                    <a:pt x="573" y="1603"/>
                  </a:lnTo>
                  <a:lnTo>
                    <a:pt x="745" y="1679"/>
                  </a:lnTo>
                  <a:lnTo>
                    <a:pt x="916" y="1756"/>
                  </a:lnTo>
                  <a:lnTo>
                    <a:pt x="1069" y="1813"/>
                  </a:lnTo>
                  <a:lnTo>
                    <a:pt x="1412" y="1928"/>
                  </a:lnTo>
                  <a:lnTo>
                    <a:pt x="1527" y="1947"/>
                  </a:lnTo>
                  <a:lnTo>
                    <a:pt x="1622" y="1966"/>
                  </a:lnTo>
                  <a:lnTo>
                    <a:pt x="1680" y="1947"/>
                  </a:lnTo>
                  <a:lnTo>
                    <a:pt x="1737" y="1928"/>
                  </a:lnTo>
                  <a:lnTo>
                    <a:pt x="1775" y="1889"/>
                  </a:lnTo>
                  <a:lnTo>
                    <a:pt x="1813" y="1851"/>
                  </a:lnTo>
                  <a:lnTo>
                    <a:pt x="1870" y="1737"/>
                  </a:lnTo>
                  <a:lnTo>
                    <a:pt x="1889" y="1603"/>
                  </a:lnTo>
                  <a:lnTo>
                    <a:pt x="1870" y="1470"/>
                  </a:lnTo>
                  <a:lnTo>
                    <a:pt x="1832" y="1317"/>
                  </a:lnTo>
                  <a:lnTo>
                    <a:pt x="1775" y="1183"/>
                  </a:lnTo>
                  <a:lnTo>
                    <a:pt x="1718" y="1050"/>
                  </a:lnTo>
                  <a:lnTo>
                    <a:pt x="1603" y="821"/>
                  </a:lnTo>
                  <a:lnTo>
                    <a:pt x="1412" y="554"/>
                  </a:lnTo>
                  <a:lnTo>
                    <a:pt x="1317" y="420"/>
                  </a:lnTo>
                  <a:lnTo>
                    <a:pt x="1202" y="305"/>
                  </a:lnTo>
                  <a:lnTo>
                    <a:pt x="1069" y="191"/>
                  </a:lnTo>
                  <a:lnTo>
                    <a:pt x="935" y="96"/>
                  </a:lnTo>
                  <a:lnTo>
                    <a:pt x="783" y="38"/>
                  </a:lnTo>
                  <a:lnTo>
                    <a:pt x="687" y="19"/>
                  </a:lnTo>
                  <a:lnTo>
                    <a:pt x="61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28"/>
            <p:cNvSpPr/>
            <p:nvPr/>
          </p:nvSpPr>
          <p:spPr>
            <a:xfrm>
              <a:off x="5780275" y="4535600"/>
              <a:ext cx="70650" cy="42950"/>
            </a:xfrm>
            <a:custGeom>
              <a:avLst/>
              <a:gdLst/>
              <a:ahLst/>
              <a:cxnLst/>
              <a:rect l="l" t="t" r="r" b="b"/>
              <a:pathLst>
                <a:path w="2826" h="1718" extrusionOk="0">
                  <a:moveTo>
                    <a:pt x="1718" y="0"/>
                  </a:moveTo>
                  <a:lnTo>
                    <a:pt x="1566" y="19"/>
                  </a:lnTo>
                  <a:lnTo>
                    <a:pt x="1394" y="58"/>
                  </a:lnTo>
                  <a:lnTo>
                    <a:pt x="1241" y="96"/>
                  </a:lnTo>
                  <a:lnTo>
                    <a:pt x="1089" y="134"/>
                  </a:lnTo>
                  <a:lnTo>
                    <a:pt x="936" y="210"/>
                  </a:lnTo>
                  <a:lnTo>
                    <a:pt x="802" y="287"/>
                  </a:lnTo>
                  <a:lnTo>
                    <a:pt x="573" y="420"/>
                  </a:lnTo>
                  <a:lnTo>
                    <a:pt x="364" y="611"/>
                  </a:lnTo>
                  <a:lnTo>
                    <a:pt x="173" y="821"/>
                  </a:lnTo>
                  <a:lnTo>
                    <a:pt x="96" y="935"/>
                  </a:lnTo>
                  <a:lnTo>
                    <a:pt x="20" y="1050"/>
                  </a:lnTo>
                  <a:lnTo>
                    <a:pt x="1" y="1126"/>
                  </a:lnTo>
                  <a:lnTo>
                    <a:pt x="1" y="1203"/>
                  </a:lnTo>
                  <a:lnTo>
                    <a:pt x="20" y="1241"/>
                  </a:lnTo>
                  <a:lnTo>
                    <a:pt x="58" y="1279"/>
                  </a:lnTo>
                  <a:lnTo>
                    <a:pt x="192" y="1336"/>
                  </a:lnTo>
                  <a:lnTo>
                    <a:pt x="325" y="1393"/>
                  </a:lnTo>
                  <a:lnTo>
                    <a:pt x="612" y="1508"/>
                  </a:lnTo>
                  <a:lnTo>
                    <a:pt x="917" y="1603"/>
                  </a:lnTo>
                  <a:lnTo>
                    <a:pt x="1165" y="1680"/>
                  </a:lnTo>
                  <a:lnTo>
                    <a:pt x="1432" y="1718"/>
                  </a:lnTo>
                  <a:lnTo>
                    <a:pt x="1680" y="1718"/>
                  </a:lnTo>
                  <a:lnTo>
                    <a:pt x="1928" y="1699"/>
                  </a:lnTo>
                  <a:lnTo>
                    <a:pt x="2062" y="1661"/>
                  </a:lnTo>
                  <a:lnTo>
                    <a:pt x="2176" y="1622"/>
                  </a:lnTo>
                  <a:lnTo>
                    <a:pt x="2291" y="1565"/>
                  </a:lnTo>
                  <a:lnTo>
                    <a:pt x="2405" y="1508"/>
                  </a:lnTo>
                  <a:lnTo>
                    <a:pt x="2501" y="1432"/>
                  </a:lnTo>
                  <a:lnTo>
                    <a:pt x="2596" y="1336"/>
                  </a:lnTo>
                  <a:lnTo>
                    <a:pt x="2673" y="1241"/>
                  </a:lnTo>
                  <a:lnTo>
                    <a:pt x="2749" y="1126"/>
                  </a:lnTo>
                  <a:lnTo>
                    <a:pt x="2787" y="1012"/>
                  </a:lnTo>
                  <a:lnTo>
                    <a:pt x="2825" y="878"/>
                  </a:lnTo>
                  <a:lnTo>
                    <a:pt x="2825" y="764"/>
                  </a:lnTo>
                  <a:lnTo>
                    <a:pt x="2806" y="630"/>
                  </a:lnTo>
                  <a:lnTo>
                    <a:pt x="2787" y="516"/>
                  </a:lnTo>
                  <a:lnTo>
                    <a:pt x="2730" y="401"/>
                  </a:lnTo>
                  <a:lnTo>
                    <a:pt x="2654" y="287"/>
                  </a:lnTo>
                  <a:lnTo>
                    <a:pt x="2577" y="191"/>
                  </a:lnTo>
                  <a:lnTo>
                    <a:pt x="2463" y="115"/>
                  </a:lnTo>
                  <a:lnTo>
                    <a:pt x="2329" y="77"/>
                  </a:lnTo>
                  <a:lnTo>
                    <a:pt x="2176" y="38"/>
                  </a:lnTo>
                  <a:lnTo>
                    <a:pt x="2043" y="19"/>
                  </a:lnTo>
                  <a:lnTo>
                    <a:pt x="187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28"/>
            <p:cNvSpPr/>
            <p:nvPr/>
          </p:nvSpPr>
          <p:spPr>
            <a:xfrm>
              <a:off x="5739250" y="4557075"/>
              <a:ext cx="71600" cy="610200"/>
            </a:xfrm>
            <a:custGeom>
              <a:avLst/>
              <a:gdLst/>
              <a:ahLst/>
              <a:cxnLst/>
              <a:rect l="l" t="t" r="r" b="b"/>
              <a:pathLst>
                <a:path w="2864" h="24408" fill="none" extrusionOk="0">
                  <a:moveTo>
                    <a:pt x="2863" y="24407"/>
                  </a:moveTo>
                  <a:lnTo>
                    <a:pt x="2863" y="24407"/>
                  </a:lnTo>
                  <a:lnTo>
                    <a:pt x="2634" y="23968"/>
                  </a:lnTo>
                  <a:lnTo>
                    <a:pt x="2367" y="23415"/>
                  </a:lnTo>
                  <a:lnTo>
                    <a:pt x="2062" y="22652"/>
                  </a:lnTo>
                  <a:lnTo>
                    <a:pt x="1871" y="22194"/>
                  </a:lnTo>
                  <a:lnTo>
                    <a:pt x="1699" y="21678"/>
                  </a:lnTo>
                  <a:lnTo>
                    <a:pt x="1508" y="21125"/>
                  </a:lnTo>
                  <a:lnTo>
                    <a:pt x="1318" y="20533"/>
                  </a:lnTo>
                  <a:lnTo>
                    <a:pt x="1127" y="19885"/>
                  </a:lnTo>
                  <a:lnTo>
                    <a:pt x="955" y="19198"/>
                  </a:lnTo>
                  <a:lnTo>
                    <a:pt x="783" y="18453"/>
                  </a:lnTo>
                  <a:lnTo>
                    <a:pt x="612" y="17671"/>
                  </a:lnTo>
                  <a:lnTo>
                    <a:pt x="459" y="16850"/>
                  </a:lnTo>
                  <a:lnTo>
                    <a:pt x="325" y="15992"/>
                  </a:lnTo>
                  <a:lnTo>
                    <a:pt x="211" y="15076"/>
                  </a:lnTo>
                  <a:lnTo>
                    <a:pt x="115" y="14141"/>
                  </a:lnTo>
                  <a:lnTo>
                    <a:pt x="39" y="13148"/>
                  </a:lnTo>
                  <a:lnTo>
                    <a:pt x="1" y="12118"/>
                  </a:lnTo>
                  <a:lnTo>
                    <a:pt x="1" y="11068"/>
                  </a:lnTo>
                  <a:lnTo>
                    <a:pt x="20" y="9961"/>
                  </a:lnTo>
                  <a:lnTo>
                    <a:pt x="77" y="8835"/>
                  </a:lnTo>
                  <a:lnTo>
                    <a:pt x="173" y="7671"/>
                  </a:lnTo>
                  <a:lnTo>
                    <a:pt x="325" y="6469"/>
                  </a:lnTo>
                  <a:lnTo>
                    <a:pt x="497" y="5248"/>
                  </a:lnTo>
                  <a:lnTo>
                    <a:pt x="745" y="3969"/>
                  </a:lnTo>
                  <a:lnTo>
                    <a:pt x="1031" y="2691"/>
                  </a:lnTo>
                  <a:lnTo>
                    <a:pt x="1184" y="2023"/>
                  </a:lnTo>
                  <a:lnTo>
                    <a:pt x="1375" y="1355"/>
                  </a:lnTo>
                  <a:lnTo>
                    <a:pt x="1566" y="687"/>
                  </a:lnTo>
                  <a:lnTo>
                    <a:pt x="1756"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28"/>
            <p:cNvSpPr/>
            <p:nvPr/>
          </p:nvSpPr>
          <p:spPr>
            <a:xfrm>
              <a:off x="5392900" y="4597625"/>
              <a:ext cx="71100" cy="75400"/>
            </a:xfrm>
            <a:custGeom>
              <a:avLst/>
              <a:gdLst/>
              <a:ahLst/>
              <a:cxnLst/>
              <a:rect l="l" t="t" r="r" b="b"/>
              <a:pathLst>
                <a:path w="2844" h="3016" extrusionOk="0">
                  <a:moveTo>
                    <a:pt x="1794" y="0"/>
                  </a:moveTo>
                  <a:lnTo>
                    <a:pt x="1585" y="19"/>
                  </a:lnTo>
                  <a:lnTo>
                    <a:pt x="1375" y="38"/>
                  </a:lnTo>
                  <a:lnTo>
                    <a:pt x="1184" y="115"/>
                  </a:lnTo>
                  <a:lnTo>
                    <a:pt x="1012" y="210"/>
                  </a:lnTo>
                  <a:lnTo>
                    <a:pt x="859" y="325"/>
                  </a:lnTo>
                  <a:lnTo>
                    <a:pt x="707" y="458"/>
                  </a:lnTo>
                  <a:lnTo>
                    <a:pt x="573" y="611"/>
                  </a:lnTo>
                  <a:lnTo>
                    <a:pt x="440" y="763"/>
                  </a:lnTo>
                  <a:lnTo>
                    <a:pt x="344" y="935"/>
                  </a:lnTo>
                  <a:lnTo>
                    <a:pt x="249" y="1126"/>
                  </a:lnTo>
                  <a:lnTo>
                    <a:pt x="172" y="1317"/>
                  </a:lnTo>
                  <a:lnTo>
                    <a:pt x="115" y="1527"/>
                  </a:lnTo>
                  <a:lnTo>
                    <a:pt x="58" y="1756"/>
                  </a:lnTo>
                  <a:lnTo>
                    <a:pt x="20" y="1985"/>
                  </a:lnTo>
                  <a:lnTo>
                    <a:pt x="1" y="2214"/>
                  </a:lnTo>
                  <a:lnTo>
                    <a:pt x="1" y="2385"/>
                  </a:lnTo>
                  <a:lnTo>
                    <a:pt x="1" y="2634"/>
                  </a:lnTo>
                  <a:lnTo>
                    <a:pt x="20" y="2748"/>
                  </a:lnTo>
                  <a:lnTo>
                    <a:pt x="39" y="2843"/>
                  </a:lnTo>
                  <a:lnTo>
                    <a:pt x="77" y="2939"/>
                  </a:lnTo>
                  <a:lnTo>
                    <a:pt x="115" y="2977"/>
                  </a:lnTo>
                  <a:lnTo>
                    <a:pt x="191" y="3015"/>
                  </a:lnTo>
                  <a:lnTo>
                    <a:pt x="306" y="3015"/>
                  </a:lnTo>
                  <a:lnTo>
                    <a:pt x="535" y="2996"/>
                  </a:lnTo>
                  <a:lnTo>
                    <a:pt x="783" y="2939"/>
                  </a:lnTo>
                  <a:lnTo>
                    <a:pt x="974" y="2882"/>
                  </a:lnTo>
                  <a:lnTo>
                    <a:pt x="1184" y="2824"/>
                  </a:lnTo>
                  <a:lnTo>
                    <a:pt x="1375" y="2748"/>
                  </a:lnTo>
                  <a:lnTo>
                    <a:pt x="1565" y="2672"/>
                  </a:lnTo>
                  <a:lnTo>
                    <a:pt x="1756" y="2576"/>
                  </a:lnTo>
                  <a:lnTo>
                    <a:pt x="2043" y="2405"/>
                  </a:lnTo>
                  <a:lnTo>
                    <a:pt x="2291" y="2195"/>
                  </a:lnTo>
                  <a:lnTo>
                    <a:pt x="2405" y="2080"/>
                  </a:lnTo>
                  <a:lnTo>
                    <a:pt x="2520" y="1966"/>
                  </a:lnTo>
                  <a:lnTo>
                    <a:pt x="2615" y="1832"/>
                  </a:lnTo>
                  <a:lnTo>
                    <a:pt x="2691" y="1679"/>
                  </a:lnTo>
                  <a:lnTo>
                    <a:pt x="2768" y="1527"/>
                  </a:lnTo>
                  <a:lnTo>
                    <a:pt x="2806" y="1374"/>
                  </a:lnTo>
                  <a:lnTo>
                    <a:pt x="2825" y="1221"/>
                  </a:lnTo>
                  <a:lnTo>
                    <a:pt x="2844" y="1050"/>
                  </a:lnTo>
                  <a:lnTo>
                    <a:pt x="2825" y="878"/>
                  </a:lnTo>
                  <a:lnTo>
                    <a:pt x="2787" y="725"/>
                  </a:lnTo>
                  <a:lnTo>
                    <a:pt x="2730" y="573"/>
                  </a:lnTo>
                  <a:lnTo>
                    <a:pt x="2653" y="439"/>
                  </a:lnTo>
                  <a:lnTo>
                    <a:pt x="2520" y="286"/>
                  </a:lnTo>
                  <a:lnTo>
                    <a:pt x="2367" y="172"/>
                  </a:lnTo>
                  <a:lnTo>
                    <a:pt x="2176" y="96"/>
                  </a:lnTo>
                  <a:lnTo>
                    <a:pt x="1985" y="38"/>
                  </a:lnTo>
                  <a:lnTo>
                    <a:pt x="17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28"/>
            <p:cNvSpPr/>
            <p:nvPr/>
          </p:nvSpPr>
          <p:spPr>
            <a:xfrm>
              <a:off x="5304650" y="4652475"/>
              <a:ext cx="92575" cy="52975"/>
            </a:xfrm>
            <a:custGeom>
              <a:avLst/>
              <a:gdLst/>
              <a:ahLst/>
              <a:cxnLst/>
              <a:rect l="l" t="t" r="r" b="b"/>
              <a:pathLst>
                <a:path w="3703" h="2119" extrusionOk="0">
                  <a:moveTo>
                    <a:pt x="1832" y="1"/>
                  </a:moveTo>
                  <a:lnTo>
                    <a:pt x="1584" y="20"/>
                  </a:lnTo>
                  <a:lnTo>
                    <a:pt x="1355" y="77"/>
                  </a:lnTo>
                  <a:lnTo>
                    <a:pt x="1126" y="153"/>
                  </a:lnTo>
                  <a:lnTo>
                    <a:pt x="897" y="249"/>
                  </a:lnTo>
                  <a:lnTo>
                    <a:pt x="687" y="382"/>
                  </a:lnTo>
                  <a:lnTo>
                    <a:pt x="496" y="535"/>
                  </a:lnTo>
                  <a:lnTo>
                    <a:pt x="306" y="688"/>
                  </a:lnTo>
                  <a:lnTo>
                    <a:pt x="172" y="859"/>
                  </a:lnTo>
                  <a:lnTo>
                    <a:pt x="77" y="1031"/>
                  </a:lnTo>
                  <a:lnTo>
                    <a:pt x="38" y="1127"/>
                  </a:lnTo>
                  <a:lnTo>
                    <a:pt x="19" y="1222"/>
                  </a:lnTo>
                  <a:lnTo>
                    <a:pt x="0" y="1317"/>
                  </a:lnTo>
                  <a:lnTo>
                    <a:pt x="19" y="1432"/>
                  </a:lnTo>
                  <a:lnTo>
                    <a:pt x="58" y="1546"/>
                  </a:lnTo>
                  <a:lnTo>
                    <a:pt x="115" y="1661"/>
                  </a:lnTo>
                  <a:lnTo>
                    <a:pt x="210" y="1775"/>
                  </a:lnTo>
                  <a:lnTo>
                    <a:pt x="325" y="1852"/>
                  </a:lnTo>
                  <a:lnTo>
                    <a:pt x="439" y="1909"/>
                  </a:lnTo>
                  <a:lnTo>
                    <a:pt x="554" y="1966"/>
                  </a:lnTo>
                  <a:lnTo>
                    <a:pt x="802" y="2043"/>
                  </a:lnTo>
                  <a:lnTo>
                    <a:pt x="1069" y="2081"/>
                  </a:lnTo>
                  <a:lnTo>
                    <a:pt x="1336" y="2119"/>
                  </a:lnTo>
                  <a:lnTo>
                    <a:pt x="1603" y="2119"/>
                  </a:lnTo>
                  <a:lnTo>
                    <a:pt x="1851" y="2100"/>
                  </a:lnTo>
                  <a:lnTo>
                    <a:pt x="2119" y="2043"/>
                  </a:lnTo>
                  <a:lnTo>
                    <a:pt x="2367" y="1985"/>
                  </a:lnTo>
                  <a:lnTo>
                    <a:pt x="2615" y="1909"/>
                  </a:lnTo>
                  <a:lnTo>
                    <a:pt x="2863" y="1814"/>
                  </a:lnTo>
                  <a:lnTo>
                    <a:pt x="3092" y="1699"/>
                  </a:lnTo>
                  <a:lnTo>
                    <a:pt x="3321" y="1565"/>
                  </a:lnTo>
                  <a:lnTo>
                    <a:pt x="3435" y="1489"/>
                  </a:lnTo>
                  <a:lnTo>
                    <a:pt x="3550" y="1394"/>
                  </a:lnTo>
                  <a:lnTo>
                    <a:pt x="3626" y="1298"/>
                  </a:lnTo>
                  <a:lnTo>
                    <a:pt x="3683" y="1203"/>
                  </a:lnTo>
                  <a:lnTo>
                    <a:pt x="3702" y="1069"/>
                  </a:lnTo>
                  <a:lnTo>
                    <a:pt x="3683" y="955"/>
                  </a:lnTo>
                  <a:lnTo>
                    <a:pt x="3645" y="840"/>
                  </a:lnTo>
                  <a:lnTo>
                    <a:pt x="3588" y="745"/>
                  </a:lnTo>
                  <a:lnTo>
                    <a:pt x="3512" y="649"/>
                  </a:lnTo>
                  <a:lnTo>
                    <a:pt x="3416" y="554"/>
                  </a:lnTo>
                  <a:lnTo>
                    <a:pt x="3225" y="420"/>
                  </a:lnTo>
                  <a:lnTo>
                    <a:pt x="2958" y="249"/>
                  </a:lnTo>
                  <a:lnTo>
                    <a:pt x="2691" y="134"/>
                  </a:lnTo>
                  <a:lnTo>
                    <a:pt x="2386" y="39"/>
                  </a:lnTo>
                  <a:lnTo>
                    <a:pt x="208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28"/>
            <p:cNvSpPr/>
            <p:nvPr/>
          </p:nvSpPr>
          <p:spPr>
            <a:xfrm>
              <a:off x="5387175" y="4661550"/>
              <a:ext cx="176550" cy="386925"/>
            </a:xfrm>
            <a:custGeom>
              <a:avLst/>
              <a:gdLst/>
              <a:ahLst/>
              <a:cxnLst/>
              <a:rect l="l" t="t" r="r" b="b"/>
              <a:pathLst>
                <a:path w="7062" h="15477" fill="none" extrusionOk="0">
                  <a:moveTo>
                    <a:pt x="7061" y="15477"/>
                  </a:moveTo>
                  <a:lnTo>
                    <a:pt x="7061" y="15477"/>
                  </a:lnTo>
                  <a:lnTo>
                    <a:pt x="6947" y="14999"/>
                  </a:lnTo>
                  <a:lnTo>
                    <a:pt x="6603" y="13702"/>
                  </a:lnTo>
                  <a:lnTo>
                    <a:pt x="6336" y="12805"/>
                  </a:lnTo>
                  <a:lnTo>
                    <a:pt x="6031" y="11774"/>
                  </a:lnTo>
                  <a:lnTo>
                    <a:pt x="5649" y="10649"/>
                  </a:lnTo>
                  <a:lnTo>
                    <a:pt x="5229" y="9446"/>
                  </a:lnTo>
                  <a:lnTo>
                    <a:pt x="4752" y="8187"/>
                  </a:lnTo>
                  <a:lnTo>
                    <a:pt x="4218" y="6889"/>
                  </a:lnTo>
                  <a:lnTo>
                    <a:pt x="3932" y="6240"/>
                  </a:lnTo>
                  <a:lnTo>
                    <a:pt x="3645" y="5611"/>
                  </a:lnTo>
                  <a:lnTo>
                    <a:pt x="3340" y="4962"/>
                  </a:lnTo>
                  <a:lnTo>
                    <a:pt x="3016" y="4332"/>
                  </a:lnTo>
                  <a:lnTo>
                    <a:pt x="2672" y="3721"/>
                  </a:lnTo>
                  <a:lnTo>
                    <a:pt x="2329" y="3111"/>
                  </a:lnTo>
                  <a:lnTo>
                    <a:pt x="1966" y="2538"/>
                  </a:lnTo>
                  <a:lnTo>
                    <a:pt x="1604" y="1966"/>
                  </a:lnTo>
                  <a:lnTo>
                    <a:pt x="1222" y="1431"/>
                  </a:lnTo>
                  <a:lnTo>
                    <a:pt x="821" y="935"/>
                  </a:lnTo>
                  <a:lnTo>
                    <a:pt x="420" y="458"/>
                  </a:lnTo>
                  <a:lnTo>
                    <a:pt x="1" y="0"/>
                  </a:lnTo>
                </a:path>
              </a:pathLst>
            </a:custGeom>
            <a:solidFill>
              <a:schemeClr val="lt1"/>
            </a:solidFill>
            <a:ln w="19050" cap="rnd"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28"/>
            <p:cNvSpPr/>
            <p:nvPr/>
          </p:nvSpPr>
          <p:spPr>
            <a:xfrm>
              <a:off x="4800850" y="4670125"/>
              <a:ext cx="1670750" cy="797700"/>
            </a:xfrm>
            <a:custGeom>
              <a:avLst/>
              <a:gdLst/>
              <a:ahLst/>
              <a:cxnLst/>
              <a:rect l="l" t="t" r="r" b="b"/>
              <a:pathLst>
                <a:path w="66830" h="31908" extrusionOk="0">
                  <a:moveTo>
                    <a:pt x="40437" y="1"/>
                  </a:moveTo>
                  <a:lnTo>
                    <a:pt x="40037" y="20"/>
                  </a:lnTo>
                  <a:lnTo>
                    <a:pt x="39636" y="58"/>
                  </a:lnTo>
                  <a:lnTo>
                    <a:pt x="39254" y="134"/>
                  </a:lnTo>
                  <a:lnTo>
                    <a:pt x="38854" y="249"/>
                  </a:lnTo>
                  <a:lnTo>
                    <a:pt x="38472" y="363"/>
                  </a:lnTo>
                  <a:lnTo>
                    <a:pt x="38109" y="535"/>
                  </a:lnTo>
                  <a:lnTo>
                    <a:pt x="37747" y="707"/>
                  </a:lnTo>
                  <a:lnTo>
                    <a:pt x="37403" y="917"/>
                  </a:lnTo>
                  <a:lnTo>
                    <a:pt x="37079" y="1146"/>
                  </a:lnTo>
                  <a:lnTo>
                    <a:pt x="36774" y="1413"/>
                  </a:lnTo>
                  <a:lnTo>
                    <a:pt x="36468" y="1680"/>
                  </a:lnTo>
                  <a:lnTo>
                    <a:pt x="36201" y="1985"/>
                  </a:lnTo>
                  <a:lnTo>
                    <a:pt x="35953" y="2310"/>
                  </a:lnTo>
                  <a:lnTo>
                    <a:pt x="35743" y="2634"/>
                  </a:lnTo>
                  <a:lnTo>
                    <a:pt x="35552" y="2997"/>
                  </a:lnTo>
                  <a:lnTo>
                    <a:pt x="35380" y="3359"/>
                  </a:lnTo>
                  <a:lnTo>
                    <a:pt x="35247" y="3741"/>
                  </a:lnTo>
                  <a:lnTo>
                    <a:pt x="35151" y="4123"/>
                  </a:lnTo>
                  <a:lnTo>
                    <a:pt x="35075" y="4523"/>
                  </a:lnTo>
                  <a:lnTo>
                    <a:pt x="35037" y="4924"/>
                  </a:lnTo>
                  <a:lnTo>
                    <a:pt x="35018" y="5325"/>
                  </a:lnTo>
                  <a:lnTo>
                    <a:pt x="35018" y="5726"/>
                  </a:lnTo>
                  <a:lnTo>
                    <a:pt x="35056" y="6126"/>
                  </a:lnTo>
                  <a:lnTo>
                    <a:pt x="35132" y="6527"/>
                  </a:lnTo>
                  <a:lnTo>
                    <a:pt x="35228" y="6928"/>
                  </a:lnTo>
                  <a:lnTo>
                    <a:pt x="35342" y="7309"/>
                  </a:lnTo>
                  <a:lnTo>
                    <a:pt x="35495" y="7672"/>
                  </a:lnTo>
                  <a:lnTo>
                    <a:pt x="35667" y="8035"/>
                  </a:lnTo>
                  <a:lnTo>
                    <a:pt x="35877" y="8378"/>
                  </a:lnTo>
                  <a:lnTo>
                    <a:pt x="36106" y="8722"/>
                  </a:lnTo>
                  <a:lnTo>
                    <a:pt x="35609" y="8550"/>
                  </a:lnTo>
                  <a:lnTo>
                    <a:pt x="35075" y="8435"/>
                  </a:lnTo>
                  <a:lnTo>
                    <a:pt x="34541" y="8378"/>
                  </a:lnTo>
                  <a:lnTo>
                    <a:pt x="34274" y="8359"/>
                  </a:lnTo>
                  <a:lnTo>
                    <a:pt x="34007" y="8340"/>
                  </a:lnTo>
                  <a:lnTo>
                    <a:pt x="33739" y="8340"/>
                  </a:lnTo>
                  <a:lnTo>
                    <a:pt x="33472" y="8359"/>
                  </a:lnTo>
                  <a:lnTo>
                    <a:pt x="33224" y="8397"/>
                  </a:lnTo>
                  <a:lnTo>
                    <a:pt x="32957" y="8435"/>
                  </a:lnTo>
                  <a:lnTo>
                    <a:pt x="32690" y="8493"/>
                  </a:lnTo>
                  <a:lnTo>
                    <a:pt x="32442" y="8550"/>
                  </a:lnTo>
                  <a:lnTo>
                    <a:pt x="32194" y="8645"/>
                  </a:lnTo>
                  <a:lnTo>
                    <a:pt x="31946" y="8741"/>
                  </a:lnTo>
                  <a:lnTo>
                    <a:pt x="31697" y="8855"/>
                  </a:lnTo>
                  <a:lnTo>
                    <a:pt x="31468" y="8970"/>
                  </a:lnTo>
                  <a:lnTo>
                    <a:pt x="31239" y="9103"/>
                  </a:lnTo>
                  <a:lnTo>
                    <a:pt x="31030" y="9256"/>
                  </a:lnTo>
                  <a:lnTo>
                    <a:pt x="30820" y="9428"/>
                  </a:lnTo>
                  <a:lnTo>
                    <a:pt x="30610" y="9599"/>
                  </a:lnTo>
                  <a:lnTo>
                    <a:pt x="30419" y="9790"/>
                  </a:lnTo>
                  <a:lnTo>
                    <a:pt x="30247" y="9981"/>
                  </a:lnTo>
                  <a:lnTo>
                    <a:pt x="30095" y="10191"/>
                  </a:lnTo>
                  <a:lnTo>
                    <a:pt x="29942" y="10401"/>
                  </a:lnTo>
                  <a:lnTo>
                    <a:pt x="29789" y="10630"/>
                  </a:lnTo>
                  <a:lnTo>
                    <a:pt x="29675" y="10859"/>
                  </a:lnTo>
                  <a:lnTo>
                    <a:pt x="29560" y="11107"/>
                  </a:lnTo>
                  <a:lnTo>
                    <a:pt x="29484" y="11336"/>
                  </a:lnTo>
                  <a:lnTo>
                    <a:pt x="29408" y="11603"/>
                  </a:lnTo>
                  <a:lnTo>
                    <a:pt x="29350" y="11851"/>
                  </a:lnTo>
                  <a:lnTo>
                    <a:pt x="29312" y="12118"/>
                  </a:lnTo>
                  <a:lnTo>
                    <a:pt x="29293" y="12386"/>
                  </a:lnTo>
                  <a:lnTo>
                    <a:pt x="29312" y="12653"/>
                  </a:lnTo>
                  <a:lnTo>
                    <a:pt x="29331" y="12901"/>
                  </a:lnTo>
                  <a:lnTo>
                    <a:pt x="29369" y="13168"/>
                  </a:lnTo>
                  <a:lnTo>
                    <a:pt x="29446" y="13435"/>
                  </a:lnTo>
                  <a:lnTo>
                    <a:pt x="29522" y="13683"/>
                  </a:lnTo>
                  <a:lnTo>
                    <a:pt x="29617" y="13931"/>
                  </a:lnTo>
                  <a:lnTo>
                    <a:pt x="29732" y="14160"/>
                  </a:lnTo>
                  <a:lnTo>
                    <a:pt x="29866" y="14389"/>
                  </a:lnTo>
                  <a:lnTo>
                    <a:pt x="30018" y="14599"/>
                  </a:lnTo>
                  <a:lnTo>
                    <a:pt x="30190" y="14809"/>
                  </a:lnTo>
                  <a:lnTo>
                    <a:pt x="30362" y="14981"/>
                  </a:lnTo>
                  <a:lnTo>
                    <a:pt x="30572" y="15153"/>
                  </a:lnTo>
                  <a:lnTo>
                    <a:pt x="30781" y="15305"/>
                  </a:lnTo>
                  <a:lnTo>
                    <a:pt x="31010" y="15439"/>
                  </a:lnTo>
                  <a:lnTo>
                    <a:pt x="31010" y="15439"/>
                  </a:lnTo>
                  <a:lnTo>
                    <a:pt x="30877" y="15401"/>
                  </a:lnTo>
                  <a:lnTo>
                    <a:pt x="30743" y="15363"/>
                  </a:lnTo>
                  <a:lnTo>
                    <a:pt x="30476" y="15324"/>
                  </a:lnTo>
                  <a:lnTo>
                    <a:pt x="30190" y="15324"/>
                  </a:lnTo>
                  <a:lnTo>
                    <a:pt x="29904" y="15363"/>
                  </a:lnTo>
                  <a:lnTo>
                    <a:pt x="29617" y="15420"/>
                  </a:lnTo>
                  <a:lnTo>
                    <a:pt x="29331" y="15515"/>
                  </a:lnTo>
                  <a:lnTo>
                    <a:pt x="29083" y="15649"/>
                  </a:lnTo>
                  <a:lnTo>
                    <a:pt x="28873" y="15801"/>
                  </a:lnTo>
                  <a:lnTo>
                    <a:pt x="28682" y="15973"/>
                  </a:lnTo>
                  <a:lnTo>
                    <a:pt x="28511" y="16183"/>
                  </a:lnTo>
                  <a:lnTo>
                    <a:pt x="28377" y="16393"/>
                  </a:lnTo>
                  <a:lnTo>
                    <a:pt x="28282" y="16641"/>
                  </a:lnTo>
                  <a:lnTo>
                    <a:pt x="28205" y="16889"/>
                  </a:lnTo>
                  <a:lnTo>
                    <a:pt x="28167" y="17137"/>
                  </a:lnTo>
                  <a:lnTo>
                    <a:pt x="28167" y="17404"/>
                  </a:lnTo>
                  <a:lnTo>
                    <a:pt x="28205" y="17652"/>
                  </a:lnTo>
                  <a:lnTo>
                    <a:pt x="28091" y="17290"/>
                  </a:lnTo>
                  <a:lnTo>
                    <a:pt x="27957" y="16927"/>
                  </a:lnTo>
                  <a:lnTo>
                    <a:pt x="27805" y="16584"/>
                  </a:lnTo>
                  <a:lnTo>
                    <a:pt x="27633" y="16240"/>
                  </a:lnTo>
                  <a:lnTo>
                    <a:pt x="27442" y="15916"/>
                  </a:lnTo>
                  <a:lnTo>
                    <a:pt x="27232" y="15611"/>
                  </a:lnTo>
                  <a:lnTo>
                    <a:pt x="27003" y="15305"/>
                  </a:lnTo>
                  <a:lnTo>
                    <a:pt x="26755" y="15019"/>
                  </a:lnTo>
                  <a:lnTo>
                    <a:pt x="26507" y="14752"/>
                  </a:lnTo>
                  <a:lnTo>
                    <a:pt x="26221" y="14485"/>
                  </a:lnTo>
                  <a:lnTo>
                    <a:pt x="25934" y="14256"/>
                  </a:lnTo>
                  <a:lnTo>
                    <a:pt x="25629" y="14027"/>
                  </a:lnTo>
                  <a:lnTo>
                    <a:pt x="25324" y="13836"/>
                  </a:lnTo>
                  <a:lnTo>
                    <a:pt x="24980" y="13645"/>
                  </a:lnTo>
                  <a:lnTo>
                    <a:pt x="24637" y="13492"/>
                  </a:lnTo>
                  <a:lnTo>
                    <a:pt x="24293" y="13340"/>
                  </a:lnTo>
                  <a:lnTo>
                    <a:pt x="23931" y="13225"/>
                  </a:lnTo>
                  <a:lnTo>
                    <a:pt x="23549" y="13149"/>
                  </a:lnTo>
                  <a:lnTo>
                    <a:pt x="23167" y="13073"/>
                  </a:lnTo>
                  <a:lnTo>
                    <a:pt x="22786" y="13034"/>
                  </a:lnTo>
                  <a:lnTo>
                    <a:pt x="22404" y="13034"/>
                  </a:lnTo>
                  <a:lnTo>
                    <a:pt x="22022" y="13053"/>
                  </a:lnTo>
                  <a:lnTo>
                    <a:pt x="21641" y="13092"/>
                  </a:lnTo>
                  <a:lnTo>
                    <a:pt x="21278" y="13149"/>
                  </a:lnTo>
                  <a:lnTo>
                    <a:pt x="20897" y="13225"/>
                  </a:lnTo>
                  <a:lnTo>
                    <a:pt x="20534" y="13340"/>
                  </a:lnTo>
                  <a:lnTo>
                    <a:pt x="20190" y="13473"/>
                  </a:lnTo>
                  <a:lnTo>
                    <a:pt x="19847" y="13645"/>
                  </a:lnTo>
                  <a:lnTo>
                    <a:pt x="19503" y="13836"/>
                  </a:lnTo>
                  <a:lnTo>
                    <a:pt x="19198" y="14027"/>
                  </a:lnTo>
                  <a:lnTo>
                    <a:pt x="18893" y="14275"/>
                  </a:lnTo>
                  <a:lnTo>
                    <a:pt x="18607" y="14523"/>
                  </a:lnTo>
                  <a:lnTo>
                    <a:pt x="18339" y="14809"/>
                  </a:lnTo>
                  <a:lnTo>
                    <a:pt x="18110" y="15095"/>
                  </a:lnTo>
                  <a:lnTo>
                    <a:pt x="17901" y="15420"/>
                  </a:lnTo>
                  <a:lnTo>
                    <a:pt x="17710" y="15744"/>
                  </a:lnTo>
                  <a:lnTo>
                    <a:pt x="17538" y="16088"/>
                  </a:lnTo>
                  <a:lnTo>
                    <a:pt x="17404" y="16450"/>
                  </a:lnTo>
                  <a:lnTo>
                    <a:pt x="17290" y="16813"/>
                  </a:lnTo>
                  <a:lnTo>
                    <a:pt x="17214" y="17194"/>
                  </a:lnTo>
                  <a:lnTo>
                    <a:pt x="17156" y="17557"/>
                  </a:lnTo>
                  <a:lnTo>
                    <a:pt x="17137" y="17939"/>
                  </a:lnTo>
                  <a:lnTo>
                    <a:pt x="17137" y="18320"/>
                  </a:lnTo>
                  <a:lnTo>
                    <a:pt x="17156" y="18702"/>
                  </a:lnTo>
                  <a:lnTo>
                    <a:pt x="17233" y="19084"/>
                  </a:lnTo>
                  <a:lnTo>
                    <a:pt x="17328" y="19446"/>
                  </a:lnTo>
                  <a:lnTo>
                    <a:pt x="17443" y="19809"/>
                  </a:lnTo>
                  <a:lnTo>
                    <a:pt x="17595" y="20152"/>
                  </a:lnTo>
                  <a:lnTo>
                    <a:pt x="17423" y="20076"/>
                  </a:lnTo>
                  <a:lnTo>
                    <a:pt x="17233" y="20000"/>
                  </a:lnTo>
                  <a:lnTo>
                    <a:pt x="16851" y="19904"/>
                  </a:lnTo>
                  <a:lnTo>
                    <a:pt x="16450" y="19828"/>
                  </a:lnTo>
                  <a:lnTo>
                    <a:pt x="16049" y="19809"/>
                  </a:lnTo>
                  <a:lnTo>
                    <a:pt x="15630" y="19809"/>
                  </a:lnTo>
                  <a:lnTo>
                    <a:pt x="15229" y="19828"/>
                  </a:lnTo>
                  <a:lnTo>
                    <a:pt x="14809" y="19885"/>
                  </a:lnTo>
                  <a:lnTo>
                    <a:pt x="14427" y="19981"/>
                  </a:lnTo>
                  <a:lnTo>
                    <a:pt x="14065" y="20076"/>
                  </a:lnTo>
                  <a:lnTo>
                    <a:pt x="13702" y="20229"/>
                  </a:lnTo>
                  <a:lnTo>
                    <a:pt x="13359" y="20381"/>
                  </a:lnTo>
                  <a:lnTo>
                    <a:pt x="13015" y="20553"/>
                  </a:lnTo>
                  <a:lnTo>
                    <a:pt x="12672" y="20744"/>
                  </a:lnTo>
                  <a:lnTo>
                    <a:pt x="12347" y="20954"/>
                  </a:lnTo>
                  <a:lnTo>
                    <a:pt x="11699" y="21374"/>
                  </a:lnTo>
                  <a:lnTo>
                    <a:pt x="11737" y="21164"/>
                  </a:lnTo>
                  <a:lnTo>
                    <a:pt x="11756" y="20954"/>
                  </a:lnTo>
                  <a:lnTo>
                    <a:pt x="11737" y="20744"/>
                  </a:lnTo>
                  <a:lnTo>
                    <a:pt x="11718" y="20553"/>
                  </a:lnTo>
                  <a:lnTo>
                    <a:pt x="11679" y="20343"/>
                  </a:lnTo>
                  <a:lnTo>
                    <a:pt x="11622" y="20152"/>
                  </a:lnTo>
                  <a:lnTo>
                    <a:pt x="11546" y="19942"/>
                  </a:lnTo>
                  <a:lnTo>
                    <a:pt x="11470" y="19752"/>
                  </a:lnTo>
                  <a:lnTo>
                    <a:pt x="11355" y="19561"/>
                  </a:lnTo>
                  <a:lnTo>
                    <a:pt x="11241" y="19389"/>
                  </a:lnTo>
                  <a:lnTo>
                    <a:pt x="11126" y="19217"/>
                  </a:lnTo>
                  <a:lnTo>
                    <a:pt x="10973" y="19046"/>
                  </a:lnTo>
                  <a:lnTo>
                    <a:pt x="10687" y="18721"/>
                  </a:lnTo>
                  <a:lnTo>
                    <a:pt x="10363" y="18435"/>
                  </a:lnTo>
                  <a:lnTo>
                    <a:pt x="10077" y="18244"/>
                  </a:lnTo>
                  <a:lnTo>
                    <a:pt x="9790" y="18053"/>
                  </a:lnTo>
                  <a:lnTo>
                    <a:pt x="9504" y="17881"/>
                  </a:lnTo>
                  <a:lnTo>
                    <a:pt x="9180" y="17748"/>
                  </a:lnTo>
                  <a:lnTo>
                    <a:pt x="8874" y="17614"/>
                  </a:lnTo>
                  <a:lnTo>
                    <a:pt x="8550" y="17500"/>
                  </a:lnTo>
                  <a:lnTo>
                    <a:pt x="8206" y="17423"/>
                  </a:lnTo>
                  <a:lnTo>
                    <a:pt x="7882" y="17366"/>
                  </a:lnTo>
                  <a:lnTo>
                    <a:pt x="7538" y="17309"/>
                  </a:lnTo>
                  <a:lnTo>
                    <a:pt x="7195" y="17290"/>
                  </a:lnTo>
                  <a:lnTo>
                    <a:pt x="6852" y="17290"/>
                  </a:lnTo>
                  <a:lnTo>
                    <a:pt x="6508" y="17309"/>
                  </a:lnTo>
                  <a:lnTo>
                    <a:pt x="6184" y="17347"/>
                  </a:lnTo>
                  <a:lnTo>
                    <a:pt x="5840" y="17404"/>
                  </a:lnTo>
                  <a:lnTo>
                    <a:pt x="5516" y="17481"/>
                  </a:lnTo>
                  <a:lnTo>
                    <a:pt x="5191" y="17595"/>
                  </a:lnTo>
                  <a:lnTo>
                    <a:pt x="4867" y="17710"/>
                  </a:lnTo>
                  <a:lnTo>
                    <a:pt x="4562" y="17862"/>
                  </a:lnTo>
                  <a:lnTo>
                    <a:pt x="4256" y="18034"/>
                  </a:lnTo>
                  <a:lnTo>
                    <a:pt x="3970" y="18206"/>
                  </a:lnTo>
                  <a:lnTo>
                    <a:pt x="3703" y="18416"/>
                  </a:lnTo>
                  <a:lnTo>
                    <a:pt x="3436" y="18645"/>
                  </a:lnTo>
                  <a:lnTo>
                    <a:pt x="3188" y="18874"/>
                  </a:lnTo>
                  <a:lnTo>
                    <a:pt x="2959" y="19122"/>
                  </a:lnTo>
                  <a:lnTo>
                    <a:pt x="2749" y="19389"/>
                  </a:lnTo>
                  <a:lnTo>
                    <a:pt x="2539" y="19656"/>
                  </a:lnTo>
                  <a:lnTo>
                    <a:pt x="2367" y="19961"/>
                  </a:lnTo>
                  <a:lnTo>
                    <a:pt x="2195" y="20248"/>
                  </a:lnTo>
                  <a:lnTo>
                    <a:pt x="2043" y="20553"/>
                  </a:lnTo>
                  <a:lnTo>
                    <a:pt x="1928" y="20877"/>
                  </a:lnTo>
                  <a:lnTo>
                    <a:pt x="1814" y="21202"/>
                  </a:lnTo>
                  <a:lnTo>
                    <a:pt x="1737" y="21526"/>
                  </a:lnTo>
                  <a:lnTo>
                    <a:pt x="1680" y="21870"/>
                  </a:lnTo>
                  <a:lnTo>
                    <a:pt x="1642" y="22213"/>
                  </a:lnTo>
                  <a:lnTo>
                    <a:pt x="1623" y="22557"/>
                  </a:lnTo>
                  <a:lnTo>
                    <a:pt x="1623" y="22900"/>
                  </a:lnTo>
                  <a:lnTo>
                    <a:pt x="1661" y="23225"/>
                  </a:lnTo>
                  <a:lnTo>
                    <a:pt x="1699" y="23568"/>
                  </a:lnTo>
                  <a:lnTo>
                    <a:pt x="1775" y="23912"/>
                  </a:lnTo>
                  <a:lnTo>
                    <a:pt x="1871" y="24236"/>
                  </a:lnTo>
                  <a:lnTo>
                    <a:pt x="1966" y="24560"/>
                  </a:lnTo>
                  <a:lnTo>
                    <a:pt x="2100" y="24866"/>
                  </a:lnTo>
                  <a:lnTo>
                    <a:pt x="2253" y="25190"/>
                  </a:lnTo>
                  <a:lnTo>
                    <a:pt x="2424" y="25476"/>
                  </a:lnTo>
                  <a:lnTo>
                    <a:pt x="2596" y="25763"/>
                  </a:lnTo>
                  <a:lnTo>
                    <a:pt x="2806" y="26049"/>
                  </a:lnTo>
                  <a:lnTo>
                    <a:pt x="3035" y="26297"/>
                  </a:lnTo>
                  <a:lnTo>
                    <a:pt x="3264" y="26545"/>
                  </a:lnTo>
                  <a:lnTo>
                    <a:pt x="2863" y="26698"/>
                  </a:lnTo>
                  <a:lnTo>
                    <a:pt x="2482" y="26870"/>
                  </a:lnTo>
                  <a:lnTo>
                    <a:pt x="2119" y="27079"/>
                  </a:lnTo>
                  <a:lnTo>
                    <a:pt x="1775" y="27328"/>
                  </a:lnTo>
                  <a:lnTo>
                    <a:pt x="1470" y="27595"/>
                  </a:lnTo>
                  <a:lnTo>
                    <a:pt x="1184" y="27900"/>
                  </a:lnTo>
                  <a:lnTo>
                    <a:pt x="917" y="28224"/>
                  </a:lnTo>
                  <a:lnTo>
                    <a:pt x="669" y="28587"/>
                  </a:lnTo>
                  <a:lnTo>
                    <a:pt x="478" y="28969"/>
                  </a:lnTo>
                  <a:lnTo>
                    <a:pt x="306" y="29369"/>
                  </a:lnTo>
                  <a:lnTo>
                    <a:pt x="172" y="29770"/>
                  </a:lnTo>
                  <a:lnTo>
                    <a:pt x="77" y="30190"/>
                  </a:lnTo>
                  <a:lnTo>
                    <a:pt x="20" y="30629"/>
                  </a:lnTo>
                  <a:lnTo>
                    <a:pt x="1" y="31049"/>
                  </a:lnTo>
                  <a:lnTo>
                    <a:pt x="20" y="31488"/>
                  </a:lnTo>
                  <a:lnTo>
                    <a:pt x="77" y="31907"/>
                  </a:lnTo>
                  <a:lnTo>
                    <a:pt x="63738" y="31907"/>
                  </a:lnTo>
                  <a:lnTo>
                    <a:pt x="63909" y="31888"/>
                  </a:lnTo>
                  <a:lnTo>
                    <a:pt x="64081" y="31850"/>
                  </a:lnTo>
                  <a:lnTo>
                    <a:pt x="64234" y="31793"/>
                  </a:lnTo>
                  <a:lnTo>
                    <a:pt x="64387" y="31736"/>
                  </a:lnTo>
                  <a:lnTo>
                    <a:pt x="64539" y="31659"/>
                  </a:lnTo>
                  <a:lnTo>
                    <a:pt x="64692" y="31564"/>
                  </a:lnTo>
                  <a:lnTo>
                    <a:pt x="64825" y="31469"/>
                  </a:lnTo>
                  <a:lnTo>
                    <a:pt x="65093" y="31240"/>
                  </a:lnTo>
                  <a:lnTo>
                    <a:pt x="65341" y="30972"/>
                  </a:lnTo>
                  <a:lnTo>
                    <a:pt x="65570" y="30686"/>
                  </a:lnTo>
                  <a:lnTo>
                    <a:pt x="65780" y="30362"/>
                  </a:lnTo>
                  <a:lnTo>
                    <a:pt x="65970" y="30018"/>
                  </a:lnTo>
                  <a:lnTo>
                    <a:pt x="66142" y="29656"/>
                  </a:lnTo>
                  <a:lnTo>
                    <a:pt x="66295" y="29274"/>
                  </a:lnTo>
                  <a:lnTo>
                    <a:pt x="66428" y="28892"/>
                  </a:lnTo>
                  <a:lnTo>
                    <a:pt x="66543" y="28511"/>
                  </a:lnTo>
                  <a:lnTo>
                    <a:pt x="66638" y="28129"/>
                  </a:lnTo>
                  <a:lnTo>
                    <a:pt x="66715" y="27747"/>
                  </a:lnTo>
                  <a:lnTo>
                    <a:pt x="66772" y="27385"/>
                  </a:lnTo>
                  <a:lnTo>
                    <a:pt x="66810" y="27022"/>
                  </a:lnTo>
                  <a:lnTo>
                    <a:pt x="66829" y="26679"/>
                  </a:lnTo>
                  <a:lnTo>
                    <a:pt x="66810" y="26316"/>
                  </a:lnTo>
                  <a:lnTo>
                    <a:pt x="66791" y="25954"/>
                  </a:lnTo>
                  <a:lnTo>
                    <a:pt x="66734" y="25610"/>
                  </a:lnTo>
                  <a:lnTo>
                    <a:pt x="66638" y="25267"/>
                  </a:lnTo>
                  <a:lnTo>
                    <a:pt x="66543" y="24923"/>
                  </a:lnTo>
                  <a:lnTo>
                    <a:pt x="66409" y="24580"/>
                  </a:lnTo>
                  <a:lnTo>
                    <a:pt x="66276" y="24255"/>
                  </a:lnTo>
                  <a:lnTo>
                    <a:pt x="66104" y="23950"/>
                  </a:lnTo>
                  <a:lnTo>
                    <a:pt x="65913" y="23645"/>
                  </a:lnTo>
                  <a:lnTo>
                    <a:pt x="65703" y="23358"/>
                  </a:lnTo>
                  <a:lnTo>
                    <a:pt x="65474" y="23091"/>
                  </a:lnTo>
                  <a:lnTo>
                    <a:pt x="65226" y="22824"/>
                  </a:lnTo>
                  <a:lnTo>
                    <a:pt x="64959" y="22595"/>
                  </a:lnTo>
                  <a:lnTo>
                    <a:pt x="64673" y="22385"/>
                  </a:lnTo>
                  <a:lnTo>
                    <a:pt x="64387" y="22175"/>
                  </a:lnTo>
                  <a:lnTo>
                    <a:pt x="64062" y="22022"/>
                  </a:lnTo>
                  <a:lnTo>
                    <a:pt x="63738" y="21870"/>
                  </a:lnTo>
                  <a:lnTo>
                    <a:pt x="63394" y="21755"/>
                  </a:lnTo>
                  <a:lnTo>
                    <a:pt x="63051" y="21660"/>
                  </a:lnTo>
                  <a:lnTo>
                    <a:pt x="62707" y="21584"/>
                  </a:lnTo>
                  <a:lnTo>
                    <a:pt x="62345" y="21545"/>
                  </a:lnTo>
                  <a:lnTo>
                    <a:pt x="62001" y="21526"/>
                  </a:lnTo>
                  <a:lnTo>
                    <a:pt x="61639" y="21545"/>
                  </a:lnTo>
                  <a:lnTo>
                    <a:pt x="61276" y="21564"/>
                  </a:lnTo>
                  <a:lnTo>
                    <a:pt x="60933" y="21641"/>
                  </a:lnTo>
                  <a:lnTo>
                    <a:pt x="60589" y="21717"/>
                  </a:lnTo>
                  <a:lnTo>
                    <a:pt x="60246" y="21832"/>
                  </a:lnTo>
                  <a:lnTo>
                    <a:pt x="59921" y="21965"/>
                  </a:lnTo>
                  <a:lnTo>
                    <a:pt x="59616" y="22137"/>
                  </a:lnTo>
                  <a:lnTo>
                    <a:pt x="59310" y="22328"/>
                  </a:lnTo>
                  <a:lnTo>
                    <a:pt x="59234" y="21946"/>
                  </a:lnTo>
                  <a:lnTo>
                    <a:pt x="59139" y="21584"/>
                  </a:lnTo>
                  <a:lnTo>
                    <a:pt x="59024" y="21221"/>
                  </a:lnTo>
                  <a:lnTo>
                    <a:pt x="58852" y="20877"/>
                  </a:lnTo>
                  <a:lnTo>
                    <a:pt x="58681" y="20553"/>
                  </a:lnTo>
                  <a:lnTo>
                    <a:pt x="58471" y="20248"/>
                  </a:lnTo>
                  <a:lnTo>
                    <a:pt x="58242" y="19961"/>
                  </a:lnTo>
                  <a:lnTo>
                    <a:pt x="57994" y="19694"/>
                  </a:lnTo>
                  <a:lnTo>
                    <a:pt x="57727" y="19465"/>
                  </a:lnTo>
                  <a:lnTo>
                    <a:pt x="57440" y="19236"/>
                  </a:lnTo>
                  <a:lnTo>
                    <a:pt x="57116" y="19046"/>
                  </a:lnTo>
                  <a:lnTo>
                    <a:pt x="56792" y="18874"/>
                  </a:lnTo>
                  <a:lnTo>
                    <a:pt x="56448" y="18740"/>
                  </a:lnTo>
                  <a:lnTo>
                    <a:pt x="56085" y="18626"/>
                  </a:lnTo>
                  <a:lnTo>
                    <a:pt x="55723" y="18549"/>
                  </a:lnTo>
                  <a:lnTo>
                    <a:pt x="55322" y="18511"/>
                  </a:lnTo>
                  <a:lnTo>
                    <a:pt x="56314" y="18168"/>
                  </a:lnTo>
                  <a:lnTo>
                    <a:pt x="56792" y="17977"/>
                  </a:lnTo>
                  <a:lnTo>
                    <a:pt x="57269" y="17786"/>
                  </a:lnTo>
                  <a:lnTo>
                    <a:pt x="57708" y="17557"/>
                  </a:lnTo>
                  <a:lnTo>
                    <a:pt x="58146" y="17290"/>
                  </a:lnTo>
                  <a:lnTo>
                    <a:pt x="58337" y="17137"/>
                  </a:lnTo>
                  <a:lnTo>
                    <a:pt x="58547" y="16985"/>
                  </a:lnTo>
                  <a:lnTo>
                    <a:pt x="58738" y="16813"/>
                  </a:lnTo>
                  <a:lnTo>
                    <a:pt x="58929" y="16641"/>
                  </a:lnTo>
                  <a:lnTo>
                    <a:pt x="59177" y="16336"/>
                  </a:lnTo>
                  <a:lnTo>
                    <a:pt x="59406" y="16011"/>
                  </a:lnTo>
                  <a:lnTo>
                    <a:pt x="59616" y="15687"/>
                  </a:lnTo>
                  <a:lnTo>
                    <a:pt x="59807" y="15343"/>
                  </a:lnTo>
                  <a:lnTo>
                    <a:pt x="59959" y="14981"/>
                  </a:lnTo>
                  <a:lnTo>
                    <a:pt x="60074" y="14599"/>
                  </a:lnTo>
                  <a:lnTo>
                    <a:pt x="60169" y="14218"/>
                  </a:lnTo>
                  <a:lnTo>
                    <a:pt x="60246" y="13836"/>
                  </a:lnTo>
                  <a:lnTo>
                    <a:pt x="60284" y="13435"/>
                  </a:lnTo>
                  <a:lnTo>
                    <a:pt x="60303" y="13053"/>
                  </a:lnTo>
                  <a:lnTo>
                    <a:pt x="60284" y="12653"/>
                  </a:lnTo>
                  <a:lnTo>
                    <a:pt x="60246" y="12271"/>
                  </a:lnTo>
                  <a:lnTo>
                    <a:pt x="60169" y="11870"/>
                  </a:lnTo>
                  <a:lnTo>
                    <a:pt x="60055" y="11508"/>
                  </a:lnTo>
                  <a:lnTo>
                    <a:pt x="59921" y="11126"/>
                  </a:lnTo>
                  <a:lnTo>
                    <a:pt x="59768" y="10783"/>
                  </a:lnTo>
                  <a:lnTo>
                    <a:pt x="59559" y="10439"/>
                  </a:lnTo>
                  <a:lnTo>
                    <a:pt x="59349" y="10115"/>
                  </a:lnTo>
                  <a:lnTo>
                    <a:pt x="59101" y="9809"/>
                  </a:lnTo>
                  <a:lnTo>
                    <a:pt x="58833" y="9523"/>
                  </a:lnTo>
                  <a:lnTo>
                    <a:pt x="58528" y="9256"/>
                  </a:lnTo>
                  <a:lnTo>
                    <a:pt x="58223" y="9008"/>
                  </a:lnTo>
                  <a:lnTo>
                    <a:pt x="57898" y="8798"/>
                  </a:lnTo>
                  <a:lnTo>
                    <a:pt x="57555" y="8607"/>
                  </a:lnTo>
                  <a:lnTo>
                    <a:pt x="57192" y="8435"/>
                  </a:lnTo>
                  <a:lnTo>
                    <a:pt x="56830" y="8302"/>
                  </a:lnTo>
                  <a:lnTo>
                    <a:pt x="56448" y="8187"/>
                  </a:lnTo>
                  <a:lnTo>
                    <a:pt x="56066" y="8092"/>
                  </a:lnTo>
                  <a:lnTo>
                    <a:pt x="55666" y="8054"/>
                  </a:lnTo>
                  <a:lnTo>
                    <a:pt x="55284" y="8016"/>
                  </a:lnTo>
                  <a:lnTo>
                    <a:pt x="54883" y="8035"/>
                  </a:lnTo>
                  <a:lnTo>
                    <a:pt x="54502" y="8073"/>
                  </a:lnTo>
                  <a:lnTo>
                    <a:pt x="54101" y="8149"/>
                  </a:lnTo>
                  <a:lnTo>
                    <a:pt x="53738" y="8245"/>
                  </a:lnTo>
                  <a:lnTo>
                    <a:pt x="53357" y="8378"/>
                  </a:lnTo>
                  <a:lnTo>
                    <a:pt x="53013" y="8550"/>
                  </a:lnTo>
                  <a:lnTo>
                    <a:pt x="52670" y="8741"/>
                  </a:lnTo>
                  <a:lnTo>
                    <a:pt x="52326" y="8951"/>
                  </a:lnTo>
                  <a:lnTo>
                    <a:pt x="52021" y="9199"/>
                  </a:lnTo>
                  <a:lnTo>
                    <a:pt x="51735" y="9466"/>
                  </a:lnTo>
                  <a:lnTo>
                    <a:pt x="51448" y="9733"/>
                  </a:lnTo>
                  <a:lnTo>
                    <a:pt x="51200" y="10038"/>
                  </a:lnTo>
                  <a:lnTo>
                    <a:pt x="50971" y="10363"/>
                  </a:lnTo>
                  <a:lnTo>
                    <a:pt x="50761" y="10687"/>
                  </a:lnTo>
                  <a:lnTo>
                    <a:pt x="50590" y="11050"/>
                  </a:lnTo>
                  <a:lnTo>
                    <a:pt x="50437" y="11412"/>
                  </a:lnTo>
                  <a:lnTo>
                    <a:pt x="50322" y="11775"/>
                  </a:lnTo>
                  <a:lnTo>
                    <a:pt x="50227" y="12157"/>
                  </a:lnTo>
                  <a:lnTo>
                    <a:pt x="50093" y="11756"/>
                  </a:lnTo>
                  <a:lnTo>
                    <a:pt x="49941" y="11374"/>
                  </a:lnTo>
                  <a:lnTo>
                    <a:pt x="49750" y="11012"/>
                  </a:lnTo>
                  <a:lnTo>
                    <a:pt x="49540" y="10649"/>
                  </a:lnTo>
                  <a:lnTo>
                    <a:pt x="49292" y="10325"/>
                  </a:lnTo>
                  <a:lnTo>
                    <a:pt x="49006" y="10019"/>
                  </a:lnTo>
                  <a:lnTo>
                    <a:pt x="48700" y="9733"/>
                  </a:lnTo>
                  <a:lnTo>
                    <a:pt x="48376" y="9466"/>
                  </a:lnTo>
                  <a:lnTo>
                    <a:pt x="48013" y="9218"/>
                  </a:lnTo>
                  <a:lnTo>
                    <a:pt x="47632" y="9008"/>
                  </a:lnTo>
                  <a:lnTo>
                    <a:pt x="47250" y="8836"/>
                  </a:lnTo>
                  <a:lnTo>
                    <a:pt x="46830" y="8683"/>
                  </a:lnTo>
                  <a:lnTo>
                    <a:pt x="46410" y="8569"/>
                  </a:lnTo>
                  <a:lnTo>
                    <a:pt x="45991" y="8493"/>
                  </a:lnTo>
                  <a:lnTo>
                    <a:pt x="45552" y="8454"/>
                  </a:lnTo>
                  <a:lnTo>
                    <a:pt x="45132" y="8435"/>
                  </a:lnTo>
                  <a:lnTo>
                    <a:pt x="45323" y="7939"/>
                  </a:lnTo>
                  <a:lnTo>
                    <a:pt x="45514" y="7424"/>
                  </a:lnTo>
                  <a:lnTo>
                    <a:pt x="45647" y="6890"/>
                  </a:lnTo>
                  <a:lnTo>
                    <a:pt x="45743" y="6355"/>
                  </a:lnTo>
                  <a:lnTo>
                    <a:pt x="45800" y="5821"/>
                  </a:lnTo>
                  <a:lnTo>
                    <a:pt x="45800" y="5554"/>
                  </a:lnTo>
                  <a:lnTo>
                    <a:pt x="45800" y="5287"/>
                  </a:lnTo>
                  <a:lnTo>
                    <a:pt x="45800" y="5020"/>
                  </a:lnTo>
                  <a:lnTo>
                    <a:pt x="45762" y="4752"/>
                  </a:lnTo>
                  <a:lnTo>
                    <a:pt x="45723" y="4485"/>
                  </a:lnTo>
                  <a:lnTo>
                    <a:pt x="45685" y="4218"/>
                  </a:lnTo>
                  <a:lnTo>
                    <a:pt x="45571" y="3836"/>
                  </a:lnTo>
                  <a:lnTo>
                    <a:pt x="45437" y="3455"/>
                  </a:lnTo>
                  <a:lnTo>
                    <a:pt x="45285" y="3092"/>
                  </a:lnTo>
                  <a:lnTo>
                    <a:pt x="45094" y="2730"/>
                  </a:lnTo>
                  <a:lnTo>
                    <a:pt x="44865" y="2386"/>
                  </a:lnTo>
                  <a:lnTo>
                    <a:pt x="44636" y="2081"/>
                  </a:lnTo>
                  <a:lnTo>
                    <a:pt x="44369" y="1775"/>
                  </a:lnTo>
                  <a:lnTo>
                    <a:pt x="44082" y="1489"/>
                  </a:lnTo>
                  <a:lnTo>
                    <a:pt x="43777" y="1222"/>
                  </a:lnTo>
                  <a:lnTo>
                    <a:pt x="43453" y="974"/>
                  </a:lnTo>
                  <a:lnTo>
                    <a:pt x="43128" y="745"/>
                  </a:lnTo>
                  <a:lnTo>
                    <a:pt x="42766" y="554"/>
                  </a:lnTo>
                  <a:lnTo>
                    <a:pt x="42403" y="382"/>
                  </a:lnTo>
                  <a:lnTo>
                    <a:pt x="42021" y="249"/>
                  </a:lnTo>
                  <a:lnTo>
                    <a:pt x="41640" y="134"/>
                  </a:lnTo>
                  <a:lnTo>
                    <a:pt x="41239" y="58"/>
                  </a:lnTo>
                  <a:lnTo>
                    <a:pt x="40857" y="20"/>
                  </a:lnTo>
                  <a:lnTo>
                    <a:pt x="40437"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28"/>
            <p:cNvSpPr/>
            <p:nvPr/>
          </p:nvSpPr>
          <p:spPr>
            <a:xfrm>
              <a:off x="5807950" y="4701625"/>
              <a:ext cx="283900" cy="766200"/>
            </a:xfrm>
            <a:custGeom>
              <a:avLst/>
              <a:gdLst/>
              <a:ahLst/>
              <a:cxnLst/>
              <a:rect l="l" t="t" r="r" b="b"/>
              <a:pathLst>
                <a:path w="11356" h="30648" extrusionOk="0">
                  <a:moveTo>
                    <a:pt x="8073" y="0"/>
                  </a:moveTo>
                  <a:lnTo>
                    <a:pt x="7844" y="19"/>
                  </a:lnTo>
                  <a:lnTo>
                    <a:pt x="7615" y="57"/>
                  </a:lnTo>
                  <a:lnTo>
                    <a:pt x="7386" y="96"/>
                  </a:lnTo>
                  <a:lnTo>
                    <a:pt x="7157" y="153"/>
                  </a:lnTo>
                  <a:lnTo>
                    <a:pt x="6928" y="229"/>
                  </a:lnTo>
                  <a:lnTo>
                    <a:pt x="6699" y="325"/>
                  </a:lnTo>
                  <a:lnTo>
                    <a:pt x="6489" y="420"/>
                  </a:lnTo>
                  <a:lnTo>
                    <a:pt x="6279" y="535"/>
                  </a:lnTo>
                  <a:lnTo>
                    <a:pt x="6069" y="668"/>
                  </a:lnTo>
                  <a:lnTo>
                    <a:pt x="5878" y="802"/>
                  </a:lnTo>
                  <a:lnTo>
                    <a:pt x="5688" y="954"/>
                  </a:lnTo>
                  <a:lnTo>
                    <a:pt x="5497" y="1107"/>
                  </a:lnTo>
                  <a:lnTo>
                    <a:pt x="5325" y="1279"/>
                  </a:lnTo>
                  <a:lnTo>
                    <a:pt x="5001" y="1622"/>
                  </a:lnTo>
                  <a:lnTo>
                    <a:pt x="4714" y="2004"/>
                  </a:lnTo>
                  <a:lnTo>
                    <a:pt x="4447" y="2386"/>
                  </a:lnTo>
                  <a:lnTo>
                    <a:pt x="4218" y="2805"/>
                  </a:lnTo>
                  <a:lnTo>
                    <a:pt x="3989" y="3225"/>
                  </a:lnTo>
                  <a:lnTo>
                    <a:pt x="3779" y="3664"/>
                  </a:lnTo>
                  <a:lnTo>
                    <a:pt x="3588" y="4103"/>
                  </a:lnTo>
                  <a:lnTo>
                    <a:pt x="3417" y="4542"/>
                  </a:lnTo>
                  <a:lnTo>
                    <a:pt x="3092" y="5324"/>
                  </a:lnTo>
                  <a:lnTo>
                    <a:pt x="2806" y="6107"/>
                  </a:lnTo>
                  <a:lnTo>
                    <a:pt x="2539" y="6889"/>
                  </a:lnTo>
                  <a:lnTo>
                    <a:pt x="2272" y="7672"/>
                  </a:lnTo>
                  <a:lnTo>
                    <a:pt x="2024" y="8473"/>
                  </a:lnTo>
                  <a:lnTo>
                    <a:pt x="1776" y="9275"/>
                  </a:lnTo>
                  <a:lnTo>
                    <a:pt x="1566" y="10076"/>
                  </a:lnTo>
                  <a:lnTo>
                    <a:pt x="1356" y="10877"/>
                  </a:lnTo>
                  <a:lnTo>
                    <a:pt x="1165" y="11679"/>
                  </a:lnTo>
                  <a:lnTo>
                    <a:pt x="974" y="12500"/>
                  </a:lnTo>
                  <a:lnTo>
                    <a:pt x="821" y="13320"/>
                  </a:lnTo>
                  <a:lnTo>
                    <a:pt x="669" y="14141"/>
                  </a:lnTo>
                  <a:lnTo>
                    <a:pt x="535" y="14961"/>
                  </a:lnTo>
                  <a:lnTo>
                    <a:pt x="421" y="15782"/>
                  </a:lnTo>
                  <a:lnTo>
                    <a:pt x="306" y="16602"/>
                  </a:lnTo>
                  <a:lnTo>
                    <a:pt x="230" y="17423"/>
                  </a:lnTo>
                  <a:lnTo>
                    <a:pt x="153" y="18244"/>
                  </a:lnTo>
                  <a:lnTo>
                    <a:pt x="96" y="19083"/>
                  </a:lnTo>
                  <a:lnTo>
                    <a:pt x="39" y="19904"/>
                  </a:lnTo>
                  <a:lnTo>
                    <a:pt x="20" y="20743"/>
                  </a:lnTo>
                  <a:lnTo>
                    <a:pt x="1" y="21564"/>
                  </a:lnTo>
                  <a:lnTo>
                    <a:pt x="1" y="22404"/>
                  </a:lnTo>
                  <a:lnTo>
                    <a:pt x="20" y="23224"/>
                  </a:lnTo>
                  <a:lnTo>
                    <a:pt x="58" y="24064"/>
                  </a:lnTo>
                  <a:lnTo>
                    <a:pt x="115" y="24884"/>
                  </a:lnTo>
                  <a:lnTo>
                    <a:pt x="173" y="25705"/>
                  </a:lnTo>
                  <a:lnTo>
                    <a:pt x="249" y="26545"/>
                  </a:lnTo>
                  <a:lnTo>
                    <a:pt x="344" y="27365"/>
                  </a:lnTo>
                  <a:lnTo>
                    <a:pt x="459" y="28186"/>
                  </a:lnTo>
                  <a:lnTo>
                    <a:pt x="592" y="29006"/>
                  </a:lnTo>
                  <a:lnTo>
                    <a:pt x="745" y="29827"/>
                  </a:lnTo>
                  <a:lnTo>
                    <a:pt x="898" y="30647"/>
                  </a:lnTo>
                  <a:lnTo>
                    <a:pt x="6546" y="30647"/>
                  </a:lnTo>
                  <a:lnTo>
                    <a:pt x="6374" y="30018"/>
                  </a:lnTo>
                  <a:lnTo>
                    <a:pt x="6222" y="29388"/>
                  </a:lnTo>
                  <a:lnTo>
                    <a:pt x="6069" y="28739"/>
                  </a:lnTo>
                  <a:lnTo>
                    <a:pt x="5936" y="28090"/>
                  </a:lnTo>
                  <a:lnTo>
                    <a:pt x="5802" y="27441"/>
                  </a:lnTo>
                  <a:lnTo>
                    <a:pt x="5707" y="26793"/>
                  </a:lnTo>
                  <a:lnTo>
                    <a:pt x="5611" y="26144"/>
                  </a:lnTo>
                  <a:lnTo>
                    <a:pt x="5535" y="25476"/>
                  </a:lnTo>
                  <a:lnTo>
                    <a:pt x="5478" y="24827"/>
                  </a:lnTo>
                  <a:lnTo>
                    <a:pt x="5420" y="24178"/>
                  </a:lnTo>
                  <a:lnTo>
                    <a:pt x="5382" y="23510"/>
                  </a:lnTo>
                  <a:lnTo>
                    <a:pt x="5363" y="22862"/>
                  </a:lnTo>
                  <a:lnTo>
                    <a:pt x="5363" y="22194"/>
                  </a:lnTo>
                  <a:lnTo>
                    <a:pt x="5382" y="21545"/>
                  </a:lnTo>
                  <a:lnTo>
                    <a:pt x="5401" y="20877"/>
                  </a:lnTo>
                  <a:lnTo>
                    <a:pt x="5459" y="20228"/>
                  </a:lnTo>
                  <a:lnTo>
                    <a:pt x="5516" y="19579"/>
                  </a:lnTo>
                  <a:lnTo>
                    <a:pt x="5592" y="18930"/>
                  </a:lnTo>
                  <a:lnTo>
                    <a:pt x="5688" y="18282"/>
                  </a:lnTo>
                  <a:lnTo>
                    <a:pt x="5802" y="17652"/>
                  </a:lnTo>
                  <a:lnTo>
                    <a:pt x="5936" y="17003"/>
                  </a:lnTo>
                  <a:lnTo>
                    <a:pt x="6088" y="16373"/>
                  </a:lnTo>
                  <a:lnTo>
                    <a:pt x="6241" y="15744"/>
                  </a:lnTo>
                  <a:lnTo>
                    <a:pt x="6432" y="15114"/>
                  </a:lnTo>
                  <a:lnTo>
                    <a:pt x="6623" y="14503"/>
                  </a:lnTo>
                  <a:lnTo>
                    <a:pt x="6852" y="13893"/>
                  </a:lnTo>
                  <a:lnTo>
                    <a:pt x="7081" y="13282"/>
                  </a:lnTo>
                  <a:lnTo>
                    <a:pt x="7329" y="12690"/>
                  </a:lnTo>
                  <a:lnTo>
                    <a:pt x="7615" y="12099"/>
                  </a:lnTo>
                  <a:lnTo>
                    <a:pt x="7901" y="11507"/>
                  </a:lnTo>
                  <a:lnTo>
                    <a:pt x="8206" y="10935"/>
                  </a:lnTo>
                  <a:lnTo>
                    <a:pt x="8550" y="10362"/>
                  </a:lnTo>
                  <a:lnTo>
                    <a:pt x="8951" y="9713"/>
                  </a:lnTo>
                  <a:lnTo>
                    <a:pt x="9351" y="9065"/>
                  </a:lnTo>
                  <a:lnTo>
                    <a:pt x="9771" y="8416"/>
                  </a:lnTo>
                  <a:lnTo>
                    <a:pt x="10153" y="7767"/>
                  </a:lnTo>
                  <a:lnTo>
                    <a:pt x="10515" y="7099"/>
                  </a:lnTo>
                  <a:lnTo>
                    <a:pt x="10668" y="6756"/>
                  </a:lnTo>
                  <a:lnTo>
                    <a:pt x="10821" y="6412"/>
                  </a:lnTo>
                  <a:lnTo>
                    <a:pt x="10954" y="6069"/>
                  </a:lnTo>
                  <a:lnTo>
                    <a:pt x="11088" y="5706"/>
                  </a:lnTo>
                  <a:lnTo>
                    <a:pt x="11183" y="5343"/>
                  </a:lnTo>
                  <a:lnTo>
                    <a:pt x="11260" y="4981"/>
                  </a:lnTo>
                  <a:lnTo>
                    <a:pt x="11317" y="4733"/>
                  </a:lnTo>
                  <a:lnTo>
                    <a:pt x="11336" y="4504"/>
                  </a:lnTo>
                  <a:lnTo>
                    <a:pt x="11355" y="4256"/>
                  </a:lnTo>
                  <a:lnTo>
                    <a:pt x="11355" y="4008"/>
                  </a:lnTo>
                  <a:lnTo>
                    <a:pt x="11355" y="3760"/>
                  </a:lnTo>
                  <a:lnTo>
                    <a:pt x="11336" y="3511"/>
                  </a:lnTo>
                  <a:lnTo>
                    <a:pt x="11298" y="3263"/>
                  </a:lnTo>
                  <a:lnTo>
                    <a:pt x="11260" y="3015"/>
                  </a:lnTo>
                  <a:lnTo>
                    <a:pt x="11202" y="2767"/>
                  </a:lnTo>
                  <a:lnTo>
                    <a:pt x="11126" y="2538"/>
                  </a:lnTo>
                  <a:lnTo>
                    <a:pt x="11050" y="2309"/>
                  </a:lnTo>
                  <a:lnTo>
                    <a:pt x="10954" y="2080"/>
                  </a:lnTo>
                  <a:lnTo>
                    <a:pt x="10859" y="1851"/>
                  </a:lnTo>
                  <a:lnTo>
                    <a:pt x="10744" y="1641"/>
                  </a:lnTo>
                  <a:lnTo>
                    <a:pt x="10630" y="1451"/>
                  </a:lnTo>
                  <a:lnTo>
                    <a:pt x="10496" y="1241"/>
                  </a:lnTo>
                  <a:lnTo>
                    <a:pt x="10325" y="1050"/>
                  </a:lnTo>
                  <a:lnTo>
                    <a:pt x="10134" y="859"/>
                  </a:lnTo>
                  <a:lnTo>
                    <a:pt x="9943" y="668"/>
                  </a:lnTo>
                  <a:lnTo>
                    <a:pt x="9752" y="515"/>
                  </a:lnTo>
                  <a:lnTo>
                    <a:pt x="9523" y="382"/>
                  </a:lnTo>
                  <a:lnTo>
                    <a:pt x="9294" y="267"/>
                  </a:lnTo>
                  <a:lnTo>
                    <a:pt x="9046" y="153"/>
                  </a:lnTo>
                  <a:lnTo>
                    <a:pt x="8779" y="77"/>
                  </a:lnTo>
                  <a:lnTo>
                    <a:pt x="8550" y="38"/>
                  </a:lnTo>
                  <a:lnTo>
                    <a:pt x="8321" y="19"/>
                  </a:lnTo>
                  <a:lnTo>
                    <a:pt x="807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28"/>
            <p:cNvSpPr/>
            <p:nvPr/>
          </p:nvSpPr>
          <p:spPr>
            <a:xfrm>
              <a:off x="5882375" y="4732625"/>
              <a:ext cx="209475" cy="735200"/>
            </a:xfrm>
            <a:custGeom>
              <a:avLst/>
              <a:gdLst/>
              <a:ahLst/>
              <a:cxnLst/>
              <a:rect l="l" t="t" r="r" b="b"/>
              <a:pathLst>
                <a:path w="8379" h="29408" extrusionOk="0">
                  <a:moveTo>
                    <a:pt x="7519" y="1"/>
                  </a:moveTo>
                  <a:lnTo>
                    <a:pt x="7214" y="77"/>
                  </a:lnTo>
                  <a:lnTo>
                    <a:pt x="6909" y="172"/>
                  </a:lnTo>
                  <a:lnTo>
                    <a:pt x="6623" y="306"/>
                  </a:lnTo>
                  <a:lnTo>
                    <a:pt x="6336" y="439"/>
                  </a:lnTo>
                  <a:lnTo>
                    <a:pt x="6069" y="611"/>
                  </a:lnTo>
                  <a:lnTo>
                    <a:pt x="5802" y="802"/>
                  </a:lnTo>
                  <a:lnTo>
                    <a:pt x="5554" y="993"/>
                  </a:lnTo>
                  <a:lnTo>
                    <a:pt x="5325" y="1222"/>
                  </a:lnTo>
                  <a:lnTo>
                    <a:pt x="5000" y="1565"/>
                  </a:lnTo>
                  <a:lnTo>
                    <a:pt x="4714" y="1947"/>
                  </a:lnTo>
                  <a:lnTo>
                    <a:pt x="4447" y="2329"/>
                  </a:lnTo>
                  <a:lnTo>
                    <a:pt x="4218" y="2749"/>
                  </a:lnTo>
                  <a:lnTo>
                    <a:pt x="3989" y="3168"/>
                  </a:lnTo>
                  <a:lnTo>
                    <a:pt x="3779" y="3607"/>
                  </a:lnTo>
                  <a:lnTo>
                    <a:pt x="3588" y="4046"/>
                  </a:lnTo>
                  <a:lnTo>
                    <a:pt x="3397" y="4485"/>
                  </a:lnTo>
                  <a:lnTo>
                    <a:pt x="3111" y="5229"/>
                  </a:lnTo>
                  <a:lnTo>
                    <a:pt x="2825" y="5974"/>
                  </a:lnTo>
                  <a:lnTo>
                    <a:pt x="2558" y="6718"/>
                  </a:lnTo>
                  <a:lnTo>
                    <a:pt x="2310" y="7481"/>
                  </a:lnTo>
                  <a:lnTo>
                    <a:pt x="2062" y="8225"/>
                  </a:lnTo>
                  <a:lnTo>
                    <a:pt x="1833" y="8989"/>
                  </a:lnTo>
                  <a:lnTo>
                    <a:pt x="1623" y="9752"/>
                  </a:lnTo>
                  <a:lnTo>
                    <a:pt x="1432" y="10534"/>
                  </a:lnTo>
                  <a:lnTo>
                    <a:pt x="1241" y="11298"/>
                  </a:lnTo>
                  <a:lnTo>
                    <a:pt x="1050" y="12080"/>
                  </a:lnTo>
                  <a:lnTo>
                    <a:pt x="898" y="12843"/>
                  </a:lnTo>
                  <a:lnTo>
                    <a:pt x="745" y="13626"/>
                  </a:lnTo>
                  <a:lnTo>
                    <a:pt x="611" y="14408"/>
                  </a:lnTo>
                  <a:lnTo>
                    <a:pt x="478" y="15191"/>
                  </a:lnTo>
                  <a:lnTo>
                    <a:pt x="382" y="15973"/>
                  </a:lnTo>
                  <a:lnTo>
                    <a:pt x="287" y="16775"/>
                  </a:lnTo>
                  <a:lnTo>
                    <a:pt x="192" y="17557"/>
                  </a:lnTo>
                  <a:lnTo>
                    <a:pt x="134" y="18339"/>
                  </a:lnTo>
                  <a:lnTo>
                    <a:pt x="77" y="19141"/>
                  </a:lnTo>
                  <a:lnTo>
                    <a:pt x="39" y="19923"/>
                  </a:lnTo>
                  <a:lnTo>
                    <a:pt x="20" y="20725"/>
                  </a:lnTo>
                  <a:lnTo>
                    <a:pt x="1" y="21507"/>
                  </a:lnTo>
                  <a:lnTo>
                    <a:pt x="1" y="22309"/>
                  </a:lnTo>
                  <a:lnTo>
                    <a:pt x="20" y="23091"/>
                  </a:lnTo>
                  <a:lnTo>
                    <a:pt x="58" y="23892"/>
                  </a:lnTo>
                  <a:lnTo>
                    <a:pt x="96" y="24675"/>
                  </a:lnTo>
                  <a:lnTo>
                    <a:pt x="153" y="25476"/>
                  </a:lnTo>
                  <a:lnTo>
                    <a:pt x="230" y="26259"/>
                  </a:lnTo>
                  <a:lnTo>
                    <a:pt x="325" y="27060"/>
                  </a:lnTo>
                  <a:lnTo>
                    <a:pt x="421" y="27843"/>
                  </a:lnTo>
                  <a:lnTo>
                    <a:pt x="535" y="28625"/>
                  </a:lnTo>
                  <a:lnTo>
                    <a:pt x="669" y="29407"/>
                  </a:lnTo>
                  <a:lnTo>
                    <a:pt x="3569" y="29407"/>
                  </a:lnTo>
                  <a:lnTo>
                    <a:pt x="3397" y="28778"/>
                  </a:lnTo>
                  <a:lnTo>
                    <a:pt x="3245" y="28148"/>
                  </a:lnTo>
                  <a:lnTo>
                    <a:pt x="3092" y="27499"/>
                  </a:lnTo>
                  <a:lnTo>
                    <a:pt x="2959" y="26850"/>
                  </a:lnTo>
                  <a:lnTo>
                    <a:pt x="2825" y="26201"/>
                  </a:lnTo>
                  <a:lnTo>
                    <a:pt x="2730" y="25553"/>
                  </a:lnTo>
                  <a:lnTo>
                    <a:pt x="2634" y="24904"/>
                  </a:lnTo>
                  <a:lnTo>
                    <a:pt x="2558" y="24236"/>
                  </a:lnTo>
                  <a:lnTo>
                    <a:pt x="2501" y="23587"/>
                  </a:lnTo>
                  <a:lnTo>
                    <a:pt x="2443" y="22938"/>
                  </a:lnTo>
                  <a:lnTo>
                    <a:pt x="2405" y="22270"/>
                  </a:lnTo>
                  <a:lnTo>
                    <a:pt x="2386" y="21622"/>
                  </a:lnTo>
                  <a:lnTo>
                    <a:pt x="2386" y="20954"/>
                  </a:lnTo>
                  <a:lnTo>
                    <a:pt x="2405" y="20305"/>
                  </a:lnTo>
                  <a:lnTo>
                    <a:pt x="2424" y="19637"/>
                  </a:lnTo>
                  <a:lnTo>
                    <a:pt x="2482" y="18988"/>
                  </a:lnTo>
                  <a:lnTo>
                    <a:pt x="2539" y="18339"/>
                  </a:lnTo>
                  <a:lnTo>
                    <a:pt x="2615" y="17690"/>
                  </a:lnTo>
                  <a:lnTo>
                    <a:pt x="2711" y="17042"/>
                  </a:lnTo>
                  <a:lnTo>
                    <a:pt x="2825" y="16412"/>
                  </a:lnTo>
                  <a:lnTo>
                    <a:pt x="2959" y="15763"/>
                  </a:lnTo>
                  <a:lnTo>
                    <a:pt x="3111" y="15133"/>
                  </a:lnTo>
                  <a:lnTo>
                    <a:pt x="3264" y="14504"/>
                  </a:lnTo>
                  <a:lnTo>
                    <a:pt x="3455" y="13874"/>
                  </a:lnTo>
                  <a:lnTo>
                    <a:pt x="3646" y="13263"/>
                  </a:lnTo>
                  <a:lnTo>
                    <a:pt x="3875" y="12653"/>
                  </a:lnTo>
                  <a:lnTo>
                    <a:pt x="4104" y="12042"/>
                  </a:lnTo>
                  <a:lnTo>
                    <a:pt x="4352" y="11450"/>
                  </a:lnTo>
                  <a:lnTo>
                    <a:pt x="4638" y="10859"/>
                  </a:lnTo>
                  <a:lnTo>
                    <a:pt x="4924" y="10267"/>
                  </a:lnTo>
                  <a:lnTo>
                    <a:pt x="5229" y="9695"/>
                  </a:lnTo>
                  <a:lnTo>
                    <a:pt x="5573" y="9122"/>
                  </a:lnTo>
                  <a:lnTo>
                    <a:pt x="5974" y="8473"/>
                  </a:lnTo>
                  <a:lnTo>
                    <a:pt x="6374" y="7825"/>
                  </a:lnTo>
                  <a:lnTo>
                    <a:pt x="6794" y="7176"/>
                  </a:lnTo>
                  <a:lnTo>
                    <a:pt x="7176" y="6527"/>
                  </a:lnTo>
                  <a:lnTo>
                    <a:pt x="7538" y="5859"/>
                  </a:lnTo>
                  <a:lnTo>
                    <a:pt x="7691" y="5516"/>
                  </a:lnTo>
                  <a:lnTo>
                    <a:pt x="7844" y="5172"/>
                  </a:lnTo>
                  <a:lnTo>
                    <a:pt x="7977" y="4829"/>
                  </a:lnTo>
                  <a:lnTo>
                    <a:pt x="8111" y="4466"/>
                  </a:lnTo>
                  <a:lnTo>
                    <a:pt x="8206" y="4103"/>
                  </a:lnTo>
                  <a:lnTo>
                    <a:pt x="8283" y="3741"/>
                  </a:lnTo>
                  <a:lnTo>
                    <a:pt x="8340" y="3493"/>
                  </a:lnTo>
                  <a:lnTo>
                    <a:pt x="8359" y="3264"/>
                  </a:lnTo>
                  <a:lnTo>
                    <a:pt x="8378" y="3016"/>
                  </a:lnTo>
                  <a:lnTo>
                    <a:pt x="8378" y="2768"/>
                  </a:lnTo>
                  <a:lnTo>
                    <a:pt x="8378" y="2520"/>
                  </a:lnTo>
                  <a:lnTo>
                    <a:pt x="8359" y="2271"/>
                  </a:lnTo>
                  <a:lnTo>
                    <a:pt x="8321" y="2023"/>
                  </a:lnTo>
                  <a:lnTo>
                    <a:pt x="8283" y="1775"/>
                  </a:lnTo>
                  <a:lnTo>
                    <a:pt x="8225" y="1527"/>
                  </a:lnTo>
                  <a:lnTo>
                    <a:pt x="8149" y="1298"/>
                  </a:lnTo>
                  <a:lnTo>
                    <a:pt x="8073" y="1069"/>
                  </a:lnTo>
                  <a:lnTo>
                    <a:pt x="7977" y="840"/>
                  </a:lnTo>
                  <a:lnTo>
                    <a:pt x="7882" y="611"/>
                  </a:lnTo>
                  <a:lnTo>
                    <a:pt x="7767" y="401"/>
                  </a:lnTo>
                  <a:lnTo>
                    <a:pt x="7653" y="211"/>
                  </a:lnTo>
                  <a:lnTo>
                    <a:pt x="751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28"/>
            <p:cNvSpPr/>
            <p:nvPr/>
          </p:nvSpPr>
          <p:spPr>
            <a:xfrm>
              <a:off x="5783150" y="4950650"/>
              <a:ext cx="495700" cy="517175"/>
            </a:xfrm>
            <a:custGeom>
              <a:avLst/>
              <a:gdLst/>
              <a:ahLst/>
              <a:cxnLst/>
              <a:rect l="l" t="t" r="r" b="b"/>
              <a:pathLst>
                <a:path w="19828" h="20687" extrusionOk="0">
                  <a:moveTo>
                    <a:pt x="17881" y="1"/>
                  </a:moveTo>
                  <a:lnTo>
                    <a:pt x="17557" y="20"/>
                  </a:lnTo>
                  <a:lnTo>
                    <a:pt x="17232" y="96"/>
                  </a:lnTo>
                  <a:lnTo>
                    <a:pt x="16927" y="172"/>
                  </a:lnTo>
                  <a:lnTo>
                    <a:pt x="16603" y="287"/>
                  </a:lnTo>
                  <a:lnTo>
                    <a:pt x="16297" y="401"/>
                  </a:lnTo>
                  <a:lnTo>
                    <a:pt x="15515" y="726"/>
                  </a:lnTo>
                  <a:lnTo>
                    <a:pt x="14752" y="1088"/>
                  </a:lnTo>
                  <a:lnTo>
                    <a:pt x="14007" y="1470"/>
                  </a:lnTo>
                  <a:lnTo>
                    <a:pt x="13263" y="1890"/>
                  </a:lnTo>
                  <a:lnTo>
                    <a:pt x="12538" y="2310"/>
                  </a:lnTo>
                  <a:lnTo>
                    <a:pt x="11832" y="2768"/>
                  </a:lnTo>
                  <a:lnTo>
                    <a:pt x="11145" y="3264"/>
                  </a:lnTo>
                  <a:lnTo>
                    <a:pt x="10458" y="3760"/>
                  </a:lnTo>
                  <a:lnTo>
                    <a:pt x="9809" y="4294"/>
                  </a:lnTo>
                  <a:lnTo>
                    <a:pt x="9160" y="4848"/>
                  </a:lnTo>
                  <a:lnTo>
                    <a:pt x="8550" y="5420"/>
                  </a:lnTo>
                  <a:lnTo>
                    <a:pt x="7939" y="6012"/>
                  </a:lnTo>
                  <a:lnTo>
                    <a:pt x="7347" y="6622"/>
                  </a:lnTo>
                  <a:lnTo>
                    <a:pt x="6794" y="7252"/>
                  </a:lnTo>
                  <a:lnTo>
                    <a:pt x="6260" y="7901"/>
                  </a:lnTo>
                  <a:lnTo>
                    <a:pt x="5744" y="8569"/>
                  </a:lnTo>
                  <a:lnTo>
                    <a:pt x="5191" y="9332"/>
                  </a:lnTo>
                  <a:lnTo>
                    <a:pt x="4657" y="10114"/>
                  </a:lnTo>
                  <a:lnTo>
                    <a:pt x="4161" y="10916"/>
                  </a:lnTo>
                  <a:lnTo>
                    <a:pt x="3683" y="11737"/>
                  </a:lnTo>
                  <a:lnTo>
                    <a:pt x="3225" y="12557"/>
                  </a:lnTo>
                  <a:lnTo>
                    <a:pt x="2768" y="13397"/>
                  </a:lnTo>
                  <a:lnTo>
                    <a:pt x="1890" y="15076"/>
                  </a:lnTo>
                  <a:lnTo>
                    <a:pt x="1527" y="15801"/>
                  </a:lnTo>
                  <a:lnTo>
                    <a:pt x="1184" y="16488"/>
                  </a:lnTo>
                  <a:lnTo>
                    <a:pt x="878" y="17137"/>
                  </a:lnTo>
                  <a:lnTo>
                    <a:pt x="611" y="17786"/>
                  </a:lnTo>
                  <a:lnTo>
                    <a:pt x="497" y="18129"/>
                  </a:lnTo>
                  <a:lnTo>
                    <a:pt x="401" y="18454"/>
                  </a:lnTo>
                  <a:lnTo>
                    <a:pt x="306" y="18797"/>
                  </a:lnTo>
                  <a:lnTo>
                    <a:pt x="210" y="19160"/>
                  </a:lnTo>
                  <a:lnTo>
                    <a:pt x="134" y="19522"/>
                  </a:lnTo>
                  <a:lnTo>
                    <a:pt x="77" y="19885"/>
                  </a:lnTo>
                  <a:lnTo>
                    <a:pt x="39" y="20286"/>
                  </a:lnTo>
                  <a:lnTo>
                    <a:pt x="0" y="20686"/>
                  </a:lnTo>
                  <a:lnTo>
                    <a:pt x="7042" y="20686"/>
                  </a:lnTo>
                  <a:lnTo>
                    <a:pt x="7214" y="19885"/>
                  </a:lnTo>
                  <a:lnTo>
                    <a:pt x="7405" y="19064"/>
                  </a:lnTo>
                  <a:lnTo>
                    <a:pt x="7653" y="18263"/>
                  </a:lnTo>
                  <a:lnTo>
                    <a:pt x="7939" y="17480"/>
                  </a:lnTo>
                  <a:lnTo>
                    <a:pt x="8244" y="16717"/>
                  </a:lnTo>
                  <a:lnTo>
                    <a:pt x="8588" y="15954"/>
                  </a:lnTo>
                  <a:lnTo>
                    <a:pt x="8969" y="15210"/>
                  </a:lnTo>
                  <a:lnTo>
                    <a:pt x="9370" y="14465"/>
                  </a:lnTo>
                  <a:lnTo>
                    <a:pt x="9809" y="13759"/>
                  </a:lnTo>
                  <a:lnTo>
                    <a:pt x="10267" y="13072"/>
                  </a:lnTo>
                  <a:lnTo>
                    <a:pt x="10763" y="12385"/>
                  </a:lnTo>
                  <a:lnTo>
                    <a:pt x="11278" y="11737"/>
                  </a:lnTo>
                  <a:lnTo>
                    <a:pt x="11832" y="11107"/>
                  </a:lnTo>
                  <a:lnTo>
                    <a:pt x="12404" y="10496"/>
                  </a:lnTo>
                  <a:lnTo>
                    <a:pt x="12996" y="9905"/>
                  </a:lnTo>
                  <a:lnTo>
                    <a:pt x="13607" y="9351"/>
                  </a:lnTo>
                  <a:lnTo>
                    <a:pt x="14370" y="8721"/>
                  </a:lnTo>
                  <a:lnTo>
                    <a:pt x="15133" y="8111"/>
                  </a:lnTo>
                  <a:lnTo>
                    <a:pt x="15897" y="7500"/>
                  </a:lnTo>
                  <a:lnTo>
                    <a:pt x="16660" y="6870"/>
                  </a:lnTo>
                  <a:lnTo>
                    <a:pt x="17022" y="6546"/>
                  </a:lnTo>
                  <a:lnTo>
                    <a:pt x="17385" y="6222"/>
                  </a:lnTo>
                  <a:lnTo>
                    <a:pt x="17729" y="5897"/>
                  </a:lnTo>
                  <a:lnTo>
                    <a:pt x="18072" y="5535"/>
                  </a:lnTo>
                  <a:lnTo>
                    <a:pt x="18377" y="5172"/>
                  </a:lnTo>
                  <a:lnTo>
                    <a:pt x="18683" y="4809"/>
                  </a:lnTo>
                  <a:lnTo>
                    <a:pt x="18950" y="4409"/>
                  </a:lnTo>
                  <a:lnTo>
                    <a:pt x="19217" y="4008"/>
                  </a:lnTo>
                  <a:lnTo>
                    <a:pt x="19446" y="3569"/>
                  </a:lnTo>
                  <a:lnTo>
                    <a:pt x="19541" y="3340"/>
                  </a:lnTo>
                  <a:lnTo>
                    <a:pt x="19637" y="3111"/>
                  </a:lnTo>
                  <a:lnTo>
                    <a:pt x="19694" y="2882"/>
                  </a:lnTo>
                  <a:lnTo>
                    <a:pt x="19751" y="2634"/>
                  </a:lnTo>
                  <a:lnTo>
                    <a:pt x="19789" y="2405"/>
                  </a:lnTo>
                  <a:lnTo>
                    <a:pt x="19809" y="2157"/>
                  </a:lnTo>
                  <a:lnTo>
                    <a:pt x="19828" y="1966"/>
                  </a:lnTo>
                  <a:lnTo>
                    <a:pt x="19789" y="1699"/>
                  </a:lnTo>
                  <a:lnTo>
                    <a:pt x="19732" y="1432"/>
                  </a:lnTo>
                  <a:lnTo>
                    <a:pt x="19656" y="1165"/>
                  </a:lnTo>
                  <a:lnTo>
                    <a:pt x="19541" y="936"/>
                  </a:lnTo>
                  <a:lnTo>
                    <a:pt x="19389" y="707"/>
                  </a:lnTo>
                  <a:lnTo>
                    <a:pt x="19217" y="497"/>
                  </a:lnTo>
                  <a:lnTo>
                    <a:pt x="19026" y="325"/>
                  </a:lnTo>
                  <a:lnTo>
                    <a:pt x="18797" y="191"/>
                  </a:lnTo>
                  <a:lnTo>
                    <a:pt x="18644" y="115"/>
                  </a:lnTo>
                  <a:lnTo>
                    <a:pt x="18492" y="77"/>
                  </a:lnTo>
                  <a:lnTo>
                    <a:pt x="18339" y="39"/>
                  </a:lnTo>
                  <a:lnTo>
                    <a:pt x="1818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28"/>
            <p:cNvSpPr/>
            <p:nvPr/>
          </p:nvSpPr>
          <p:spPr>
            <a:xfrm>
              <a:off x="5464950" y="4993100"/>
              <a:ext cx="436550" cy="474725"/>
            </a:xfrm>
            <a:custGeom>
              <a:avLst/>
              <a:gdLst/>
              <a:ahLst/>
              <a:cxnLst/>
              <a:rect l="l" t="t" r="r" b="b"/>
              <a:pathLst>
                <a:path w="17462" h="18989" extrusionOk="0">
                  <a:moveTo>
                    <a:pt x="2710" y="1"/>
                  </a:moveTo>
                  <a:lnTo>
                    <a:pt x="2347" y="39"/>
                  </a:lnTo>
                  <a:lnTo>
                    <a:pt x="2023" y="96"/>
                  </a:lnTo>
                  <a:lnTo>
                    <a:pt x="1679" y="173"/>
                  </a:lnTo>
                  <a:lnTo>
                    <a:pt x="1355" y="287"/>
                  </a:lnTo>
                  <a:lnTo>
                    <a:pt x="1050" y="459"/>
                  </a:lnTo>
                  <a:lnTo>
                    <a:pt x="878" y="573"/>
                  </a:lnTo>
                  <a:lnTo>
                    <a:pt x="706" y="707"/>
                  </a:lnTo>
                  <a:lnTo>
                    <a:pt x="554" y="860"/>
                  </a:lnTo>
                  <a:lnTo>
                    <a:pt x="420" y="1031"/>
                  </a:lnTo>
                  <a:lnTo>
                    <a:pt x="286" y="1222"/>
                  </a:lnTo>
                  <a:lnTo>
                    <a:pt x="191" y="1413"/>
                  </a:lnTo>
                  <a:lnTo>
                    <a:pt x="96" y="1604"/>
                  </a:lnTo>
                  <a:lnTo>
                    <a:pt x="38" y="1814"/>
                  </a:lnTo>
                  <a:lnTo>
                    <a:pt x="0" y="2062"/>
                  </a:lnTo>
                  <a:lnTo>
                    <a:pt x="0" y="2310"/>
                  </a:lnTo>
                  <a:lnTo>
                    <a:pt x="38" y="2558"/>
                  </a:lnTo>
                  <a:lnTo>
                    <a:pt x="77" y="2672"/>
                  </a:lnTo>
                  <a:lnTo>
                    <a:pt x="115" y="2806"/>
                  </a:lnTo>
                  <a:lnTo>
                    <a:pt x="210" y="2959"/>
                  </a:lnTo>
                  <a:lnTo>
                    <a:pt x="305" y="3111"/>
                  </a:lnTo>
                  <a:lnTo>
                    <a:pt x="420" y="3264"/>
                  </a:lnTo>
                  <a:lnTo>
                    <a:pt x="554" y="3379"/>
                  </a:lnTo>
                  <a:lnTo>
                    <a:pt x="706" y="3493"/>
                  </a:lnTo>
                  <a:lnTo>
                    <a:pt x="859" y="3588"/>
                  </a:lnTo>
                  <a:lnTo>
                    <a:pt x="1031" y="3684"/>
                  </a:lnTo>
                  <a:lnTo>
                    <a:pt x="1202" y="3760"/>
                  </a:lnTo>
                  <a:lnTo>
                    <a:pt x="1565" y="3913"/>
                  </a:lnTo>
                  <a:lnTo>
                    <a:pt x="1947" y="4027"/>
                  </a:lnTo>
                  <a:lnTo>
                    <a:pt x="2710" y="4218"/>
                  </a:lnTo>
                  <a:lnTo>
                    <a:pt x="3282" y="4371"/>
                  </a:lnTo>
                  <a:lnTo>
                    <a:pt x="3855" y="4562"/>
                  </a:lnTo>
                  <a:lnTo>
                    <a:pt x="4427" y="4772"/>
                  </a:lnTo>
                  <a:lnTo>
                    <a:pt x="4981" y="5001"/>
                  </a:lnTo>
                  <a:lnTo>
                    <a:pt x="5515" y="5268"/>
                  </a:lnTo>
                  <a:lnTo>
                    <a:pt x="6049" y="5554"/>
                  </a:lnTo>
                  <a:lnTo>
                    <a:pt x="6565" y="5859"/>
                  </a:lnTo>
                  <a:lnTo>
                    <a:pt x="7061" y="6203"/>
                  </a:lnTo>
                  <a:lnTo>
                    <a:pt x="7557" y="6546"/>
                  </a:lnTo>
                  <a:lnTo>
                    <a:pt x="8034" y="6928"/>
                  </a:lnTo>
                  <a:lnTo>
                    <a:pt x="8473" y="7329"/>
                  </a:lnTo>
                  <a:lnTo>
                    <a:pt x="8912" y="7749"/>
                  </a:lnTo>
                  <a:lnTo>
                    <a:pt x="9332" y="8168"/>
                  </a:lnTo>
                  <a:lnTo>
                    <a:pt x="9713" y="8626"/>
                  </a:lnTo>
                  <a:lnTo>
                    <a:pt x="10095" y="9103"/>
                  </a:lnTo>
                  <a:lnTo>
                    <a:pt x="10439" y="9600"/>
                  </a:lnTo>
                  <a:lnTo>
                    <a:pt x="10763" y="10115"/>
                  </a:lnTo>
                  <a:lnTo>
                    <a:pt x="11068" y="10630"/>
                  </a:lnTo>
                  <a:lnTo>
                    <a:pt x="11355" y="11184"/>
                  </a:lnTo>
                  <a:lnTo>
                    <a:pt x="11622" y="11737"/>
                  </a:lnTo>
                  <a:lnTo>
                    <a:pt x="11870" y="12309"/>
                  </a:lnTo>
                  <a:lnTo>
                    <a:pt x="12080" y="12901"/>
                  </a:lnTo>
                  <a:lnTo>
                    <a:pt x="12270" y="13493"/>
                  </a:lnTo>
                  <a:lnTo>
                    <a:pt x="12442" y="14103"/>
                  </a:lnTo>
                  <a:lnTo>
                    <a:pt x="12576" y="14714"/>
                  </a:lnTo>
                  <a:lnTo>
                    <a:pt x="12690" y="15325"/>
                  </a:lnTo>
                  <a:lnTo>
                    <a:pt x="12767" y="15935"/>
                  </a:lnTo>
                  <a:lnTo>
                    <a:pt x="12824" y="16565"/>
                  </a:lnTo>
                  <a:lnTo>
                    <a:pt x="12843" y="17176"/>
                  </a:lnTo>
                  <a:lnTo>
                    <a:pt x="12843" y="17786"/>
                  </a:lnTo>
                  <a:lnTo>
                    <a:pt x="12805" y="18397"/>
                  </a:lnTo>
                  <a:lnTo>
                    <a:pt x="12728" y="18988"/>
                  </a:lnTo>
                  <a:lnTo>
                    <a:pt x="17461" y="18988"/>
                  </a:lnTo>
                  <a:lnTo>
                    <a:pt x="17289" y="17767"/>
                  </a:lnTo>
                  <a:lnTo>
                    <a:pt x="17079" y="16546"/>
                  </a:lnTo>
                  <a:lnTo>
                    <a:pt x="16850" y="15363"/>
                  </a:lnTo>
                  <a:lnTo>
                    <a:pt x="16583" y="14180"/>
                  </a:lnTo>
                  <a:lnTo>
                    <a:pt x="16297" y="13015"/>
                  </a:lnTo>
                  <a:lnTo>
                    <a:pt x="16125" y="12443"/>
                  </a:lnTo>
                  <a:lnTo>
                    <a:pt x="15953" y="11870"/>
                  </a:lnTo>
                  <a:lnTo>
                    <a:pt x="15763" y="11279"/>
                  </a:lnTo>
                  <a:lnTo>
                    <a:pt x="15572" y="10706"/>
                  </a:lnTo>
                  <a:lnTo>
                    <a:pt x="15343" y="10134"/>
                  </a:lnTo>
                  <a:lnTo>
                    <a:pt x="15114" y="9542"/>
                  </a:lnTo>
                  <a:lnTo>
                    <a:pt x="14866" y="8970"/>
                  </a:lnTo>
                  <a:lnTo>
                    <a:pt x="14599" y="8397"/>
                  </a:lnTo>
                  <a:lnTo>
                    <a:pt x="14312" y="7825"/>
                  </a:lnTo>
                  <a:lnTo>
                    <a:pt x="14026" y="7271"/>
                  </a:lnTo>
                  <a:lnTo>
                    <a:pt x="13702" y="6737"/>
                  </a:lnTo>
                  <a:lnTo>
                    <a:pt x="13358" y="6203"/>
                  </a:lnTo>
                  <a:lnTo>
                    <a:pt x="12996" y="5688"/>
                  </a:lnTo>
                  <a:lnTo>
                    <a:pt x="12633" y="5172"/>
                  </a:lnTo>
                  <a:lnTo>
                    <a:pt x="12232" y="4695"/>
                  </a:lnTo>
                  <a:lnTo>
                    <a:pt x="11832" y="4218"/>
                  </a:lnTo>
                  <a:lnTo>
                    <a:pt x="11393" y="3760"/>
                  </a:lnTo>
                  <a:lnTo>
                    <a:pt x="10935" y="3321"/>
                  </a:lnTo>
                  <a:lnTo>
                    <a:pt x="10477" y="2921"/>
                  </a:lnTo>
                  <a:lnTo>
                    <a:pt x="9981" y="2520"/>
                  </a:lnTo>
                  <a:lnTo>
                    <a:pt x="9484" y="2157"/>
                  </a:lnTo>
                  <a:lnTo>
                    <a:pt x="8950" y="1814"/>
                  </a:lnTo>
                  <a:lnTo>
                    <a:pt x="8358" y="1470"/>
                  </a:lnTo>
                  <a:lnTo>
                    <a:pt x="7729" y="1146"/>
                  </a:lnTo>
                  <a:lnTo>
                    <a:pt x="7099" y="879"/>
                  </a:lnTo>
                  <a:lnTo>
                    <a:pt x="6450" y="631"/>
                  </a:lnTo>
                  <a:lnTo>
                    <a:pt x="5782" y="440"/>
                  </a:lnTo>
                  <a:lnTo>
                    <a:pt x="5114" y="268"/>
                  </a:lnTo>
                  <a:lnTo>
                    <a:pt x="4427" y="134"/>
                  </a:lnTo>
                  <a:lnTo>
                    <a:pt x="3740" y="39"/>
                  </a:lnTo>
                  <a:lnTo>
                    <a:pt x="3397" y="20"/>
                  </a:lnTo>
                  <a:lnTo>
                    <a:pt x="30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28"/>
            <p:cNvSpPr/>
            <p:nvPr/>
          </p:nvSpPr>
          <p:spPr>
            <a:xfrm>
              <a:off x="5866150" y="5004550"/>
              <a:ext cx="412225" cy="463275"/>
            </a:xfrm>
            <a:custGeom>
              <a:avLst/>
              <a:gdLst/>
              <a:ahLst/>
              <a:cxnLst/>
              <a:rect l="l" t="t" r="r" b="b"/>
              <a:pathLst>
                <a:path w="16489" h="18531" extrusionOk="0">
                  <a:moveTo>
                    <a:pt x="16489" y="1"/>
                  </a:moveTo>
                  <a:lnTo>
                    <a:pt x="15992" y="192"/>
                  </a:lnTo>
                  <a:lnTo>
                    <a:pt x="15210" y="516"/>
                  </a:lnTo>
                  <a:lnTo>
                    <a:pt x="14447" y="879"/>
                  </a:lnTo>
                  <a:lnTo>
                    <a:pt x="13702" y="1260"/>
                  </a:lnTo>
                  <a:lnTo>
                    <a:pt x="12958" y="1661"/>
                  </a:lnTo>
                  <a:lnTo>
                    <a:pt x="12233" y="2100"/>
                  </a:lnTo>
                  <a:lnTo>
                    <a:pt x="11527" y="2558"/>
                  </a:lnTo>
                  <a:lnTo>
                    <a:pt x="10821" y="3035"/>
                  </a:lnTo>
                  <a:lnTo>
                    <a:pt x="10153" y="3550"/>
                  </a:lnTo>
                  <a:lnTo>
                    <a:pt x="9485" y="4085"/>
                  </a:lnTo>
                  <a:lnTo>
                    <a:pt x="8855" y="4619"/>
                  </a:lnTo>
                  <a:lnTo>
                    <a:pt x="8226" y="5191"/>
                  </a:lnTo>
                  <a:lnTo>
                    <a:pt x="7634" y="5783"/>
                  </a:lnTo>
                  <a:lnTo>
                    <a:pt x="7043" y="6394"/>
                  </a:lnTo>
                  <a:lnTo>
                    <a:pt x="6489" y="7042"/>
                  </a:lnTo>
                  <a:lnTo>
                    <a:pt x="5936" y="7691"/>
                  </a:lnTo>
                  <a:lnTo>
                    <a:pt x="5420" y="8359"/>
                  </a:lnTo>
                  <a:lnTo>
                    <a:pt x="4867" y="9123"/>
                  </a:lnTo>
                  <a:lnTo>
                    <a:pt x="4352" y="9905"/>
                  </a:lnTo>
                  <a:lnTo>
                    <a:pt x="3856" y="10706"/>
                  </a:lnTo>
                  <a:lnTo>
                    <a:pt x="3360" y="11527"/>
                  </a:lnTo>
                  <a:lnTo>
                    <a:pt x="2902" y="12348"/>
                  </a:lnTo>
                  <a:lnTo>
                    <a:pt x="2463" y="13187"/>
                  </a:lnTo>
                  <a:lnTo>
                    <a:pt x="1585" y="14867"/>
                  </a:lnTo>
                  <a:lnTo>
                    <a:pt x="1089" y="15840"/>
                  </a:lnTo>
                  <a:lnTo>
                    <a:pt x="650" y="16737"/>
                  </a:lnTo>
                  <a:lnTo>
                    <a:pt x="459" y="17176"/>
                  </a:lnTo>
                  <a:lnTo>
                    <a:pt x="287" y="17634"/>
                  </a:lnTo>
                  <a:lnTo>
                    <a:pt x="134" y="18072"/>
                  </a:lnTo>
                  <a:lnTo>
                    <a:pt x="1" y="18530"/>
                  </a:lnTo>
                  <a:lnTo>
                    <a:pt x="3722" y="18530"/>
                  </a:lnTo>
                  <a:lnTo>
                    <a:pt x="3894" y="17729"/>
                  </a:lnTo>
                  <a:lnTo>
                    <a:pt x="4085" y="16908"/>
                  </a:lnTo>
                  <a:lnTo>
                    <a:pt x="4333" y="16107"/>
                  </a:lnTo>
                  <a:lnTo>
                    <a:pt x="4619" y="15324"/>
                  </a:lnTo>
                  <a:lnTo>
                    <a:pt x="4924" y="14561"/>
                  </a:lnTo>
                  <a:lnTo>
                    <a:pt x="5268" y="13798"/>
                  </a:lnTo>
                  <a:lnTo>
                    <a:pt x="5649" y="13054"/>
                  </a:lnTo>
                  <a:lnTo>
                    <a:pt x="6050" y="12309"/>
                  </a:lnTo>
                  <a:lnTo>
                    <a:pt x="6489" y="11603"/>
                  </a:lnTo>
                  <a:lnTo>
                    <a:pt x="6947" y="10916"/>
                  </a:lnTo>
                  <a:lnTo>
                    <a:pt x="7443" y="10229"/>
                  </a:lnTo>
                  <a:lnTo>
                    <a:pt x="7958" y="9581"/>
                  </a:lnTo>
                  <a:lnTo>
                    <a:pt x="8512" y="8951"/>
                  </a:lnTo>
                  <a:lnTo>
                    <a:pt x="9084" y="8340"/>
                  </a:lnTo>
                  <a:lnTo>
                    <a:pt x="9676" y="7749"/>
                  </a:lnTo>
                  <a:lnTo>
                    <a:pt x="10287" y="7195"/>
                  </a:lnTo>
                  <a:lnTo>
                    <a:pt x="11050" y="6565"/>
                  </a:lnTo>
                  <a:lnTo>
                    <a:pt x="11813" y="5955"/>
                  </a:lnTo>
                  <a:lnTo>
                    <a:pt x="12577" y="5344"/>
                  </a:lnTo>
                  <a:lnTo>
                    <a:pt x="13340" y="4714"/>
                  </a:lnTo>
                  <a:lnTo>
                    <a:pt x="13702" y="4390"/>
                  </a:lnTo>
                  <a:lnTo>
                    <a:pt x="14065" y="4066"/>
                  </a:lnTo>
                  <a:lnTo>
                    <a:pt x="14409" y="3741"/>
                  </a:lnTo>
                  <a:lnTo>
                    <a:pt x="14752" y="3379"/>
                  </a:lnTo>
                  <a:lnTo>
                    <a:pt x="15057" y="3016"/>
                  </a:lnTo>
                  <a:lnTo>
                    <a:pt x="15363" y="2653"/>
                  </a:lnTo>
                  <a:lnTo>
                    <a:pt x="15630" y="2253"/>
                  </a:lnTo>
                  <a:lnTo>
                    <a:pt x="15897" y="1852"/>
                  </a:lnTo>
                  <a:lnTo>
                    <a:pt x="16126" y="1413"/>
                  </a:lnTo>
                  <a:lnTo>
                    <a:pt x="16221" y="1184"/>
                  </a:lnTo>
                  <a:lnTo>
                    <a:pt x="16317" y="955"/>
                  </a:lnTo>
                  <a:lnTo>
                    <a:pt x="16374" y="726"/>
                  </a:lnTo>
                  <a:lnTo>
                    <a:pt x="16431" y="478"/>
                  </a:lnTo>
                  <a:lnTo>
                    <a:pt x="16469" y="249"/>
                  </a:lnTo>
                  <a:lnTo>
                    <a:pt x="1648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28"/>
            <p:cNvSpPr/>
            <p:nvPr/>
          </p:nvSpPr>
          <p:spPr>
            <a:xfrm>
              <a:off x="5464950" y="5034150"/>
              <a:ext cx="389775" cy="433675"/>
            </a:xfrm>
            <a:custGeom>
              <a:avLst/>
              <a:gdLst/>
              <a:ahLst/>
              <a:cxnLst/>
              <a:rect l="l" t="t" r="r" b="b"/>
              <a:pathLst>
                <a:path w="15591" h="17347" extrusionOk="0">
                  <a:moveTo>
                    <a:pt x="1069" y="0"/>
                  </a:moveTo>
                  <a:lnTo>
                    <a:pt x="802" y="19"/>
                  </a:lnTo>
                  <a:lnTo>
                    <a:pt x="554" y="57"/>
                  </a:lnTo>
                  <a:lnTo>
                    <a:pt x="286" y="95"/>
                  </a:lnTo>
                  <a:lnTo>
                    <a:pt x="38" y="172"/>
                  </a:lnTo>
                  <a:lnTo>
                    <a:pt x="0" y="420"/>
                  </a:lnTo>
                  <a:lnTo>
                    <a:pt x="0" y="668"/>
                  </a:lnTo>
                  <a:lnTo>
                    <a:pt x="38" y="916"/>
                  </a:lnTo>
                  <a:lnTo>
                    <a:pt x="77" y="1030"/>
                  </a:lnTo>
                  <a:lnTo>
                    <a:pt x="115" y="1164"/>
                  </a:lnTo>
                  <a:lnTo>
                    <a:pt x="210" y="1317"/>
                  </a:lnTo>
                  <a:lnTo>
                    <a:pt x="305" y="1469"/>
                  </a:lnTo>
                  <a:lnTo>
                    <a:pt x="420" y="1622"/>
                  </a:lnTo>
                  <a:lnTo>
                    <a:pt x="554" y="1737"/>
                  </a:lnTo>
                  <a:lnTo>
                    <a:pt x="706" y="1851"/>
                  </a:lnTo>
                  <a:lnTo>
                    <a:pt x="859" y="1946"/>
                  </a:lnTo>
                  <a:lnTo>
                    <a:pt x="1031" y="2042"/>
                  </a:lnTo>
                  <a:lnTo>
                    <a:pt x="1202" y="2118"/>
                  </a:lnTo>
                  <a:lnTo>
                    <a:pt x="1565" y="2271"/>
                  </a:lnTo>
                  <a:lnTo>
                    <a:pt x="1947" y="2385"/>
                  </a:lnTo>
                  <a:lnTo>
                    <a:pt x="2710" y="2576"/>
                  </a:lnTo>
                  <a:lnTo>
                    <a:pt x="3282" y="2729"/>
                  </a:lnTo>
                  <a:lnTo>
                    <a:pt x="3855" y="2920"/>
                  </a:lnTo>
                  <a:lnTo>
                    <a:pt x="4427" y="3130"/>
                  </a:lnTo>
                  <a:lnTo>
                    <a:pt x="4981" y="3359"/>
                  </a:lnTo>
                  <a:lnTo>
                    <a:pt x="5515" y="3626"/>
                  </a:lnTo>
                  <a:lnTo>
                    <a:pt x="6049" y="3912"/>
                  </a:lnTo>
                  <a:lnTo>
                    <a:pt x="6565" y="4217"/>
                  </a:lnTo>
                  <a:lnTo>
                    <a:pt x="7061" y="4561"/>
                  </a:lnTo>
                  <a:lnTo>
                    <a:pt x="7557" y="4904"/>
                  </a:lnTo>
                  <a:lnTo>
                    <a:pt x="8034" y="5286"/>
                  </a:lnTo>
                  <a:lnTo>
                    <a:pt x="8473" y="5687"/>
                  </a:lnTo>
                  <a:lnTo>
                    <a:pt x="8912" y="6107"/>
                  </a:lnTo>
                  <a:lnTo>
                    <a:pt x="9332" y="6526"/>
                  </a:lnTo>
                  <a:lnTo>
                    <a:pt x="9713" y="6984"/>
                  </a:lnTo>
                  <a:lnTo>
                    <a:pt x="10095" y="7461"/>
                  </a:lnTo>
                  <a:lnTo>
                    <a:pt x="10439" y="7958"/>
                  </a:lnTo>
                  <a:lnTo>
                    <a:pt x="10763" y="8473"/>
                  </a:lnTo>
                  <a:lnTo>
                    <a:pt x="11068" y="8988"/>
                  </a:lnTo>
                  <a:lnTo>
                    <a:pt x="11355" y="9542"/>
                  </a:lnTo>
                  <a:lnTo>
                    <a:pt x="11622" y="10095"/>
                  </a:lnTo>
                  <a:lnTo>
                    <a:pt x="11870" y="10667"/>
                  </a:lnTo>
                  <a:lnTo>
                    <a:pt x="12080" y="11259"/>
                  </a:lnTo>
                  <a:lnTo>
                    <a:pt x="12270" y="11851"/>
                  </a:lnTo>
                  <a:lnTo>
                    <a:pt x="12442" y="12461"/>
                  </a:lnTo>
                  <a:lnTo>
                    <a:pt x="12576" y="13072"/>
                  </a:lnTo>
                  <a:lnTo>
                    <a:pt x="12690" y="13683"/>
                  </a:lnTo>
                  <a:lnTo>
                    <a:pt x="12767" y="14293"/>
                  </a:lnTo>
                  <a:lnTo>
                    <a:pt x="12824" y="14923"/>
                  </a:lnTo>
                  <a:lnTo>
                    <a:pt x="12843" y="15534"/>
                  </a:lnTo>
                  <a:lnTo>
                    <a:pt x="12843" y="16144"/>
                  </a:lnTo>
                  <a:lnTo>
                    <a:pt x="12805" y="16755"/>
                  </a:lnTo>
                  <a:lnTo>
                    <a:pt x="12728" y="17346"/>
                  </a:lnTo>
                  <a:lnTo>
                    <a:pt x="15591" y="17346"/>
                  </a:lnTo>
                  <a:lnTo>
                    <a:pt x="15419" y="16354"/>
                  </a:lnTo>
                  <a:lnTo>
                    <a:pt x="15209" y="15362"/>
                  </a:lnTo>
                  <a:lnTo>
                    <a:pt x="14999" y="14369"/>
                  </a:lnTo>
                  <a:lnTo>
                    <a:pt x="14770" y="13396"/>
                  </a:lnTo>
                  <a:lnTo>
                    <a:pt x="14503" y="12442"/>
                  </a:lnTo>
                  <a:lnTo>
                    <a:pt x="14198" y="11469"/>
                  </a:lnTo>
                  <a:lnTo>
                    <a:pt x="13873" y="10496"/>
                  </a:lnTo>
                  <a:lnTo>
                    <a:pt x="13492" y="9542"/>
                  </a:lnTo>
                  <a:lnTo>
                    <a:pt x="13244" y="8950"/>
                  </a:lnTo>
                  <a:lnTo>
                    <a:pt x="12977" y="8377"/>
                  </a:lnTo>
                  <a:lnTo>
                    <a:pt x="12690" y="7824"/>
                  </a:lnTo>
                  <a:lnTo>
                    <a:pt x="12385" y="7271"/>
                  </a:lnTo>
                  <a:lnTo>
                    <a:pt x="12061" y="6717"/>
                  </a:lnTo>
                  <a:lnTo>
                    <a:pt x="11736" y="6183"/>
                  </a:lnTo>
                  <a:lnTo>
                    <a:pt x="11374" y="5668"/>
                  </a:lnTo>
                  <a:lnTo>
                    <a:pt x="10992" y="5172"/>
                  </a:lnTo>
                  <a:lnTo>
                    <a:pt x="10610" y="4675"/>
                  </a:lnTo>
                  <a:lnTo>
                    <a:pt x="10190" y="4198"/>
                  </a:lnTo>
                  <a:lnTo>
                    <a:pt x="9771" y="3740"/>
                  </a:lnTo>
                  <a:lnTo>
                    <a:pt x="9313" y="3320"/>
                  </a:lnTo>
                  <a:lnTo>
                    <a:pt x="8836" y="2901"/>
                  </a:lnTo>
                  <a:lnTo>
                    <a:pt x="8358" y="2519"/>
                  </a:lnTo>
                  <a:lnTo>
                    <a:pt x="7843" y="2137"/>
                  </a:lnTo>
                  <a:lnTo>
                    <a:pt x="7328" y="1794"/>
                  </a:lnTo>
                  <a:lnTo>
                    <a:pt x="6717" y="1450"/>
                  </a:lnTo>
                  <a:lnTo>
                    <a:pt x="6107" y="1145"/>
                  </a:lnTo>
                  <a:lnTo>
                    <a:pt x="5477" y="859"/>
                  </a:lnTo>
                  <a:lnTo>
                    <a:pt x="4828" y="630"/>
                  </a:lnTo>
                  <a:lnTo>
                    <a:pt x="4160" y="420"/>
                  </a:lnTo>
                  <a:lnTo>
                    <a:pt x="3492" y="248"/>
                  </a:lnTo>
                  <a:lnTo>
                    <a:pt x="2805" y="134"/>
                  </a:lnTo>
                  <a:lnTo>
                    <a:pt x="2118" y="38"/>
                  </a:lnTo>
                  <a:lnTo>
                    <a:pt x="1584"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28"/>
            <p:cNvSpPr/>
            <p:nvPr/>
          </p:nvSpPr>
          <p:spPr>
            <a:xfrm>
              <a:off x="5534600" y="5096625"/>
              <a:ext cx="851600" cy="371200"/>
            </a:xfrm>
            <a:custGeom>
              <a:avLst/>
              <a:gdLst/>
              <a:ahLst/>
              <a:cxnLst/>
              <a:rect l="l" t="t" r="r" b="b"/>
              <a:pathLst>
                <a:path w="34064" h="14848" extrusionOk="0">
                  <a:moveTo>
                    <a:pt x="22671" y="1"/>
                  </a:moveTo>
                  <a:lnTo>
                    <a:pt x="22327" y="20"/>
                  </a:lnTo>
                  <a:lnTo>
                    <a:pt x="21984" y="58"/>
                  </a:lnTo>
                  <a:lnTo>
                    <a:pt x="21640" y="154"/>
                  </a:lnTo>
                  <a:lnTo>
                    <a:pt x="21297" y="268"/>
                  </a:lnTo>
                  <a:lnTo>
                    <a:pt x="20991" y="402"/>
                  </a:lnTo>
                  <a:lnTo>
                    <a:pt x="20686" y="573"/>
                  </a:lnTo>
                  <a:lnTo>
                    <a:pt x="20400" y="783"/>
                  </a:lnTo>
                  <a:lnTo>
                    <a:pt x="20114" y="993"/>
                  </a:lnTo>
                  <a:lnTo>
                    <a:pt x="19866" y="1241"/>
                  </a:lnTo>
                  <a:lnTo>
                    <a:pt x="19637" y="1508"/>
                  </a:lnTo>
                  <a:lnTo>
                    <a:pt x="19408" y="1776"/>
                  </a:lnTo>
                  <a:lnTo>
                    <a:pt x="19217" y="2081"/>
                  </a:lnTo>
                  <a:lnTo>
                    <a:pt x="19064" y="2386"/>
                  </a:lnTo>
                  <a:lnTo>
                    <a:pt x="18911" y="2711"/>
                  </a:lnTo>
                  <a:lnTo>
                    <a:pt x="18797" y="3035"/>
                  </a:lnTo>
                  <a:lnTo>
                    <a:pt x="18702" y="3379"/>
                  </a:lnTo>
                  <a:lnTo>
                    <a:pt x="18644" y="3722"/>
                  </a:lnTo>
                  <a:lnTo>
                    <a:pt x="18625" y="4066"/>
                  </a:lnTo>
                  <a:lnTo>
                    <a:pt x="18625" y="4409"/>
                  </a:lnTo>
                  <a:lnTo>
                    <a:pt x="18530" y="4199"/>
                  </a:lnTo>
                  <a:lnTo>
                    <a:pt x="18415" y="4008"/>
                  </a:lnTo>
                  <a:lnTo>
                    <a:pt x="18282" y="3817"/>
                  </a:lnTo>
                  <a:lnTo>
                    <a:pt x="18148" y="3627"/>
                  </a:lnTo>
                  <a:lnTo>
                    <a:pt x="17976" y="3455"/>
                  </a:lnTo>
                  <a:lnTo>
                    <a:pt x="17824" y="3283"/>
                  </a:lnTo>
                  <a:lnTo>
                    <a:pt x="17633" y="3130"/>
                  </a:lnTo>
                  <a:lnTo>
                    <a:pt x="17442" y="2997"/>
                  </a:lnTo>
                  <a:lnTo>
                    <a:pt x="17251" y="2863"/>
                  </a:lnTo>
                  <a:lnTo>
                    <a:pt x="17041" y="2749"/>
                  </a:lnTo>
                  <a:lnTo>
                    <a:pt x="16812" y="2653"/>
                  </a:lnTo>
                  <a:lnTo>
                    <a:pt x="16602" y="2558"/>
                  </a:lnTo>
                  <a:lnTo>
                    <a:pt x="16373" y="2482"/>
                  </a:lnTo>
                  <a:lnTo>
                    <a:pt x="16144" y="2424"/>
                  </a:lnTo>
                  <a:lnTo>
                    <a:pt x="15915" y="2386"/>
                  </a:lnTo>
                  <a:lnTo>
                    <a:pt x="15686" y="2348"/>
                  </a:lnTo>
                  <a:lnTo>
                    <a:pt x="15228" y="2348"/>
                  </a:lnTo>
                  <a:lnTo>
                    <a:pt x="14999" y="2367"/>
                  </a:lnTo>
                  <a:lnTo>
                    <a:pt x="14770" y="2405"/>
                  </a:lnTo>
                  <a:lnTo>
                    <a:pt x="14541" y="2463"/>
                  </a:lnTo>
                  <a:lnTo>
                    <a:pt x="14332" y="2520"/>
                  </a:lnTo>
                  <a:lnTo>
                    <a:pt x="14122" y="2615"/>
                  </a:lnTo>
                  <a:lnTo>
                    <a:pt x="13912" y="2711"/>
                  </a:lnTo>
                  <a:lnTo>
                    <a:pt x="13702" y="2825"/>
                  </a:lnTo>
                  <a:lnTo>
                    <a:pt x="13511" y="2940"/>
                  </a:lnTo>
                  <a:lnTo>
                    <a:pt x="13320" y="3073"/>
                  </a:lnTo>
                  <a:lnTo>
                    <a:pt x="13148" y="3226"/>
                  </a:lnTo>
                  <a:lnTo>
                    <a:pt x="12977" y="3379"/>
                  </a:lnTo>
                  <a:lnTo>
                    <a:pt x="12824" y="3550"/>
                  </a:lnTo>
                  <a:lnTo>
                    <a:pt x="12690" y="3741"/>
                  </a:lnTo>
                  <a:lnTo>
                    <a:pt x="12557" y="3932"/>
                  </a:lnTo>
                  <a:lnTo>
                    <a:pt x="12442" y="4123"/>
                  </a:lnTo>
                  <a:lnTo>
                    <a:pt x="12347" y="4333"/>
                  </a:lnTo>
                  <a:lnTo>
                    <a:pt x="12271" y="4543"/>
                  </a:lnTo>
                  <a:lnTo>
                    <a:pt x="12194" y="4772"/>
                  </a:lnTo>
                  <a:lnTo>
                    <a:pt x="12156" y="5001"/>
                  </a:lnTo>
                  <a:lnTo>
                    <a:pt x="12118" y="5211"/>
                  </a:lnTo>
                  <a:lnTo>
                    <a:pt x="12099" y="5440"/>
                  </a:lnTo>
                  <a:lnTo>
                    <a:pt x="12080" y="5669"/>
                  </a:lnTo>
                  <a:lnTo>
                    <a:pt x="12099" y="5917"/>
                  </a:lnTo>
                  <a:lnTo>
                    <a:pt x="12118" y="6127"/>
                  </a:lnTo>
                  <a:lnTo>
                    <a:pt x="12156" y="6356"/>
                  </a:lnTo>
                  <a:lnTo>
                    <a:pt x="12213" y="6585"/>
                  </a:lnTo>
                  <a:lnTo>
                    <a:pt x="12271" y="6814"/>
                  </a:lnTo>
                  <a:lnTo>
                    <a:pt x="12366" y="7023"/>
                  </a:lnTo>
                  <a:lnTo>
                    <a:pt x="12461" y="7233"/>
                  </a:lnTo>
                  <a:lnTo>
                    <a:pt x="12576" y="7424"/>
                  </a:lnTo>
                  <a:lnTo>
                    <a:pt x="12328" y="7386"/>
                  </a:lnTo>
                  <a:lnTo>
                    <a:pt x="12080" y="7348"/>
                  </a:lnTo>
                  <a:lnTo>
                    <a:pt x="11832" y="7329"/>
                  </a:lnTo>
                  <a:lnTo>
                    <a:pt x="11603" y="7329"/>
                  </a:lnTo>
                  <a:lnTo>
                    <a:pt x="11355" y="7348"/>
                  </a:lnTo>
                  <a:lnTo>
                    <a:pt x="11126" y="7367"/>
                  </a:lnTo>
                  <a:lnTo>
                    <a:pt x="10897" y="7405"/>
                  </a:lnTo>
                  <a:lnTo>
                    <a:pt x="10668" y="7462"/>
                  </a:lnTo>
                  <a:lnTo>
                    <a:pt x="10439" y="7539"/>
                  </a:lnTo>
                  <a:lnTo>
                    <a:pt x="10229" y="7634"/>
                  </a:lnTo>
                  <a:lnTo>
                    <a:pt x="10019" y="7729"/>
                  </a:lnTo>
                  <a:lnTo>
                    <a:pt x="9809" y="7863"/>
                  </a:lnTo>
                  <a:lnTo>
                    <a:pt x="9618" y="7997"/>
                  </a:lnTo>
                  <a:lnTo>
                    <a:pt x="9427" y="8149"/>
                  </a:lnTo>
                  <a:lnTo>
                    <a:pt x="9255" y="8302"/>
                  </a:lnTo>
                  <a:lnTo>
                    <a:pt x="9084" y="8493"/>
                  </a:lnTo>
                  <a:lnTo>
                    <a:pt x="8988" y="8264"/>
                  </a:lnTo>
                  <a:lnTo>
                    <a:pt x="8874" y="8016"/>
                  </a:lnTo>
                  <a:lnTo>
                    <a:pt x="8740" y="7806"/>
                  </a:lnTo>
                  <a:lnTo>
                    <a:pt x="8607" y="7577"/>
                  </a:lnTo>
                  <a:lnTo>
                    <a:pt x="8454" y="7367"/>
                  </a:lnTo>
                  <a:lnTo>
                    <a:pt x="8301" y="7157"/>
                  </a:lnTo>
                  <a:lnTo>
                    <a:pt x="8130" y="6966"/>
                  </a:lnTo>
                  <a:lnTo>
                    <a:pt x="7939" y="6794"/>
                  </a:lnTo>
                  <a:lnTo>
                    <a:pt x="7767" y="6604"/>
                  </a:lnTo>
                  <a:lnTo>
                    <a:pt x="7557" y="6451"/>
                  </a:lnTo>
                  <a:lnTo>
                    <a:pt x="7347" y="6298"/>
                  </a:lnTo>
                  <a:lnTo>
                    <a:pt x="7137" y="6165"/>
                  </a:lnTo>
                  <a:lnTo>
                    <a:pt x="6927" y="6031"/>
                  </a:lnTo>
                  <a:lnTo>
                    <a:pt x="6698" y="5936"/>
                  </a:lnTo>
                  <a:lnTo>
                    <a:pt x="6450" y="5840"/>
                  </a:lnTo>
                  <a:lnTo>
                    <a:pt x="6202" y="5764"/>
                  </a:lnTo>
                  <a:lnTo>
                    <a:pt x="5954" y="5688"/>
                  </a:lnTo>
                  <a:lnTo>
                    <a:pt x="5706" y="5649"/>
                  </a:lnTo>
                  <a:lnTo>
                    <a:pt x="5439" y="5630"/>
                  </a:lnTo>
                  <a:lnTo>
                    <a:pt x="5191" y="5630"/>
                  </a:lnTo>
                  <a:lnTo>
                    <a:pt x="4924" y="5649"/>
                  </a:lnTo>
                  <a:lnTo>
                    <a:pt x="4676" y="5669"/>
                  </a:lnTo>
                  <a:lnTo>
                    <a:pt x="4428" y="5726"/>
                  </a:lnTo>
                  <a:lnTo>
                    <a:pt x="4160" y="5783"/>
                  </a:lnTo>
                  <a:lnTo>
                    <a:pt x="3931" y="5878"/>
                  </a:lnTo>
                  <a:lnTo>
                    <a:pt x="3683" y="5974"/>
                  </a:lnTo>
                  <a:lnTo>
                    <a:pt x="3473" y="6088"/>
                  </a:lnTo>
                  <a:lnTo>
                    <a:pt x="3244" y="6222"/>
                  </a:lnTo>
                  <a:lnTo>
                    <a:pt x="3054" y="6375"/>
                  </a:lnTo>
                  <a:lnTo>
                    <a:pt x="2863" y="6546"/>
                  </a:lnTo>
                  <a:lnTo>
                    <a:pt x="2672" y="6737"/>
                  </a:lnTo>
                  <a:lnTo>
                    <a:pt x="2519" y="6928"/>
                  </a:lnTo>
                  <a:lnTo>
                    <a:pt x="2386" y="7157"/>
                  </a:lnTo>
                  <a:lnTo>
                    <a:pt x="2252" y="7367"/>
                  </a:lnTo>
                  <a:lnTo>
                    <a:pt x="2157" y="7615"/>
                  </a:lnTo>
                  <a:lnTo>
                    <a:pt x="2080" y="7863"/>
                  </a:lnTo>
                  <a:lnTo>
                    <a:pt x="2042" y="8111"/>
                  </a:lnTo>
                  <a:lnTo>
                    <a:pt x="2004" y="8378"/>
                  </a:lnTo>
                  <a:lnTo>
                    <a:pt x="1985" y="8626"/>
                  </a:lnTo>
                  <a:lnTo>
                    <a:pt x="2004" y="8894"/>
                  </a:lnTo>
                  <a:lnTo>
                    <a:pt x="2042" y="9142"/>
                  </a:lnTo>
                  <a:lnTo>
                    <a:pt x="2099" y="9390"/>
                  </a:lnTo>
                  <a:lnTo>
                    <a:pt x="2176" y="9638"/>
                  </a:lnTo>
                  <a:lnTo>
                    <a:pt x="2271" y="9867"/>
                  </a:lnTo>
                  <a:lnTo>
                    <a:pt x="2405" y="10077"/>
                  </a:lnTo>
                  <a:lnTo>
                    <a:pt x="2538" y="10287"/>
                  </a:lnTo>
                  <a:lnTo>
                    <a:pt x="2710" y="10477"/>
                  </a:lnTo>
                  <a:lnTo>
                    <a:pt x="2901" y="10649"/>
                  </a:lnTo>
                  <a:lnTo>
                    <a:pt x="2710" y="10611"/>
                  </a:lnTo>
                  <a:lnTo>
                    <a:pt x="2500" y="10592"/>
                  </a:lnTo>
                  <a:lnTo>
                    <a:pt x="2099" y="10592"/>
                  </a:lnTo>
                  <a:lnTo>
                    <a:pt x="1909" y="10630"/>
                  </a:lnTo>
                  <a:lnTo>
                    <a:pt x="1718" y="10687"/>
                  </a:lnTo>
                  <a:lnTo>
                    <a:pt x="1527" y="10745"/>
                  </a:lnTo>
                  <a:lnTo>
                    <a:pt x="1336" y="10821"/>
                  </a:lnTo>
                  <a:lnTo>
                    <a:pt x="1164" y="10916"/>
                  </a:lnTo>
                  <a:lnTo>
                    <a:pt x="993" y="11031"/>
                  </a:lnTo>
                  <a:lnTo>
                    <a:pt x="840" y="11145"/>
                  </a:lnTo>
                  <a:lnTo>
                    <a:pt x="687" y="11279"/>
                  </a:lnTo>
                  <a:lnTo>
                    <a:pt x="535" y="11432"/>
                  </a:lnTo>
                  <a:lnTo>
                    <a:pt x="420" y="11584"/>
                  </a:lnTo>
                  <a:lnTo>
                    <a:pt x="306" y="11756"/>
                  </a:lnTo>
                  <a:lnTo>
                    <a:pt x="210" y="11928"/>
                  </a:lnTo>
                  <a:lnTo>
                    <a:pt x="134" y="12119"/>
                  </a:lnTo>
                  <a:lnTo>
                    <a:pt x="77" y="12309"/>
                  </a:lnTo>
                  <a:lnTo>
                    <a:pt x="19" y="12500"/>
                  </a:lnTo>
                  <a:lnTo>
                    <a:pt x="0" y="12691"/>
                  </a:lnTo>
                  <a:lnTo>
                    <a:pt x="0" y="12901"/>
                  </a:lnTo>
                  <a:lnTo>
                    <a:pt x="0" y="13111"/>
                  </a:lnTo>
                  <a:lnTo>
                    <a:pt x="19" y="13302"/>
                  </a:lnTo>
                  <a:lnTo>
                    <a:pt x="58" y="13512"/>
                  </a:lnTo>
                  <a:lnTo>
                    <a:pt x="115" y="13702"/>
                  </a:lnTo>
                  <a:lnTo>
                    <a:pt x="191" y="13893"/>
                  </a:lnTo>
                  <a:lnTo>
                    <a:pt x="287" y="14065"/>
                  </a:lnTo>
                  <a:lnTo>
                    <a:pt x="382" y="14237"/>
                  </a:lnTo>
                  <a:lnTo>
                    <a:pt x="496" y="14409"/>
                  </a:lnTo>
                  <a:lnTo>
                    <a:pt x="630" y="14561"/>
                  </a:lnTo>
                  <a:lnTo>
                    <a:pt x="764" y="14714"/>
                  </a:lnTo>
                  <a:lnTo>
                    <a:pt x="916" y="14828"/>
                  </a:lnTo>
                  <a:lnTo>
                    <a:pt x="3645" y="14847"/>
                  </a:lnTo>
                  <a:lnTo>
                    <a:pt x="30743" y="14847"/>
                  </a:lnTo>
                  <a:lnTo>
                    <a:pt x="30991" y="14828"/>
                  </a:lnTo>
                  <a:lnTo>
                    <a:pt x="31220" y="14809"/>
                  </a:lnTo>
                  <a:lnTo>
                    <a:pt x="31430" y="14771"/>
                  </a:lnTo>
                  <a:lnTo>
                    <a:pt x="31659" y="14714"/>
                  </a:lnTo>
                  <a:lnTo>
                    <a:pt x="31869" y="14638"/>
                  </a:lnTo>
                  <a:lnTo>
                    <a:pt x="32079" y="14561"/>
                  </a:lnTo>
                  <a:lnTo>
                    <a:pt x="32270" y="14485"/>
                  </a:lnTo>
                  <a:lnTo>
                    <a:pt x="32460" y="14389"/>
                  </a:lnTo>
                  <a:lnTo>
                    <a:pt x="32651" y="14275"/>
                  </a:lnTo>
                  <a:lnTo>
                    <a:pt x="32823" y="14141"/>
                  </a:lnTo>
                  <a:lnTo>
                    <a:pt x="32995" y="14008"/>
                  </a:lnTo>
                  <a:lnTo>
                    <a:pt x="33166" y="13855"/>
                  </a:lnTo>
                  <a:lnTo>
                    <a:pt x="33319" y="13683"/>
                  </a:lnTo>
                  <a:lnTo>
                    <a:pt x="33453" y="13493"/>
                  </a:lnTo>
                  <a:lnTo>
                    <a:pt x="33586" y="13302"/>
                  </a:lnTo>
                  <a:lnTo>
                    <a:pt x="33701" y="13073"/>
                  </a:lnTo>
                  <a:lnTo>
                    <a:pt x="33815" y="12844"/>
                  </a:lnTo>
                  <a:lnTo>
                    <a:pt x="33892" y="12615"/>
                  </a:lnTo>
                  <a:lnTo>
                    <a:pt x="33968" y="12367"/>
                  </a:lnTo>
                  <a:lnTo>
                    <a:pt x="34025" y="12119"/>
                  </a:lnTo>
                  <a:lnTo>
                    <a:pt x="34063" y="11870"/>
                  </a:lnTo>
                  <a:lnTo>
                    <a:pt x="34063" y="11622"/>
                  </a:lnTo>
                  <a:lnTo>
                    <a:pt x="34063" y="11374"/>
                  </a:lnTo>
                  <a:lnTo>
                    <a:pt x="34044" y="11145"/>
                  </a:lnTo>
                  <a:lnTo>
                    <a:pt x="33987" y="10916"/>
                  </a:lnTo>
                  <a:lnTo>
                    <a:pt x="33930" y="10706"/>
                  </a:lnTo>
                  <a:lnTo>
                    <a:pt x="33853" y="10497"/>
                  </a:lnTo>
                  <a:lnTo>
                    <a:pt x="33777" y="10287"/>
                  </a:lnTo>
                  <a:lnTo>
                    <a:pt x="33663" y="10077"/>
                  </a:lnTo>
                  <a:lnTo>
                    <a:pt x="33548" y="9886"/>
                  </a:lnTo>
                  <a:lnTo>
                    <a:pt x="33414" y="9714"/>
                  </a:lnTo>
                  <a:lnTo>
                    <a:pt x="33262" y="9523"/>
                  </a:lnTo>
                  <a:lnTo>
                    <a:pt x="33109" y="9371"/>
                  </a:lnTo>
                  <a:lnTo>
                    <a:pt x="32937" y="9218"/>
                  </a:lnTo>
                  <a:lnTo>
                    <a:pt x="32766" y="9084"/>
                  </a:lnTo>
                  <a:lnTo>
                    <a:pt x="32575" y="8951"/>
                  </a:lnTo>
                  <a:lnTo>
                    <a:pt x="32384" y="8836"/>
                  </a:lnTo>
                  <a:lnTo>
                    <a:pt x="32174" y="8741"/>
                  </a:lnTo>
                  <a:lnTo>
                    <a:pt x="31964" y="8665"/>
                  </a:lnTo>
                  <a:lnTo>
                    <a:pt x="31735" y="8588"/>
                  </a:lnTo>
                  <a:lnTo>
                    <a:pt x="31525" y="8550"/>
                  </a:lnTo>
                  <a:lnTo>
                    <a:pt x="31296" y="8531"/>
                  </a:lnTo>
                  <a:lnTo>
                    <a:pt x="31067" y="8512"/>
                  </a:lnTo>
                  <a:lnTo>
                    <a:pt x="30838" y="8512"/>
                  </a:lnTo>
                  <a:lnTo>
                    <a:pt x="30609" y="8531"/>
                  </a:lnTo>
                  <a:lnTo>
                    <a:pt x="30399" y="8569"/>
                  </a:lnTo>
                  <a:lnTo>
                    <a:pt x="30170" y="8626"/>
                  </a:lnTo>
                  <a:lnTo>
                    <a:pt x="29960" y="8703"/>
                  </a:lnTo>
                  <a:lnTo>
                    <a:pt x="29751" y="8779"/>
                  </a:lnTo>
                  <a:lnTo>
                    <a:pt x="29541" y="8874"/>
                  </a:lnTo>
                  <a:lnTo>
                    <a:pt x="29350" y="8989"/>
                  </a:lnTo>
                  <a:lnTo>
                    <a:pt x="29159" y="9123"/>
                  </a:lnTo>
                  <a:lnTo>
                    <a:pt x="28968" y="9256"/>
                  </a:lnTo>
                  <a:lnTo>
                    <a:pt x="28815" y="9409"/>
                  </a:lnTo>
                  <a:lnTo>
                    <a:pt x="28663" y="9581"/>
                  </a:lnTo>
                  <a:lnTo>
                    <a:pt x="28663" y="9581"/>
                  </a:lnTo>
                  <a:lnTo>
                    <a:pt x="28777" y="9237"/>
                  </a:lnTo>
                  <a:lnTo>
                    <a:pt x="28854" y="8894"/>
                  </a:lnTo>
                  <a:lnTo>
                    <a:pt x="28873" y="8569"/>
                  </a:lnTo>
                  <a:lnTo>
                    <a:pt x="28873" y="8226"/>
                  </a:lnTo>
                  <a:lnTo>
                    <a:pt x="28815" y="7901"/>
                  </a:lnTo>
                  <a:lnTo>
                    <a:pt x="28720" y="7577"/>
                  </a:lnTo>
                  <a:lnTo>
                    <a:pt x="28586" y="7252"/>
                  </a:lnTo>
                  <a:lnTo>
                    <a:pt x="28415" y="6947"/>
                  </a:lnTo>
                  <a:lnTo>
                    <a:pt x="28319" y="6794"/>
                  </a:lnTo>
                  <a:lnTo>
                    <a:pt x="28205" y="6642"/>
                  </a:lnTo>
                  <a:lnTo>
                    <a:pt x="27957" y="6375"/>
                  </a:lnTo>
                  <a:lnTo>
                    <a:pt x="27690" y="6146"/>
                  </a:lnTo>
                  <a:lnTo>
                    <a:pt x="27384" y="5955"/>
                  </a:lnTo>
                  <a:lnTo>
                    <a:pt x="27060" y="5783"/>
                  </a:lnTo>
                  <a:lnTo>
                    <a:pt x="26716" y="5649"/>
                  </a:lnTo>
                  <a:lnTo>
                    <a:pt x="26373" y="5573"/>
                  </a:lnTo>
                  <a:lnTo>
                    <a:pt x="26182" y="5554"/>
                  </a:lnTo>
                  <a:lnTo>
                    <a:pt x="26010" y="5535"/>
                  </a:lnTo>
                  <a:lnTo>
                    <a:pt x="26201" y="5401"/>
                  </a:lnTo>
                  <a:lnTo>
                    <a:pt x="26392" y="5249"/>
                  </a:lnTo>
                  <a:lnTo>
                    <a:pt x="26545" y="5077"/>
                  </a:lnTo>
                  <a:lnTo>
                    <a:pt x="26659" y="4905"/>
                  </a:lnTo>
                  <a:lnTo>
                    <a:pt x="26774" y="4695"/>
                  </a:lnTo>
                  <a:lnTo>
                    <a:pt x="26850" y="4485"/>
                  </a:lnTo>
                  <a:lnTo>
                    <a:pt x="26907" y="4256"/>
                  </a:lnTo>
                  <a:lnTo>
                    <a:pt x="26945" y="4008"/>
                  </a:lnTo>
                  <a:lnTo>
                    <a:pt x="26964" y="3760"/>
                  </a:lnTo>
                  <a:lnTo>
                    <a:pt x="26945" y="3512"/>
                  </a:lnTo>
                  <a:lnTo>
                    <a:pt x="26926" y="3264"/>
                  </a:lnTo>
                  <a:lnTo>
                    <a:pt x="26869" y="3016"/>
                  </a:lnTo>
                  <a:lnTo>
                    <a:pt x="26793" y="2787"/>
                  </a:lnTo>
                  <a:lnTo>
                    <a:pt x="26716" y="2539"/>
                  </a:lnTo>
                  <a:lnTo>
                    <a:pt x="26602" y="2310"/>
                  </a:lnTo>
                  <a:lnTo>
                    <a:pt x="26487" y="2100"/>
                  </a:lnTo>
                  <a:lnTo>
                    <a:pt x="26297" y="1795"/>
                  </a:lnTo>
                  <a:lnTo>
                    <a:pt x="26087" y="1528"/>
                  </a:lnTo>
                  <a:lnTo>
                    <a:pt x="25858" y="1260"/>
                  </a:lnTo>
                  <a:lnTo>
                    <a:pt x="25590" y="1031"/>
                  </a:lnTo>
                  <a:lnTo>
                    <a:pt x="25304" y="821"/>
                  </a:lnTo>
                  <a:lnTo>
                    <a:pt x="25018" y="631"/>
                  </a:lnTo>
                  <a:lnTo>
                    <a:pt x="24713" y="459"/>
                  </a:lnTo>
                  <a:lnTo>
                    <a:pt x="24388" y="306"/>
                  </a:lnTo>
                  <a:lnTo>
                    <a:pt x="24064" y="192"/>
                  </a:lnTo>
                  <a:lnTo>
                    <a:pt x="23720" y="96"/>
                  </a:lnTo>
                  <a:lnTo>
                    <a:pt x="23377" y="39"/>
                  </a:lnTo>
                  <a:lnTo>
                    <a:pt x="2303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28"/>
            <p:cNvSpPr/>
            <p:nvPr/>
          </p:nvSpPr>
          <p:spPr>
            <a:xfrm>
              <a:off x="5389075" y="5141950"/>
              <a:ext cx="185150" cy="163200"/>
            </a:xfrm>
            <a:custGeom>
              <a:avLst/>
              <a:gdLst/>
              <a:ahLst/>
              <a:cxnLst/>
              <a:rect l="l" t="t" r="r" b="b"/>
              <a:pathLst>
                <a:path w="7406" h="6528" extrusionOk="0">
                  <a:moveTo>
                    <a:pt x="4447" y="1"/>
                  </a:moveTo>
                  <a:lnTo>
                    <a:pt x="4314" y="20"/>
                  </a:lnTo>
                  <a:lnTo>
                    <a:pt x="4180" y="39"/>
                  </a:lnTo>
                  <a:lnTo>
                    <a:pt x="4066" y="77"/>
                  </a:lnTo>
                  <a:lnTo>
                    <a:pt x="3818" y="192"/>
                  </a:lnTo>
                  <a:lnTo>
                    <a:pt x="3608" y="344"/>
                  </a:lnTo>
                  <a:lnTo>
                    <a:pt x="3493" y="440"/>
                  </a:lnTo>
                  <a:lnTo>
                    <a:pt x="3379" y="554"/>
                  </a:lnTo>
                  <a:lnTo>
                    <a:pt x="3283" y="669"/>
                  </a:lnTo>
                  <a:lnTo>
                    <a:pt x="3188" y="802"/>
                  </a:lnTo>
                  <a:lnTo>
                    <a:pt x="3016" y="1069"/>
                  </a:lnTo>
                  <a:lnTo>
                    <a:pt x="2902" y="1375"/>
                  </a:lnTo>
                  <a:lnTo>
                    <a:pt x="2806" y="1680"/>
                  </a:lnTo>
                  <a:lnTo>
                    <a:pt x="2749" y="1985"/>
                  </a:lnTo>
                  <a:lnTo>
                    <a:pt x="2737" y="2196"/>
                  </a:lnTo>
                  <a:lnTo>
                    <a:pt x="2692" y="2062"/>
                  </a:lnTo>
                  <a:lnTo>
                    <a:pt x="2634" y="1890"/>
                  </a:lnTo>
                  <a:lnTo>
                    <a:pt x="2539" y="1718"/>
                  </a:lnTo>
                  <a:lnTo>
                    <a:pt x="2425" y="1566"/>
                  </a:lnTo>
                  <a:lnTo>
                    <a:pt x="2291" y="1432"/>
                  </a:lnTo>
                  <a:lnTo>
                    <a:pt x="2138" y="1317"/>
                  </a:lnTo>
                  <a:lnTo>
                    <a:pt x="1986" y="1222"/>
                  </a:lnTo>
                  <a:lnTo>
                    <a:pt x="1814" y="1165"/>
                  </a:lnTo>
                  <a:lnTo>
                    <a:pt x="1623" y="1127"/>
                  </a:lnTo>
                  <a:lnTo>
                    <a:pt x="1432" y="1108"/>
                  </a:lnTo>
                  <a:lnTo>
                    <a:pt x="1241" y="1108"/>
                  </a:lnTo>
                  <a:lnTo>
                    <a:pt x="1070" y="1146"/>
                  </a:lnTo>
                  <a:lnTo>
                    <a:pt x="879" y="1203"/>
                  </a:lnTo>
                  <a:lnTo>
                    <a:pt x="707" y="1279"/>
                  </a:lnTo>
                  <a:lnTo>
                    <a:pt x="535" y="1413"/>
                  </a:lnTo>
                  <a:lnTo>
                    <a:pt x="364" y="1566"/>
                  </a:lnTo>
                  <a:lnTo>
                    <a:pt x="230" y="1737"/>
                  </a:lnTo>
                  <a:lnTo>
                    <a:pt x="115" y="1947"/>
                  </a:lnTo>
                  <a:lnTo>
                    <a:pt x="58" y="2119"/>
                  </a:lnTo>
                  <a:lnTo>
                    <a:pt x="20" y="2310"/>
                  </a:lnTo>
                  <a:lnTo>
                    <a:pt x="1" y="2501"/>
                  </a:lnTo>
                  <a:lnTo>
                    <a:pt x="20" y="2691"/>
                  </a:lnTo>
                  <a:lnTo>
                    <a:pt x="58" y="2882"/>
                  </a:lnTo>
                  <a:lnTo>
                    <a:pt x="115" y="3054"/>
                  </a:lnTo>
                  <a:lnTo>
                    <a:pt x="192" y="3226"/>
                  </a:lnTo>
                  <a:lnTo>
                    <a:pt x="287" y="3378"/>
                  </a:lnTo>
                  <a:lnTo>
                    <a:pt x="421" y="3531"/>
                  </a:lnTo>
                  <a:lnTo>
                    <a:pt x="554" y="3646"/>
                  </a:lnTo>
                  <a:lnTo>
                    <a:pt x="726" y="3760"/>
                  </a:lnTo>
                  <a:lnTo>
                    <a:pt x="879" y="3836"/>
                  </a:lnTo>
                  <a:lnTo>
                    <a:pt x="1070" y="3894"/>
                  </a:lnTo>
                  <a:lnTo>
                    <a:pt x="1241" y="3932"/>
                  </a:lnTo>
                  <a:lnTo>
                    <a:pt x="1432" y="3951"/>
                  </a:lnTo>
                  <a:lnTo>
                    <a:pt x="1623" y="3951"/>
                  </a:lnTo>
                  <a:lnTo>
                    <a:pt x="1470" y="4046"/>
                  </a:lnTo>
                  <a:lnTo>
                    <a:pt x="1337" y="4161"/>
                  </a:lnTo>
                  <a:lnTo>
                    <a:pt x="1203" y="4314"/>
                  </a:lnTo>
                  <a:lnTo>
                    <a:pt x="1108" y="4466"/>
                  </a:lnTo>
                  <a:lnTo>
                    <a:pt x="1012" y="4638"/>
                  </a:lnTo>
                  <a:lnTo>
                    <a:pt x="936" y="4810"/>
                  </a:lnTo>
                  <a:lnTo>
                    <a:pt x="898" y="5001"/>
                  </a:lnTo>
                  <a:lnTo>
                    <a:pt x="879" y="5172"/>
                  </a:lnTo>
                  <a:lnTo>
                    <a:pt x="898" y="5344"/>
                  </a:lnTo>
                  <a:lnTo>
                    <a:pt x="917" y="5516"/>
                  </a:lnTo>
                  <a:lnTo>
                    <a:pt x="974" y="5687"/>
                  </a:lnTo>
                  <a:lnTo>
                    <a:pt x="1070" y="5840"/>
                  </a:lnTo>
                  <a:lnTo>
                    <a:pt x="1165" y="5993"/>
                  </a:lnTo>
                  <a:lnTo>
                    <a:pt x="1280" y="6126"/>
                  </a:lnTo>
                  <a:lnTo>
                    <a:pt x="1413" y="6241"/>
                  </a:lnTo>
                  <a:lnTo>
                    <a:pt x="1547" y="6336"/>
                  </a:lnTo>
                  <a:lnTo>
                    <a:pt x="1718" y="6413"/>
                  </a:lnTo>
                  <a:lnTo>
                    <a:pt x="1871" y="6470"/>
                  </a:lnTo>
                  <a:lnTo>
                    <a:pt x="2043" y="6508"/>
                  </a:lnTo>
                  <a:lnTo>
                    <a:pt x="2234" y="6527"/>
                  </a:lnTo>
                  <a:lnTo>
                    <a:pt x="2596" y="6527"/>
                  </a:lnTo>
                  <a:lnTo>
                    <a:pt x="2787" y="6508"/>
                  </a:lnTo>
                  <a:lnTo>
                    <a:pt x="2978" y="6470"/>
                  </a:lnTo>
                  <a:lnTo>
                    <a:pt x="3169" y="6413"/>
                  </a:lnTo>
                  <a:lnTo>
                    <a:pt x="3340" y="6355"/>
                  </a:lnTo>
                  <a:lnTo>
                    <a:pt x="3493" y="6260"/>
                  </a:lnTo>
                  <a:lnTo>
                    <a:pt x="3646" y="6145"/>
                  </a:lnTo>
                  <a:lnTo>
                    <a:pt x="3798" y="6031"/>
                  </a:lnTo>
                  <a:lnTo>
                    <a:pt x="3913" y="5878"/>
                  </a:lnTo>
                  <a:lnTo>
                    <a:pt x="4027" y="5726"/>
                  </a:lnTo>
                  <a:lnTo>
                    <a:pt x="4104" y="5554"/>
                  </a:lnTo>
                  <a:lnTo>
                    <a:pt x="4180" y="5382"/>
                  </a:lnTo>
                  <a:lnTo>
                    <a:pt x="4218" y="5191"/>
                  </a:lnTo>
                  <a:lnTo>
                    <a:pt x="4218" y="5020"/>
                  </a:lnTo>
                  <a:lnTo>
                    <a:pt x="4199" y="4829"/>
                  </a:lnTo>
                  <a:lnTo>
                    <a:pt x="4371" y="5020"/>
                  </a:lnTo>
                  <a:lnTo>
                    <a:pt x="4543" y="5191"/>
                  </a:lnTo>
                  <a:lnTo>
                    <a:pt x="4714" y="5363"/>
                  </a:lnTo>
                  <a:lnTo>
                    <a:pt x="4924" y="5497"/>
                  </a:lnTo>
                  <a:lnTo>
                    <a:pt x="5134" y="5611"/>
                  </a:lnTo>
                  <a:lnTo>
                    <a:pt x="5344" y="5707"/>
                  </a:lnTo>
                  <a:lnTo>
                    <a:pt x="5592" y="5764"/>
                  </a:lnTo>
                  <a:lnTo>
                    <a:pt x="5840" y="5783"/>
                  </a:lnTo>
                  <a:lnTo>
                    <a:pt x="6088" y="5764"/>
                  </a:lnTo>
                  <a:lnTo>
                    <a:pt x="6337" y="5707"/>
                  </a:lnTo>
                  <a:lnTo>
                    <a:pt x="6566" y="5592"/>
                  </a:lnTo>
                  <a:lnTo>
                    <a:pt x="6775" y="5478"/>
                  </a:lnTo>
                  <a:lnTo>
                    <a:pt x="6966" y="5306"/>
                  </a:lnTo>
                  <a:lnTo>
                    <a:pt x="7138" y="5134"/>
                  </a:lnTo>
                  <a:lnTo>
                    <a:pt x="7252" y="4924"/>
                  </a:lnTo>
                  <a:lnTo>
                    <a:pt x="7310" y="4810"/>
                  </a:lnTo>
                  <a:lnTo>
                    <a:pt x="7348" y="4695"/>
                  </a:lnTo>
                  <a:lnTo>
                    <a:pt x="7386" y="4485"/>
                  </a:lnTo>
                  <a:lnTo>
                    <a:pt x="7405" y="4275"/>
                  </a:lnTo>
                  <a:lnTo>
                    <a:pt x="7386" y="4065"/>
                  </a:lnTo>
                  <a:lnTo>
                    <a:pt x="7329" y="3856"/>
                  </a:lnTo>
                  <a:lnTo>
                    <a:pt x="7272" y="3684"/>
                  </a:lnTo>
                  <a:lnTo>
                    <a:pt x="7176" y="3531"/>
                  </a:lnTo>
                  <a:lnTo>
                    <a:pt x="7081" y="3359"/>
                  </a:lnTo>
                  <a:lnTo>
                    <a:pt x="6966" y="3226"/>
                  </a:lnTo>
                  <a:lnTo>
                    <a:pt x="6833" y="3092"/>
                  </a:lnTo>
                  <a:lnTo>
                    <a:pt x="6680" y="2978"/>
                  </a:lnTo>
                  <a:lnTo>
                    <a:pt x="6508" y="2882"/>
                  </a:lnTo>
                  <a:lnTo>
                    <a:pt x="6356" y="2806"/>
                  </a:lnTo>
                  <a:lnTo>
                    <a:pt x="6165" y="2749"/>
                  </a:lnTo>
                  <a:lnTo>
                    <a:pt x="5993" y="2711"/>
                  </a:lnTo>
                  <a:lnTo>
                    <a:pt x="5802" y="2691"/>
                  </a:lnTo>
                  <a:lnTo>
                    <a:pt x="5611" y="2691"/>
                  </a:lnTo>
                  <a:lnTo>
                    <a:pt x="5421" y="2730"/>
                  </a:lnTo>
                  <a:lnTo>
                    <a:pt x="5303" y="2756"/>
                  </a:lnTo>
                  <a:lnTo>
                    <a:pt x="5303" y="2756"/>
                  </a:lnTo>
                  <a:lnTo>
                    <a:pt x="5440" y="2653"/>
                  </a:lnTo>
                  <a:lnTo>
                    <a:pt x="5592" y="2501"/>
                  </a:lnTo>
                  <a:lnTo>
                    <a:pt x="5707" y="2329"/>
                  </a:lnTo>
                  <a:lnTo>
                    <a:pt x="5802" y="2157"/>
                  </a:lnTo>
                  <a:lnTo>
                    <a:pt x="5879" y="1966"/>
                  </a:lnTo>
                  <a:lnTo>
                    <a:pt x="5917" y="1756"/>
                  </a:lnTo>
                  <a:lnTo>
                    <a:pt x="5936" y="1546"/>
                  </a:lnTo>
                  <a:lnTo>
                    <a:pt x="5917" y="1356"/>
                  </a:lnTo>
                  <a:lnTo>
                    <a:pt x="5879" y="1146"/>
                  </a:lnTo>
                  <a:lnTo>
                    <a:pt x="5821" y="955"/>
                  </a:lnTo>
                  <a:lnTo>
                    <a:pt x="5726" y="783"/>
                  </a:lnTo>
                  <a:lnTo>
                    <a:pt x="5611" y="611"/>
                  </a:lnTo>
                  <a:lnTo>
                    <a:pt x="5478" y="440"/>
                  </a:lnTo>
                  <a:lnTo>
                    <a:pt x="5325" y="306"/>
                  </a:lnTo>
                  <a:lnTo>
                    <a:pt x="5153" y="192"/>
                  </a:lnTo>
                  <a:lnTo>
                    <a:pt x="4982" y="96"/>
                  </a:lnTo>
                  <a:lnTo>
                    <a:pt x="4772" y="20"/>
                  </a:lnTo>
                  <a:lnTo>
                    <a:pt x="45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28"/>
            <p:cNvSpPr/>
            <p:nvPr/>
          </p:nvSpPr>
          <p:spPr>
            <a:xfrm>
              <a:off x="5577050" y="5154350"/>
              <a:ext cx="778600" cy="322525"/>
            </a:xfrm>
            <a:custGeom>
              <a:avLst/>
              <a:gdLst/>
              <a:ahLst/>
              <a:cxnLst/>
              <a:rect l="l" t="t" r="r" b="b"/>
              <a:pathLst>
                <a:path w="31144" h="12901" extrusionOk="0">
                  <a:moveTo>
                    <a:pt x="20534" y="1"/>
                  </a:moveTo>
                  <a:lnTo>
                    <a:pt x="20324" y="20"/>
                  </a:lnTo>
                  <a:lnTo>
                    <a:pt x="20133" y="58"/>
                  </a:lnTo>
                  <a:lnTo>
                    <a:pt x="19923" y="115"/>
                  </a:lnTo>
                  <a:lnTo>
                    <a:pt x="19732" y="173"/>
                  </a:lnTo>
                  <a:lnTo>
                    <a:pt x="19542" y="249"/>
                  </a:lnTo>
                  <a:lnTo>
                    <a:pt x="19370" y="344"/>
                  </a:lnTo>
                  <a:lnTo>
                    <a:pt x="19179" y="440"/>
                  </a:lnTo>
                  <a:lnTo>
                    <a:pt x="19007" y="554"/>
                  </a:lnTo>
                  <a:lnTo>
                    <a:pt x="18855" y="669"/>
                  </a:lnTo>
                  <a:lnTo>
                    <a:pt x="18683" y="802"/>
                  </a:lnTo>
                  <a:lnTo>
                    <a:pt x="18549" y="955"/>
                  </a:lnTo>
                  <a:lnTo>
                    <a:pt x="18416" y="1108"/>
                  </a:lnTo>
                  <a:lnTo>
                    <a:pt x="18282" y="1279"/>
                  </a:lnTo>
                  <a:lnTo>
                    <a:pt x="18110" y="1547"/>
                  </a:lnTo>
                  <a:lnTo>
                    <a:pt x="17977" y="1833"/>
                  </a:lnTo>
                  <a:lnTo>
                    <a:pt x="17862" y="2119"/>
                  </a:lnTo>
                  <a:lnTo>
                    <a:pt x="17767" y="2424"/>
                  </a:lnTo>
                  <a:lnTo>
                    <a:pt x="17614" y="3054"/>
                  </a:lnTo>
                  <a:lnTo>
                    <a:pt x="17538" y="3340"/>
                  </a:lnTo>
                  <a:lnTo>
                    <a:pt x="17500" y="3646"/>
                  </a:lnTo>
                  <a:lnTo>
                    <a:pt x="17442" y="3951"/>
                  </a:lnTo>
                  <a:lnTo>
                    <a:pt x="17423" y="4276"/>
                  </a:lnTo>
                  <a:lnTo>
                    <a:pt x="17423" y="4638"/>
                  </a:lnTo>
                  <a:lnTo>
                    <a:pt x="17442" y="5039"/>
                  </a:lnTo>
                  <a:lnTo>
                    <a:pt x="17442" y="5039"/>
                  </a:lnTo>
                  <a:lnTo>
                    <a:pt x="17175" y="4562"/>
                  </a:lnTo>
                  <a:lnTo>
                    <a:pt x="16870" y="4085"/>
                  </a:lnTo>
                  <a:lnTo>
                    <a:pt x="16526" y="3646"/>
                  </a:lnTo>
                  <a:lnTo>
                    <a:pt x="16336" y="3436"/>
                  </a:lnTo>
                  <a:lnTo>
                    <a:pt x="16145" y="3245"/>
                  </a:lnTo>
                  <a:lnTo>
                    <a:pt x="15954" y="3054"/>
                  </a:lnTo>
                  <a:lnTo>
                    <a:pt x="15725" y="2882"/>
                  </a:lnTo>
                  <a:lnTo>
                    <a:pt x="15515" y="2730"/>
                  </a:lnTo>
                  <a:lnTo>
                    <a:pt x="15286" y="2577"/>
                  </a:lnTo>
                  <a:lnTo>
                    <a:pt x="15038" y="2463"/>
                  </a:lnTo>
                  <a:lnTo>
                    <a:pt x="14790" y="2348"/>
                  </a:lnTo>
                  <a:lnTo>
                    <a:pt x="14523" y="2272"/>
                  </a:lnTo>
                  <a:lnTo>
                    <a:pt x="14256" y="2215"/>
                  </a:lnTo>
                  <a:lnTo>
                    <a:pt x="13988" y="2176"/>
                  </a:lnTo>
                  <a:lnTo>
                    <a:pt x="13721" y="2176"/>
                  </a:lnTo>
                  <a:lnTo>
                    <a:pt x="13454" y="2195"/>
                  </a:lnTo>
                  <a:lnTo>
                    <a:pt x="13187" y="2253"/>
                  </a:lnTo>
                  <a:lnTo>
                    <a:pt x="12920" y="2329"/>
                  </a:lnTo>
                  <a:lnTo>
                    <a:pt x="12672" y="2444"/>
                  </a:lnTo>
                  <a:lnTo>
                    <a:pt x="12443" y="2577"/>
                  </a:lnTo>
                  <a:lnTo>
                    <a:pt x="12233" y="2749"/>
                  </a:lnTo>
                  <a:lnTo>
                    <a:pt x="12061" y="2921"/>
                  </a:lnTo>
                  <a:lnTo>
                    <a:pt x="11908" y="3111"/>
                  </a:lnTo>
                  <a:lnTo>
                    <a:pt x="11794" y="3321"/>
                  </a:lnTo>
                  <a:lnTo>
                    <a:pt x="11679" y="3531"/>
                  </a:lnTo>
                  <a:lnTo>
                    <a:pt x="11584" y="3760"/>
                  </a:lnTo>
                  <a:lnTo>
                    <a:pt x="11508" y="3989"/>
                  </a:lnTo>
                  <a:lnTo>
                    <a:pt x="11450" y="4218"/>
                  </a:lnTo>
                  <a:lnTo>
                    <a:pt x="11393" y="4466"/>
                  </a:lnTo>
                  <a:lnTo>
                    <a:pt x="11355" y="4810"/>
                  </a:lnTo>
                  <a:lnTo>
                    <a:pt x="11355" y="5153"/>
                  </a:lnTo>
                  <a:lnTo>
                    <a:pt x="11374" y="5516"/>
                  </a:lnTo>
                  <a:lnTo>
                    <a:pt x="11431" y="5859"/>
                  </a:lnTo>
                  <a:lnTo>
                    <a:pt x="11508" y="6184"/>
                  </a:lnTo>
                  <a:lnTo>
                    <a:pt x="11603" y="6527"/>
                  </a:lnTo>
                  <a:lnTo>
                    <a:pt x="11737" y="6833"/>
                  </a:lnTo>
                  <a:lnTo>
                    <a:pt x="11889" y="7157"/>
                  </a:lnTo>
                  <a:lnTo>
                    <a:pt x="11775" y="7062"/>
                  </a:lnTo>
                  <a:lnTo>
                    <a:pt x="11679" y="6985"/>
                  </a:lnTo>
                  <a:lnTo>
                    <a:pt x="11546" y="6928"/>
                  </a:lnTo>
                  <a:lnTo>
                    <a:pt x="11431" y="6871"/>
                  </a:lnTo>
                  <a:lnTo>
                    <a:pt x="11164" y="6794"/>
                  </a:lnTo>
                  <a:lnTo>
                    <a:pt x="10897" y="6737"/>
                  </a:lnTo>
                  <a:lnTo>
                    <a:pt x="10363" y="6737"/>
                  </a:lnTo>
                  <a:lnTo>
                    <a:pt x="10096" y="6775"/>
                  </a:lnTo>
                  <a:lnTo>
                    <a:pt x="9847" y="6833"/>
                  </a:lnTo>
                  <a:lnTo>
                    <a:pt x="9561" y="6890"/>
                  </a:lnTo>
                  <a:lnTo>
                    <a:pt x="9294" y="6985"/>
                  </a:lnTo>
                  <a:lnTo>
                    <a:pt x="9027" y="7100"/>
                  </a:lnTo>
                  <a:lnTo>
                    <a:pt x="8779" y="7252"/>
                  </a:lnTo>
                  <a:lnTo>
                    <a:pt x="8664" y="7329"/>
                  </a:lnTo>
                  <a:lnTo>
                    <a:pt x="8550" y="7424"/>
                  </a:lnTo>
                  <a:lnTo>
                    <a:pt x="8454" y="7520"/>
                  </a:lnTo>
                  <a:lnTo>
                    <a:pt x="8359" y="7634"/>
                  </a:lnTo>
                  <a:lnTo>
                    <a:pt x="8283" y="7749"/>
                  </a:lnTo>
                  <a:lnTo>
                    <a:pt x="8206" y="7882"/>
                  </a:lnTo>
                  <a:lnTo>
                    <a:pt x="8149" y="8016"/>
                  </a:lnTo>
                  <a:lnTo>
                    <a:pt x="8111" y="8149"/>
                  </a:lnTo>
                  <a:lnTo>
                    <a:pt x="8111" y="8035"/>
                  </a:lnTo>
                  <a:lnTo>
                    <a:pt x="8092" y="7901"/>
                  </a:lnTo>
                  <a:lnTo>
                    <a:pt x="8035" y="7749"/>
                  </a:lnTo>
                  <a:lnTo>
                    <a:pt x="7958" y="7577"/>
                  </a:lnTo>
                  <a:lnTo>
                    <a:pt x="7767" y="7291"/>
                  </a:lnTo>
                  <a:lnTo>
                    <a:pt x="7615" y="7062"/>
                  </a:lnTo>
                  <a:lnTo>
                    <a:pt x="7443" y="6833"/>
                  </a:lnTo>
                  <a:lnTo>
                    <a:pt x="7233" y="6604"/>
                  </a:lnTo>
                  <a:lnTo>
                    <a:pt x="7004" y="6413"/>
                  </a:lnTo>
                  <a:lnTo>
                    <a:pt x="6756" y="6241"/>
                  </a:lnTo>
                  <a:lnTo>
                    <a:pt x="6432" y="6031"/>
                  </a:lnTo>
                  <a:lnTo>
                    <a:pt x="6088" y="5859"/>
                  </a:lnTo>
                  <a:lnTo>
                    <a:pt x="5726" y="5688"/>
                  </a:lnTo>
                  <a:lnTo>
                    <a:pt x="5344" y="5535"/>
                  </a:lnTo>
                  <a:lnTo>
                    <a:pt x="4962" y="5440"/>
                  </a:lnTo>
                  <a:lnTo>
                    <a:pt x="4581" y="5363"/>
                  </a:lnTo>
                  <a:lnTo>
                    <a:pt x="4390" y="5344"/>
                  </a:lnTo>
                  <a:lnTo>
                    <a:pt x="4180" y="5325"/>
                  </a:lnTo>
                  <a:lnTo>
                    <a:pt x="3989" y="5325"/>
                  </a:lnTo>
                  <a:lnTo>
                    <a:pt x="3798" y="5344"/>
                  </a:lnTo>
                  <a:lnTo>
                    <a:pt x="3569" y="5382"/>
                  </a:lnTo>
                  <a:lnTo>
                    <a:pt x="3340" y="5440"/>
                  </a:lnTo>
                  <a:lnTo>
                    <a:pt x="3149" y="5535"/>
                  </a:lnTo>
                  <a:lnTo>
                    <a:pt x="2959" y="5649"/>
                  </a:lnTo>
                  <a:lnTo>
                    <a:pt x="2787" y="5783"/>
                  </a:lnTo>
                  <a:lnTo>
                    <a:pt x="2634" y="5936"/>
                  </a:lnTo>
                  <a:lnTo>
                    <a:pt x="2501" y="6088"/>
                  </a:lnTo>
                  <a:lnTo>
                    <a:pt x="2386" y="6279"/>
                  </a:lnTo>
                  <a:lnTo>
                    <a:pt x="2272" y="6470"/>
                  </a:lnTo>
                  <a:lnTo>
                    <a:pt x="2195" y="6680"/>
                  </a:lnTo>
                  <a:lnTo>
                    <a:pt x="2138" y="6890"/>
                  </a:lnTo>
                  <a:lnTo>
                    <a:pt x="2081" y="7119"/>
                  </a:lnTo>
                  <a:lnTo>
                    <a:pt x="2062" y="7348"/>
                  </a:lnTo>
                  <a:lnTo>
                    <a:pt x="2043" y="7577"/>
                  </a:lnTo>
                  <a:lnTo>
                    <a:pt x="2043" y="7806"/>
                  </a:lnTo>
                  <a:lnTo>
                    <a:pt x="2081" y="8035"/>
                  </a:lnTo>
                  <a:lnTo>
                    <a:pt x="2119" y="8302"/>
                  </a:lnTo>
                  <a:lnTo>
                    <a:pt x="2176" y="8550"/>
                  </a:lnTo>
                  <a:lnTo>
                    <a:pt x="2233" y="8779"/>
                  </a:lnTo>
                  <a:lnTo>
                    <a:pt x="2329" y="8989"/>
                  </a:lnTo>
                  <a:lnTo>
                    <a:pt x="2176" y="8951"/>
                  </a:lnTo>
                  <a:lnTo>
                    <a:pt x="2004" y="8913"/>
                  </a:lnTo>
                  <a:lnTo>
                    <a:pt x="1852" y="8894"/>
                  </a:lnTo>
                  <a:lnTo>
                    <a:pt x="1680" y="8894"/>
                  </a:lnTo>
                  <a:lnTo>
                    <a:pt x="1432" y="8913"/>
                  </a:lnTo>
                  <a:lnTo>
                    <a:pt x="1184" y="8970"/>
                  </a:lnTo>
                  <a:lnTo>
                    <a:pt x="955" y="9046"/>
                  </a:lnTo>
                  <a:lnTo>
                    <a:pt x="726" y="9161"/>
                  </a:lnTo>
                  <a:lnTo>
                    <a:pt x="535" y="9313"/>
                  </a:lnTo>
                  <a:lnTo>
                    <a:pt x="344" y="9485"/>
                  </a:lnTo>
                  <a:lnTo>
                    <a:pt x="211" y="9676"/>
                  </a:lnTo>
                  <a:lnTo>
                    <a:pt x="153" y="9790"/>
                  </a:lnTo>
                  <a:lnTo>
                    <a:pt x="96" y="9905"/>
                  </a:lnTo>
                  <a:lnTo>
                    <a:pt x="39" y="10134"/>
                  </a:lnTo>
                  <a:lnTo>
                    <a:pt x="1" y="10363"/>
                  </a:lnTo>
                  <a:lnTo>
                    <a:pt x="1" y="10592"/>
                  </a:lnTo>
                  <a:lnTo>
                    <a:pt x="58" y="10840"/>
                  </a:lnTo>
                  <a:lnTo>
                    <a:pt x="115" y="11069"/>
                  </a:lnTo>
                  <a:lnTo>
                    <a:pt x="211" y="11279"/>
                  </a:lnTo>
                  <a:lnTo>
                    <a:pt x="325" y="11489"/>
                  </a:lnTo>
                  <a:lnTo>
                    <a:pt x="478" y="11699"/>
                  </a:lnTo>
                  <a:lnTo>
                    <a:pt x="630" y="11871"/>
                  </a:lnTo>
                  <a:lnTo>
                    <a:pt x="783" y="12042"/>
                  </a:lnTo>
                  <a:lnTo>
                    <a:pt x="974" y="12214"/>
                  </a:lnTo>
                  <a:lnTo>
                    <a:pt x="1165" y="12367"/>
                  </a:lnTo>
                  <a:lnTo>
                    <a:pt x="1546" y="12634"/>
                  </a:lnTo>
                  <a:lnTo>
                    <a:pt x="1947" y="12901"/>
                  </a:lnTo>
                  <a:lnTo>
                    <a:pt x="28949" y="12901"/>
                  </a:lnTo>
                  <a:lnTo>
                    <a:pt x="29083" y="12882"/>
                  </a:lnTo>
                  <a:lnTo>
                    <a:pt x="29198" y="12863"/>
                  </a:lnTo>
                  <a:lnTo>
                    <a:pt x="29293" y="12806"/>
                  </a:lnTo>
                  <a:lnTo>
                    <a:pt x="29407" y="12748"/>
                  </a:lnTo>
                  <a:lnTo>
                    <a:pt x="29503" y="12691"/>
                  </a:lnTo>
                  <a:lnTo>
                    <a:pt x="29598" y="12596"/>
                  </a:lnTo>
                  <a:lnTo>
                    <a:pt x="29770" y="12405"/>
                  </a:lnTo>
                  <a:lnTo>
                    <a:pt x="29942" y="12176"/>
                  </a:lnTo>
                  <a:lnTo>
                    <a:pt x="30094" y="11966"/>
                  </a:lnTo>
                  <a:lnTo>
                    <a:pt x="30266" y="11737"/>
                  </a:lnTo>
                  <a:lnTo>
                    <a:pt x="30438" y="11546"/>
                  </a:lnTo>
                  <a:lnTo>
                    <a:pt x="30591" y="11355"/>
                  </a:lnTo>
                  <a:lnTo>
                    <a:pt x="30743" y="11145"/>
                  </a:lnTo>
                  <a:lnTo>
                    <a:pt x="30858" y="10935"/>
                  </a:lnTo>
                  <a:lnTo>
                    <a:pt x="30972" y="10706"/>
                  </a:lnTo>
                  <a:lnTo>
                    <a:pt x="31049" y="10477"/>
                  </a:lnTo>
                  <a:lnTo>
                    <a:pt x="31106" y="10229"/>
                  </a:lnTo>
                  <a:lnTo>
                    <a:pt x="31144" y="9981"/>
                  </a:lnTo>
                  <a:lnTo>
                    <a:pt x="31125" y="9733"/>
                  </a:lnTo>
                  <a:lnTo>
                    <a:pt x="31068" y="9466"/>
                  </a:lnTo>
                  <a:lnTo>
                    <a:pt x="30991" y="9199"/>
                  </a:lnTo>
                  <a:lnTo>
                    <a:pt x="30858" y="8970"/>
                  </a:lnTo>
                  <a:lnTo>
                    <a:pt x="30686" y="8741"/>
                  </a:lnTo>
                  <a:lnTo>
                    <a:pt x="30495" y="8531"/>
                  </a:lnTo>
                  <a:lnTo>
                    <a:pt x="30285" y="8359"/>
                  </a:lnTo>
                  <a:lnTo>
                    <a:pt x="30037" y="8207"/>
                  </a:lnTo>
                  <a:lnTo>
                    <a:pt x="29789" y="8092"/>
                  </a:lnTo>
                  <a:lnTo>
                    <a:pt x="29522" y="7997"/>
                  </a:lnTo>
                  <a:lnTo>
                    <a:pt x="29255" y="7959"/>
                  </a:lnTo>
                  <a:lnTo>
                    <a:pt x="28969" y="7939"/>
                  </a:lnTo>
                  <a:lnTo>
                    <a:pt x="28701" y="7939"/>
                  </a:lnTo>
                  <a:lnTo>
                    <a:pt x="28415" y="7978"/>
                  </a:lnTo>
                  <a:lnTo>
                    <a:pt x="28148" y="8035"/>
                  </a:lnTo>
                  <a:lnTo>
                    <a:pt x="27881" y="8111"/>
                  </a:lnTo>
                  <a:lnTo>
                    <a:pt x="27614" y="8226"/>
                  </a:lnTo>
                  <a:lnTo>
                    <a:pt x="27385" y="8321"/>
                  </a:lnTo>
                  <a:lnTo>
                    <a:pt x="27175" y="8455"/>
                  </a:lnTo>
                  <a:lnTo>
                    <a:pt x="26984" y="8588"/>
                  </a:lnTo>
                  <a:lnTo>
                    <a:pt x="26774" y="8741"/>
                  </a:lnTo>
                  <a:lnTo>
                    <a:pt x="26602" y="8817"/>
                  </a:lnTo>
                  <a:lnTo>
                    <a:pt x="26411" y="8932"/>
                  </a:lnTo>
                  <a:lnTo>
                    <a:pt x="26240" y="9027"/>
                  </a:lnTo>
                  <a:lnTo>
                    <a:pt x="26068" y="9161"/>
                  </a:lnTo>
                  <a:lnTo>
                    <a:pt x="26125" y="8970"/>
                  </a:lnTo>
                  <a:lnTo>
                    <a:pt x="26182" y="8798"/>
                  </a:lnTo>
                  <a:lnTo>
                    <a:pt x="26221" y="8607"/>
                  </a:lnTo>
                  <a:lnTo>
                    <a:pt x="26259" y="8417"/>
                  </a:lnTo>
                  <a:lnTo>
                    <a:pt x="26278" y="8207"/>
                  </a:lnTo>
                  <a:lnTo>
                    <a:pt x="26278" y="8016"/>
                  </a:lnTo>
                  <a:lnTo>
                    <a:pt x="26259" y="7825"/>
                  </a:lnTo>
                  <a:lnTo>
                    <a:pt x="26240" y="7634"/>
                  </a:lnTo>
                  <a:lnTo>
                    <a:pt x="26202" y="7443"/>
                  </a:lnTo>
                  <a:lnTo>
                    <a:pt x="26144" y="7252"/>
                  </a:lnTo>
                  <a:lnTo>
                    <a:pt x="26087" y="7062"/>
                  </a:lnTo>
                  <a:lnTo>
                    <a:pt x="26011" y="6871"/>
                  </a:lnTo>
                  <a:lnTo>
                    <a:pt x="25934" y="6699"/>
                  </a:lnTo>
                  <a:lnTo>
                    <a:pt x="25839" y="6527"/>
                  </a:lnTo>
                  <a:lnTo>
                    <a:pt x="25744" y="6356"/>
                  </a:lnTo>
                  <a:lnTo>
                    <a:pt x="25629" y="6203"/>
                  </a:lnTo>
                  <a:lnTo>
                    <a:pt x="25495" y="6050"/>
                  </a:lnTo>
                  <a:lnTo>
                    <a:pt x="25362" y="5917"/>
                  </a:lnTo>
                  <a:lnTo>
                    <a:pt x="25228" y="5783"/>
                  </a:lnTo>
                  <a:lnTo>
                    <a:pt x="25076" y="5669"/>
                  </a:lnTo>
                  <a:lnTo>
                    <a:pt x="24904" y="5573"/>
                  </a:lnTo>
                  <a:lnTo>
                    <a:pt x="24751" y="5478"/>
                  </a:lnTo>
                  <a:lnTo>
                    <a:pt x="24579" y="5382"/>
                  </a:lnTo>
                  <a:lnTo>
                    <a:pt x="24389" y="5306"/>
                  </a:lnTo>
                  <a:lnTo>
                    <a:pt x="24217" y="5249"/>
                  </a:lnTo>
                  <a:lnTo>
                    <a:pt x="24026" y="5211"/>
                  </a:lnTo>
                  <a:lnTo>
                    <a:pt x="23854" y="5172"/>
                  </a:lnTo>
                  <a:lnTo>
                    <a:pt x="23663" y="5134"/>
                  </a:lnTo>
                  <a:lnTo>
                    <a:pt x="23282" y="5134"/>
                  </a:lnTo>
                  <a:lnTo>
                    <a:pt x="23091" y="5153"/>
                  </a:lnTo>
                  <a:lnTo>
                    <a:pt x="22900" y="5172"/>
                  </a:lnTo>
                  <a:lnTo>
                    <a:pt x="22900" y="5172"/>
                  </a:lnTo>
                  <a:lnTo>
                    <a:pt x="23034" y="5020"/>
                  </a:lnTo>
                  <a:lnTo>
                    <a:pt x="23148" y="4848"/>
                  </a:lnTo>
                  <a:lnTo>
                    <a:pt x="23263" y="4676"/>
                  </a:lnTo>
                  <a:lnTo>
                    <a:pt x="23358" y="4505"/>
                  </a:lnTo>
                  <a:lnTo>
                    <a:pt x="23454" y="4314"/>
                  </a:lnTo>
                  <a:lnTo>
                    <a:pt x="23530" y="4123"/>
                  </a:lnTo>
                  <a:lnTo>
                    <a:pt x="23587" y="3913"/>
                  </a:lnTo>
                  <a:lnTo>
                    <a:pt x="23625" y="3703"/>
                  </a:lnTo>
                  <a:lnTo>
                    <a:pt x="23663" y="3512"/>
                  </a:lnTo>
                  <a:lnTo>
                    <a:pt x="23683" y="3302"/>
                  </a:lnTo>
                  <a:lnTo>
                    <a:pt x="23702" y="3092"/>
                  </a:lnTo>
                  <a:lnTo>
                    <a:pt x="23683" y="2882"/>
                  </a:lnTo>
                  <a:lnTo>
                    <a:pt x="23683" y="2673"/>
                  </a:lnTo>
                  <a:lnTo>
                    <a:pt x="23644" y="2463"/>
                  </a:lnTo>
                  <a:lnTo>
                    <a:pt x="23587" y="2272"/>
                  </a:lnTo>
                  <a:lnTo>
                    <a:pt x="23530" y="2062"/>
                  </a:lnTo>
                  <a:lnTo>
                    <a:pt x="23454" y="1871"/>
                  </a:lnTo>
                  <a:lnTo>
                    <a:pt x="23377" y="1680"/>
                  </a:lnTo>
                  <a:lnTo>
                    <a:pt x="23282" y="1489"/>
                  </a:lnTo>
                  <a:lnTo>
                    <a:pt x="23167" y="1318"/>
                  </a:lnTo>
                  <a:lnTo>
                    <a:pt x="23034" y="1146"/>
                  </a:lnTo>
                  <a:lnTo>
                    <a:pt x="22900" y="993"/>
                  </a:lnTo>
                  <a:lnTo>
                    <a:pt x="22767" y="841"/>
                  </a:lnTo>
                  <a:lnTo>
                    <a:pt x="22614" y="707"/>
                  </a:lnTo>
                  <a:lnTo>
                    <a:pt x="22442" y="573"/>
                  </a:lnTo>
                  <a:lnTo>
                    <a:pt x="22270" y="459"/>
                  </a:lnTo>
                  <a:lnTo>
                    <a:pt x="22099" y="364"/>
                  </a:lnTo>
                  <a:lnTo>
                    <a:pt x="21927" y="268"/>
                  </a:lnTo>
                  <a:lnTo>
                    <a:pt x="21736" y="192"/>
                  </a:lnTo>
                  <a:lnTo>
                    <a:pt x="21545" y="115"/>
                  </a:lnTo>
                  <a:lnTo>
                    <a:pt x="21335" y="58"/>
                  </a:lnTo>
                  <a:lnTo>
                    <a:pt x="21145" y="20"/>
                  </a:lnTo>
                  <a:lnTo>
                    <a:pt x="2093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28"/>
            <p:cNvSpPr/>
            <p:nvPr/>
          </p:nvSpPr>
          <p:spPr>
            <a:xfrm>
              <a:off x="5454450" y="5209225"/>
              <a:ext cx="43425" cy="43450"/>
            </a:xfrm>
            <a:custGeom>
              <a:avLst/>
              <a:gdLst/>
              <a:ahLst/>
              <a:cxnLst/>
              <a:rect l="l" t="t" r="r" b="b"/>
              <a:pathLst>
                <a:path w="1737" h="1738" extrusionOk="0">
                  <a:moveTo>
                    <a:pt x="878" y="0"/>
                  </a:moveTo>
                  <a:lnTo>
                    <a:pt x="687" y="20"/>
                  </a:lnTo>
                  <a:lnTo>
                    <a:pt x="535" y="77"/>
                  </a:lnTo>
                  <a:lnTo>
                    <a:pt x="382" y="153"/>
                  </a:lnTo>
                  <a:lnTo>
                    <a:pt x="248" y="249"/>
                  </a:lnTo>
                  <a:lnTo>
                    <a:pt x="153" y="382"/>
                  </a:lnTo>
                  <a:lnTo>
                    <a:pt x="77" y="535"/>
                  </a:lnTo>
                  <a:lnTo>
                    <a:pt x="19" y="687"/>
                  </a:lnTo>
                  <a:lnTo>
                    <a:pt x="0" y="878"/>
                  </a:lnTo>
                  <a:lnTo>
                    <a:pt x="19" y="1050"/>
                  </a:lnTo>
                  <a:lnTo>
                    <a:pt x="77" y="1203"/>
                  </a:lnTo>
                  <a:lnTo>
                    <a:pt x="153" y="1355"/>
                  </a:lnTo>
                  <a:lnTo>
                    <a:pt x="248" y="1489"/>
                  </a:lnTo>
                  <a:lnTo>
                    <a:pt x="382" y="1584"/>
                  </a:lnTo>
                  <a:lnTo>
                    <a:pt x="535" y="1680"/>
                  </a:lnTo>
                  <a:lnTo>
                    <a:pt x="687" y="1718"/>
                  </a:lnTo>
                  <a:lnTo>
                    <a:pt x="878" y="1737"/>
                  </a:lnTo>
                  <a:lnTo>
                    <a:pt x="1050" y="1718"/>
                  </a:lnTo>
                  <a:lnTo>
                    <a:pt x="1203" y="1680"/>
                  </a:lnTo>
                  <a:lnTo>
                    <a:pt x="1355" y="1584"/>
                  </a:lnTo>
                  <a:lnTo>
                    <a:pt x="1489" y="1489"/>
                  </a:lnTo>
                  <a:lnTo>
                    <a:pt x="1584" y="1355"/>
                  </a:lnTo>
                  <a:lnTo>
                    <a:pt x="1680" y="1203"/>
                  </a:lnTo>
                  <a:lnTo>
                    <a:pt x="1718" y="1050"/>
                  </a:lnTo>
                  <a:lnTo>
                    <a:pt x="1737" y="878"/>
                  </a:lnTo>
                  <a:lnTo>
                    <a:pt x="1718" y="687"/>
                  </a:lnTo>
                  <a:lnTo>
                    <a:pt x="1680" y="535"/>
                  </a:lnTo>
                  <a:lnTo>
                    <a:pt x="1584" y="382"/>
                  </a:lnTo>
                  <a:lnTo>
                    <a:pt x="1489" y="249"/>
                  </a:lnTo>
                  <a:lnTo>
                    <a:pt x="1355" y="153"/>
                  </a:lnTo>
                  <a:lnTo>
                    <a:pt x="1203" y="77"/>
                  </a:lnTo>
                  <a:lnTo>
                    <a:pt x="1050" y="20"/>
                  </a:lnTo>
                  <a:lnTo>
                    <a:pt x="8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28"/>
            <p:cNvSpPr/>
            <p:nvPr/>
          </p:nvSpPr>
          <p:spPr>
            <a:xfrm>
              <a:off x="4978325" y="5212075"/>
              <a:ext cx="197525" cy="186575"/>
            </a:xfrm>
            <a:custGeom>
              <a:avLst/>
              <a:gdLst/>
              <a:ahLst/>
              <a:cxnLst/>
              <a:rect l="l" t="t" r="r" b="b"/>
              <a:pathLst>
                <a:path w="7901" h="7463" extrusionOk="0">
                  <a:moveTo>
                    <a:pt x="4771" y="1"/>
                  </a:moveTo>
                  <a:lnTo>
                    <a:pt x="4504" y="39"/>
                  </a:lnTo>
                  <a:lnTo>
                    <a:pt x="4256" y="115"/>
                  </a:lnTo>
                  <a:lnTo>
                    <a:pt x="4008" y="211"/>
                  </a:lnTo>
                  <a:lnTo>
                    <a:pt x="3798" y="344"/>
                  </a:lnTo>
                  <a:lnTo>
                    <a:pt x="3588" y="516"/>
                  </a:lnTo>
                  <a:lnTo>
                    <a:pt x="3397" y="707"/>
                  </a:lnTo>
                  <a:lnTo>
                    <a:pt x="3245" y="917"/>
                  </a:lnTo>
                  <a:lnTo>
                    <a:pt x="3187" y="1031"/>
                  </a:lnTo>
                  <a:lnTo>
                    <a:pt x="3130" y="1146"/>
                  </a:lnTo>
                  <a:lnTo>
                    <a:pt x="3035" y="1413"/>
                  </a:lnTo>
                  <a:lnTo>
                    <a:pt x="2997" y="1680"/>
                  </a:lnTo>
                  <a:lnTo>
                    <a:pt x="2978" y="1967"/>
                  </a:lnTo>
                  <a:lnTo>
                    <a:pt x="2997" y="2234"/>
                  </a:lnTo>
                  <a:lnTo>
                    <a:pt x="3035" y="2520"/>
                  </a:lnTo>
                  <a:lnTo>
                    <a:pt x="3103" y="2760"/>
                  </a:lnTo>
                  <a:lnTo>
                    <a:pt x="2997" y="2577"/>
                  </a:lnTo>
                  <a:lnTo>
                    <a:pt x="2844" y="2367"/>
                  </a:lnTo>
                  <a:lnTo>
                    <a:pt x="2653" y="2196"/>
                  </a:lnTo>
                  <a:lnTo>
                    <a:pt x="2443" y="2043"/>
                  </a:lnTo>
                  <a:lnTo>
                    <a:pt x="2214" y="1928"/>
                  </a:lnTo>
                  <a:lnTo>
                    <a:pt x="1985" y="1852"/>
                  </a:lnTo>
                  <a:lnTo>
                    <a:pt x="1737" y="1833"/>
                  </a:lnTo>
                  <a:lnTo>
                    <a:pt x="1470" y="1833"/>
                  </a:lnTo>
                  <a:lnTo>
                    <a:pt x="1222" y="1871"/>
                  </a:lnTo>
                  <a:lnTo>
                    <a:pt x="974" y="1967"/>
                  </a:lnTo>
                  <a:lnTo>
                    <a:pt x="764" y="2081"/>
                  </a:lnTo>
                  <a:lnTo>
                    <a:pt x="554" y="2234"/>
                  </a:lnTo>
                  <a:lnTo>
                    <a:pt x="382" y="2425"/>
                  </a:lnTo>
                  <a:lnTo>
                    <a:pt x="230" y="2615"/>
                  </a:lnTo>
                  <a:lnTo>
                    <a:pt x="115" y="2844"/>
                  </a:lnTo>
                  <a:lnTo>
                    <a:pt x="39" y="3054"/>
                  </a:lnTo>
                  <a:lnTo>
                    <a:pt x="1" y="3283"/>
                  </a:lnTo>
                  <a:lnTo>
                    <a:pt x="1" y="3512"/>
                  </a:lnTo>
                  <a:lnTo>
                    <a:pt x="20" y="3722"/>
                  </a:lnTo>
                  <a:lnTo>
                    <a:pt x="58" y="3875"/>
                  </a:lnTo>
                  <a:lnTo>
                    <a:pt x="115" y="4027"/>
                  </a:lnTo>
                  <a:lnTo>
                    <a:pt x="191" y="4161"/>
                  </a:lnTo>
                  <a:lnTo>
                    <a:pt x="268" y="4295"/>
                  </a:lnTo>
                  <a:lnTo>
                    <a:pt x="363" y="4428"/>
                  </a:lnTo>
                  <a:lnTo>
                    <a:pt x="478" y="4543"/>
                  </a:lnTo>
                  <a:lnTo>
                    <a:pt x="592" y="4638"/>
                  </a:lnTo>
                  <a:lnTo>
                    <a:pt x="726" y="4714"/>
                  </a:lnTo>
                  <a:lnTo>
                    <a:pt x="878" y="4791"/>
                  </a:lnTo>
                  <a:lnTo>
                    <a:pt x="1012" y="4848"/>
                  </a:lnTo>
                  <a:lnTo>
                    <a:pt x="1165" y="4886"/>
                  </a:lnTo>
                  <a:lnTo>
                    <a:pt x="1336" y="4924"/>
                  </a:lnTo>
                  <a:lnTo>
                    <a:pt x="1642" y="4924"/>
                  </a:lnTo>
                  <a:lnTo>
                    <a:pt x="1794" y="4886"/>
                  </a:lnTo>
                  <a:lnTo>
                    <a:pt x="1820" y="4880"/>
                  </a:lnTo>
                  <a:lnTo>
                    <a:pt x="1756" y="4905"/>
                  </a:lnTo>
                  <a:lnTo>
                    <a:pt x="1661" y="4963"/>
                  </a:lnTo>
                  <a:lnTo>
                    <a:pt x="1584" y="5039"/>
                  </a:lnTo>
                  <a:lnTo>
                    <a:pt x="1508" y="5134"/>
                  </a:lnTo>
                  <a:lnTo>
                    <a:pt x="1432" y="5230"/>
                  </a:lnTo>
                  <a:lnTo>
                    <a:pt x="1336" y="5421"/>
                  </a:lnTo>
                  <a:lnTo>
                    <a:pt x="1279" y="5611"/>
                  </a:lnTo>
                  <a:lnTo>
                    <a:pt x="1260" y="5802"/>
                  </a:lnTo>
                  <a:lnTo>
                    <a:pt x="1260" y="6012"/>
                  </a:lnTo>
                  <a:lnTo>
                    <a:pt x="1317" y="6222"/>
                  </a:lnTo>
                  <a:lnTo>
                    <a:pt x="1355" y="6356"/>
                  </a:lnTo>
                  <a:lnTo>
                    <a:pt x="1432" y="6489"/>
                  </a:lnTo>
                  <a:lnTo>
                    <a:pt x="1508" y="6623"/>
                  </a:lnTo>
                  <a:lnTo>
                    <a:pt x="1584" y="6756"/>
                  </a:lnTo>
                  <a:lnTo>
                    <a:pt x="1680" y="6871"/>
                  </a:lnTo>
                  <a:lnTo>
                    <a:pt x="1794" y="6966"/>
                  </a:lnTo>
                  <a:lnTo>
                    <a:pt x="1909" y="7062"/>
                  </a:lnTo>
                  <a:lnTo>
                    <a:pt x="2023" y="7157"/>
                  </a:lnTo>
                  <a:lnTo>
                    <a:pt x="2157" y="7233"/>
                  </a:lnTo>
                  <a:lnTo>
                    <a:pt x="2291" y="7310"/>
                  </a:lnTo>
                  <a:lnTo>
                    <a:pt x="2424" y="7367"/>
                  </a:lnTo>
                  <a:lnTo>
                    <a:pt x="2577" y="7405"/>
                  </a:lnTo>
                  <a:lnTo>
                    <a:pt x="2729" y="7424"/>
                  </a:lnTo>
                  <a:lnTo>
                    <a:pt x="2882" y="7443"/>
                  </a:lnTo>
                  <a:lnTo>
                    <a:pt x="3016" y="7462"/>
                  </a:lnTo>
                  <a:lnTo>
                    <a:pt x="3168" y="7443"/>
                  </a:lnTo>
                  <a:lnTo>
                    <a:pt x="3321" y="7424"/>
                  </a:lnTo>
                  <a:lnTo>
                    <a:pt x="3474" y="7386"/>
                  </a:lnTo>
                  <a:lnTo>
                    <a:pt x="3607" y="7329"/>
                  </a:lnTo>
                  <a:lnTo>
                    <a:pt x="3741" y="7252"/>
                  </a:lnTo>
                  <a:lnTo>
                    <a:pt x="3874" y="7176"/>
                  </a:lnTo>
                  <a:lnTo>
                    <a:pt x="3989" y="7100"/>
                  </a:lnTo>
                  <a:lnTo>
                    <a:pt x="4122" y="7004"/>
                  </a:lnTo>
                  <a:lnTo>
                    <a:pt x="4218" y="6890"/>
                  </a:lnTo>
                  <a:lnTo>
                    <a:pt x="4313" y="6775"/>
                  </a:lnTo>
                  <a:lnTo>
                    <a:pt x="4409" y="6661"/>
                  </a:lnTo>
                  <a:lnTo>
                    <a:pt x="4485" y="6527"/>
                  </a:lnTo>
                  <a:lnTo>
                    <a:pt x="4561" y="6394"/>
                  </a:lnTo>
                  <a:lnTo>
                    <a:pt x="4619" y="6260"/>
                  </a:lnTo>
                  <a:lnTo>
                    <a:pt x="4657" y="6108"/>
                  </a:lnTo>
                  <a:lnTo>
                    <a:pt x="4676" y="5955"/>
                  </a:lnTo>
                  <a:lnTo>
                    <a:pt x="4695" y="5802"/>
                  </a:lnTo>
                  <a:lnTo>
                    <a:pt x="4714" y="5917"/>
                  </a:lnTo>
                  <a:lnTo>
                    <a:pt x="4752" y="6012"/>
                  </a:lnTo>
                  <a:lnTo>
                    <a:pt x="4809" y="6108"/>
                  </a:lnTo>
                  <a:lnTo>
                    <a:pt x="4867" y="6203"/>
                  </a:lnTo>
                  <a:lnTo>
                    <a:pt x="5019" y="6375"/>
                  </a:lnTo>
                  <a:lnTo>
                    <a:pt x="5191" y="6508"/>
                  </a:lnTo>
                  <a:lnTo>
                    <a:pt x="5382" y="6604"/>
                  </a:lnTo>
                  <a:lnTo>
                    <a:pt x="5592" y="6661"/>
                  </a:lnTo>
                  <a:lnTo>
                    <a:pt x="5802" y="6718"/>
                  </a:lnTo>
                  <a:lnTo>
                    <a:pt x="6031" y="6737"/>
                  </a:lnTo>
                  <a:lnTo>
                    <a:pt x="6336" y="6756"/>
                  </a:lnTo>
                  <a:lnTo>
                    <a:pt x="6622" y="6737"/>
                  </a:lnTo>
                  <a:lnTo>
                    <a:pt x="6775" y="6718"/>
                  </a:lnTo>
                  <a:lnTo>
                    <a:pt x="6928" y="6680"/>
                  </a:lnTo>
                  <a:lnTo>
                    <a:pt x="7061" y="6623"/>
                  </a:lnTo>
                  <a:lnTo>
                    <a:pt x="7195" y="6566"/>
                  </a:lnTo>
                  <a:lnTo>
                    <a:pt x="7348" y="6470"/>
                  </a:lnTo>
                  <a:lnTo>
                    <a:pt x="7500" y="6337"/>
                  </a:lnTo>
                  <a:lnTo>
                    <a:pt x="7615" y="6203"/>
                  </a:lnTo>
                  <a:lnTo>
                    <a:pt x="7710" y="6050"/>
                  </a:lnTo>
                  <a:lnTo>
                    <a:pt x="7786" y="5879"/>
                  </a:lnTo>
                  <a:lnTo>
                    <a:pt x="7844" y="5707"/>
                  </a:lnTo>
                  <a:lnTo>
                    <a:pt x="7882" y="5516"/>
                  </a:lnTo>
                  <a:lnTo>
                    <a:pt x="7901" y="5325"/>
                  </a:lnTo>
                  <a:lnTo>
                    <a:pt x="7882" y="5153"/>
                  </a:lnTo>
                  <a:lnTo>
                    <a:pt x="7863" y="4963"/>
                  </a:lnTo>
                  <a:lnTo>
                    <a:pt x="7806" y="4791"/>
                  </a:lnTo>
                  <a:lnTo>
                    <a:pt x="7729" y="4619"/>
                  </a:lnTo>
                  <a:lnTo>
                    <a:pt x="7634" y="4447"/>
                  </a:lnTo>
                  <a:lnTo>
                    <a:pt x="7538" y="4295"/>
                  </a:lnTo>
                  <a:lnTo>
                    <a:pt x="7424" y="4161"/>
                  </a:lnTo>
                  <a:lnTo>
                    <a:pt x="7290" y="4027"/>
                  </a:lnTo>
                  <a:lnTo>
                    <a:pt x="7138" y="3913"/>
                  </a:lnTo>
                  <a:lnTo>
                    <a:pt x="6985" y="3818"/>
                  </a:lnTo>
                  <a:lnTo>
                    <a:pt x="6832" y="3722"/>
                  </a:lnTo>
                  <a:lnTo>
                    <a:pt x="6661" y="3646"/>
                  </a:lnTo>
                  <a:lnTo>
                    <a:pt x="6489" y="3589"/>
                  </a:lnTo>
                  <a:lnTo>
                    <a:pt x="6298" y="3531"/>
                  </a:lnTo>
                  <a:lnTo>
                    <a:pt x="6126" y="3512"/>
                  </a:lnTo>
                  <a:lnTo>
                    <a:pt x="5935" y="3474"/>
                  </a:lnTo>
                  <a:lnTo>
                    <a:pt x="6107" y="3226"/>
                  </a:lnTo>
                  <a:lnTo>
                    <a:pt x="6260" y="2959"/>
                  </a:lnTo>
                  <a:lnTo>
                    <a:pt x="6393" y="2692"/>
                  </a:lnTo>
                  <a:lnTo>
                    <a:pt x="6489" y="2425"/>
                  </a:lnTo>
                  <a:lnTo>
                    <a:pt x="6565" y="2138"/>
                  </a:lnTo>
                  <a:lnTo>
                    <a:pt x="6603" y="1852"/>
                  </a:lnTo>
                  <a:lnTo>
                    <a:pt x="6622" y="1699"/>
                  </a:lnTo>
                  <a:lnTo>
                    <a:pt x="6603" y="1547"/>
                  </a:lnTo>
                  <a:lnTo>
                    <a:pt x="6584" y="1413"/>
                  </a:lnTo>
                  <a:lnTo>
                    <a:pt x="6546" y="1260"/>
                  </a:lnTo>
                  <a:lnTo>
                    <a:pt x="6470" y="1012"/>
                  </a:lnTo>
                  <a:lnTo>
                    <a:pt x="6336" y="783"/>
                  </a:lnTo>
                  <a:lnTo>
                    <a:pt x="6164" y="593"/>
                  </a:lnTo>
                  <a:lnTo>
                    <a:pt x="5974" y="402"/>
                  </a:lnTo>
                  <a:lnTo>
                    <a:pt x="5764" y="249"/>
                  </a:lnTo>
                  <a:lnTo>
                    <a:pt x="5535" y="135"/>
                  </a:lnTo>
                  <a:lnTo>
                    <a:pt x="5287" y="58"/>
                  </a:lnTo>
                  <a:lnTo>
                    <a:pt x="5019" y="20"/>
                  </a:lnTo>
                  <a:lnTo>
                    <a:pt x="477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28"/>
            <p:cNvSpPr/>
            <p:nvPr/>
          </p:nvSpPr>
          <p:spPr>
            <a:xfrm>
              <a:off x="5411025" y="5220675"/>
              <a:ext cx="163200" cy="84475"/>
            </a:xfrm>
            <a:custGeom>
              <a:avLst/>
              <a:gdLst/>
              <a:ahLst/>
              <a:cxnLst/>
              <a:rect l="l" t="t" r="r" b="b"/>
              <a:pathLst>
                <a:path w="6528" h="3379" extrusionOk="0">
                  <a:moveTo>
                    <a:pt x="6012" y="0"/>
                  </a:moveTo>
                  <a:lnTo>
                    <a:pt x="5993" y="115"/>
                  </a:lnTo>
                  <a:lnTo>
                    <a:pt x="5955" y="229"/>
                  </a:lnTo>
                  <a:lnTo>
                    <a:pt x="5897" y="344"/>
                  </a:lnTo>
                  <a:lnTo>
                    <a:pt x="5764" y="554"/>
                  </a:lnTo>
                  <a:lnTo>
                    <a:pt x="5611" y="745"/>
                  </a:lnTo>
                  <a:lnTo>
                    <a:pt x="5420" y="897"/>
                  </a:lnTo>
                  <a:lnTo>
                    <a:pt x="5191" y="1031"/>
                  </a:lnTo>
                  <a:lnTo>
                    <a:pt x="4962" y="1126"/>
                  </a:lnTo>
                  <a:lnTo>
                    <a:pt x="4714" y="1184"/>
                  </a:lnTo>
                  <a:lnTo>
                    <a:pt x="4466" y="1203"/>
                  </a:lnTo>
                  <a:lnTo>
                    <a:pt x="4218" y="1184"/>
                  </a:lnTo>
                  <a:lnTo>
                    <a:pt x="3989" y="1126"/>
                  </a:lnTo>
                  <a:lnTo>
                    <a:pt x="3760" y="1050"/>
                  </a:lnTo>
                  <a:lnTo>
                    <a:pt x="3550" y="936"/>
                  </a:lnTo>
                  <a:lnTo>
                    <a:pt x="3359" y="783"/>
                  </a:lnTo>
                  <a:lnTo>
                    <a:pt x="3169" y="630"/>
                  </a:lnTo>
                  <a:lnTo>
                    <a:pt x="2997" y="439"/>
                  </a:lnTo>
                  <a:lnTo>
                    <a:pt x="2844" y="249"/>
                  </a:lnTo>
                  <a:lnTo>
                    <a:pt x="2863" y="439"/>
                  </a:lnTo>
                  <a:lnTo>
                    <a:pt x="2844" y="630"/>
                  </a:lnTo>
                  <a:lnTo>
                    <a:pt x="2806" y="802"/>
                  </a:lnTo>
                  <a:lnTo>
                    <a:pt x="2749" y="974"/>
                  </a:lnTo>
                  <a:lnTo>
                    <a:pt x="2653" y="1145"/>
                  </a:lnTo>
                  <a:lnTo>
                    <a:pt x="2558" y="1298"/>
                  </a:lnTo>
                  <a:lnTo>
                    <a:pt x="2424" y="1451"/>
                  </a:lnTo>
                  <a:lnTo>
                    <a:pt x="2291" y="1565"/>
                  </a:lnTo>
                  <a:lnTo>
                    <a:pt x="2138" y="1680"/>
                  </a:lnTo>
                  <a:lnTo>
                    <a:pt x="1966" y="1775"/>
                  </a:lnTo>
                  <a:lnTo>
                    <a:pt x="1795" y="1852"/>
                  </a:lnTo>
                  <a:lnTo>
                    <a:pt x="1623" y="1890"/>
                  </a:lnTo>
                  <a:lnTo>
                    <a:pt x="1432" y="1928"/>
                  </a:lnTo>
                  <a:lnTo>
                    <a:pt x="1241" y="1947"/>
                  </a:lnTo>
                  <a:lnTo>
                    <a:pt x="1050" y="1966"/>
                  </a:lnTo>
                  <a:lnTo>
                    <a:pt x="860" y="1947"/>
                  </a:lnTo>
                  <a:lnTo>
                    <a:pt x="688" y="1928"/>
                  </a:lnTo>
                  <a:lnTo>
                    <a:pt x="516" y="1890"/>
                  </a:lnTo>
                  <a:lnTo>
                    <a:pt x="344" y="1832"/>
                  </a:lnTo>
                  <a:lnTo>
                    <a:pt x="192" y="1756"/>
                  </a:lnTo>
                  <a:lnTo>
                    <a:pt x="58" y="1680"/>
                  </a:lnTo>
                  <a:lnTo>
                    <a:pt x="20" y="1852"/>
                  </a:lnTo>
                  <a:lnTo>
                    <a:pt x="1" y="2023"/>
                  </a:lnTo>
                  <a:lnTo>
                    <a:pt x="20" y="2195"/>
                  </a:lnTo>
                  <a:lnTo>
                    <a:pt x="39" y="2367"/>
                  </a:lnTo>
                  <a:lnTo>
                    <a:pt x="96" y="2538"/>
                  </a:lnTo>
                  <a:lnTo>
                    <a:pt x="192" y="2691"/>
                  </a:lnTo>
                  <a:lnTo>
                    <a:pt x="287" y="2844"/>
                  </a:lnTo>
                  <a:lnTo>
                    <a:pt x="402" y="2977"/>
                  </a:lnTo>
                  <a:lnTo>
                    <a:pt x="535" y="3092"/>
                  </a:lnTo>
                  <a:lnTo>
                    <a:pt x="669" y="3187"/>
                  </a:lnTo>
                  <a:lnTo>
                    <a:pt x="840" y="3264"/>
                  </a:lnTo>
                  <a:lnTo>
                    <a:pt x="993" y="3321"/>
                  </a:lnTo>
                  <a:lnTo>
                    <a:pt x="1165" y="3359"/>
                  </a:lnTo>
                  <a:lnTo>
                    <a:pt x="1356" y="3378"/>
                  </a:lnTo>
                  <a:lnTo>
                    <a:pt x="1718" y="3378"/>
                  </a:lnTo>
                  <a:lnTo>
                    <a:pt x="1909" y="3359"/>
                  </a:lnTo>
                  <a:lnTo>
                    <a:pt x="2100" y="3321"/>
                  </a:lnTo>
                  <a:lnTo>
                    <a:pt x="2291" y="3264"/>
                  </a:lnTo>
                  <a:lnTo>
                    <a:pt x="2462" y="3206"/>
                  </a:lnTo>
                  <a:lnTo>
                    <a:pt x="2615" y="3111"/>
                  </a:lnTo>
                  <a:lnTo>
                    <a:pt x="2768" y="2996"/>
                  </a:lnTo>
                  <a:lnTo>
                    <a:pt x="2920" y="2882"/>
                  </a:lnTo>
                  <a:lnTo>
                    <a:pt x="3035" y="2729"/>
                  </a:lnTo>
                  <a:lnTo>
                    <a:pt x="3149" y="2577"/>
                  </a:lnTo>
                  <a:lnTo>
                    <a:pt x="3226" y="2405"/>
                  </a:lnTo>
                  <a:lnTo>
                    <a:pt x="3302" y="2233"/>
                  </a:lnTo>
                  <a:lnTo>
                    <a:pt x="3340" y="2042"/>
                  </a:lnTo>
                  <a:lnTo>
                    <a:pt x="3340" y="1871"/>
                  </a:lnTo>
                  <a:lnTo>
                    <a:pt x="3321" y="1680"/>
                  </a:lnTo>
                  <a:lnTo>
                    <a:pt x="3493" y="1871"/>
                  </a:lnTo>
                  <a:lnTo>
                    <a:pt x="3665" y="2042"/>
                  </a:lnTo>
                  <a:lnTo>
                    <a:pt x="3836" y="2214"/>
                  </a:lnTo>
                  <a:lnTo>
                    <a:pt x="4046" y="2348"/>
                  </a:lnTo>
                  <a:lnTo>
                    <a:pt x="4256" y="2462"/>
                  </a:lnTo>
                  <a:lnTo>
                    <a:pt x="4466" y="2558"/>
                  </a:lnTo>
                  <a:lnTo>
                    <a:pt x="4714" y="2615"/>
                  </a:lnTo>
                  <a:lnTo>
                    <a:pt x="4962" y="2634"/>
                  </a:lnTo>
                  <a:lnTo>
                    <a:pt x="5210" y="2615"/>
                  </a:lnTo>
                  <a:lnTo>
                    <a:pt x="5459" y="2538"/>
                  </a:lnTo>
                  <a:lnTo>
                    <a:pt x="5688" y="2443"/>
                  </a:lnTo>
                  <a:lnTo>
                    <a:pt x="5897" y="2329"/>
                  </a:lnTo>
                  <a:lnTo>
                    <a:pt x="6088" y="2157"/>
                  </a:lnTo>
                  <a:lnTo>
                    <a:pt x="6260" y="1985"/>
                  </a:lnTo>
                  <a:lnTo>
                    <a:pt x="6374" y="1775"/>
                  </a:lnTo>
                  <a:lnTo>
                    <a:pt x="6432" y="1661"/>
                  </a:lnTo>
                  <a:lnTo>
                    <a:pt x="6470" y="1527"/>
                  </a:lnTo>
                  <a:lnTo>
                    <a:pt x="6508" y="1336"/>
                  </a:lnTo>
                  <a:lnTo>
                    <a:pt x="6527" y="1126"/>
                  </a:lnTo>
                  <a:lnTo>
                    <a:pt x="6508" y="916"/>
                  </a:lnTo>
                  <a:lnTo>
                    <a:pt x="6451" y="707"/>
                  </a:lnTo>
                  <a:lnTo>
                    <a:pt x="6374" y="516"/>
                  </a:lnTo>
                  <a:lnTo>
                    <a:pt x="6279" y="325"/>
                  </a:lnTo>
                  <a:lnTo>
                    <a:pt x="6146" y="153"/>
                  </a:lnTo>
                  <a:lnTo>
                    <a:pt x="6012"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28"/>
            <p:cNvSpPr/>
            <p:nvPr/>
          </p:nvSpPr>
          <p:spPr>
            <a:xfrm>
              <a:off x="5052275" y="5292225"/>
              <a:ext cx="52500" cy="52525"/>
            </a:xfrm>
            <a:custGeom>
              <a:avLst/>
              <a:gdLst/>
              <a:ahLst/>
              <a:cxnLst/>
              <a:rect l="l" t="t" r="r" b="b"/>
              <a:pathLst>
                <a:path w="2100" h="2101" extrusionOk="0">
                  <a:moveTo>
                    <a:pt x="1050" y="1"/>
                  </a:moveTo>
                  <a:lnTo>
                    <a:pt x="840" y="20"/>
                  </a:lnTo>
                  <a:lnTo>
                    <a:pt x="649" y="77"/>
                  </a:lnTo>
                  <a:lnTo>
                    <a:pt x="458" y="173"/>
                  </a:lnTo>
                  <a:lnTo>
                    <a:pt x="306" y="306"/>
                  </a:lnTo>
                  <a:lnTo>
                    <a:pt x="191" y="459"/>
                  </a:lnTo>
                  <a:lnTo>
                    <a:pt x="77" y="631"/>
                  </a:lnTo>
                  <a:lnTo>
                    <a:pt x="20" y="841"/>
                  </a:lnTo>
                  <a:lnTo>
                    <a:pt x="0" y="1050"/>
                  </a:lnTo>
                  <a:lnTo>
                    <a:pt x="20" y="1260"/>
                  </a:lnTo>
                  <a:lnTo>
                    <a:pt x="77" y="1451"/>
                  </a:lnTo>
                  <a:lnTo>
                    <a:pt x="191" y="1623"/>
                  </a:lnTo>
                  <a:lnTo>
                    <a:pt x="306" y="1795"/>
                  </a:lnTo>
                  <a:lnTo>
                    <a:pt x="458" y="1909"/>
                  </a:lnTo>
                  <a:lnTo>
                    <a:pt x="649" y="2005"/>
                  </a:lnTo>
                  <a:lnTo>
                    <a:pt x="840" y="2081"/>
                  </a:lnTo>
                  <a:lnTo>
                    <a:pt x="1050" y="2100"/>
                  </a:lnTo>
                  <a:lnTo>
                    <a:pt x="1260" y="2081"/>
                  </a:lnTo>
                  <a:lnTo>
                    <a:pt x="1451" y="2005"/>
                  </a:lnTo>
                  <a:lnTo>
                    <a:pt x="1642" y="1909"/>
                  </a:lnTo>
                  <a:lnTo>
                    <a:pt x="1794" y="1795"/>
                  </a:lnTo>
                  <a:lnTo>
                    <a:pt x="1928" y="1623"/>
                  </a:lnTo>
                  <a:lnTo>
                    <a:pt x="2023" y="1451"/>
                  </a:lnTo>
                  <a:lnTo>
                    <a:pt x="2080" y="1260"/>
                  </a:lnTo>
                  <a:lnTo>
                    <a:pt x="2100" y="1050"/>
                  </a:lnTo>
                  <a:lnTo>
                    <a:pt x="2080" y="841"/>
                  </a:lnTo>
                  <a:lnTo>
                    <a:pt x="2023" y="631"/>
                  </a:lnTo>
                  <a:lnTo>
                    <a:pt x="1928" y="459"/>
                  </a:lnTo>
                  <a:lnTo>
                    <a:pt x="1794" y="306"/>
                  </a:lnTo>
                  <a:lnTo>
                    <a:pt x="1642" y="173"/>
                  </a:lnTo>
                  <a:lnTo>
                    <a:pt x="1451" y="77"/>
                  </a:lnTo>
                  <a:lnTo>
                    <a:pt x="1260" y="20"/>
                  </a:lnTo>
                  <a:lnTo>
                    <a:pt x="105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28"/>
            <p:cNvSpPr/>
            <p:nvPr/>
          </p:nvSpPr>
          <p:spPr>
            <a:xfrm>
              <a:off x="5009825" y="5319425"/>
              <a:ext cx="166025" cy="79225"/>
            </a:xfrm>
            <a:custGeom>
              <a:avLst/>
              <a:gdLst/>
              <a:ahLst/>
              <a:cxnLst/>
              <a:rect l="l" t="t" r="r" b="b"/>
              <a:pathLst>
                <a:path w="6641" h="3169" extrusionOk="0">
                  <a:moveTo>
                    <a:pt x="6278" y="1"/>
                  </a:moveTo>
                  <a:lnTo>
                    <a:pt x="6240" y="153"/>
                  </a:lnTo>
                  <a:lnTo>
                    <a:pt x="6183" y="268"/>
                  </a:lnTo>
                  <a:lnTo>
                    <a:pt x="6107" y="401"/>
                  </a:lnTo>
                  <a:lnTo>
                    <a:pt x="6030" y="516"/>
                  </a:lnTo>
                  <a:lnTo>
                    <a:pt x="5954" y="630"/>
                  </a:lnTo>
                  <a:lnTo>
                    <a:pt x="5859" y="726"/>
                  </a:lnTo>
                  <a:lnTo>
                    <a:pt x="5744" y="821"/>
                  </a:lnTo>
                  <a:lnTo>
                    <a:pt x="5630" y="898"/>
                  </a:lnTo>
                  <a:lnTo>
                    <a:pt x="5496" y="955"/>
                  </a:lnTo>
                  <a:lnTo>
                    <a:pt x="5343" y="1012"/>
                  </a:lnTo>
                  <a:lnTo>
                    <a:pt x="5210" y="1050"/>
                  </a:lnTo>
                  <a:lnTo>
                    <a:pt x="5057" y="1069"/>
                  </a:lnTo>
                  <a:lnTo>
                    <a:pt x="4752" y="1088"/>
                  </a:lnTo>
                  <a:lnTo>
                    <a:pt x="4446" y="1069"/>
                  </a:lnTo>
                  <a:lnTo>
                    <a:pt x="4236" y="1031"/>
                  </a:lnTo>
                  <a:lnTo>
                    <a:pt x="4007" y="993"/>
                  </a:lnTo>
                  <a:lnTo>
                    <a:pt x="3817" y="917"/>
                  </a:lnTo>
                  <a:lnTo>
                    <a:pt x="3607" y="821"/>
                  </a:lnTo>
                  <a:lnTo>
                    <a:pt x="3435" y="688"/>
                  </a:lnTo>
                  <a:lnTo>
                    <a:pt x="3282" y="535"/>
                  </a:lnTo>
                  <a:lnTo>
                    <a:pt x="3225" y="440"/>
                  </a:lnTo>
                  <a:lnTo>
                    <a:pt x="3168" y="344"/>
                  </a:lnTo>
                  <a:lnTo>
                    <a:pt x="3130" y="249"/>
                  </a:lnTo>
                  <a:lnTo>
                    <a:pt x="3111" y="134"/>
                  </a:lnTo>
                  <a:lnTo>
                    <a:pt x="3111" y="287"/>
                  </a:lnTo>
                  <a:lnTo>
                    <a:pt x="3072" y="440"/>
                  </a:lnTo>
                  <a:lnTo>
                    <a:pt x="3034" y="573"/>
                  </a:lnTo>
                  <a:lnTo>
                    <a:pt x="2977" y="726"/>
                  </a:lnTo>
                  <a:lnTo>
                    <a:pt x="2901" y="859"/>
                  </a:lnTo>
                  <a:lnTo>
                    <a:pt x="2824" y="974"/>
                  </a:lnTo>
                  <a:lnTo>
                    <a:pt x="2748" y="1107"/>
                  </a:lnTo>
                  <a:lnTo>
                    <a:pt x="2653" y="1222"/>
                  </a:lnTo>
                  <a:lnTo>
                    <a:pt x="2538" y="1317"/>
                  </a:lnTo>
                  <a:lnTo>
                    <a:pt x="2424" y="1413"/>
                  </a:lnTo>
                  <a:lnTo>
                    <a:pt x="2290" y="1508"/>
                  </a:lnTo>
                  <a:lnTo>
                    <a:pt x="2176" y="1585"/>
                  </a:lnTo>
                  <a:lnTo>
                    <a:pt x="2023" y="1642"/>
                  </a:lnTo>
                  <a:lnTo>
                    <a:pt x="1889" y="1699"/>
                  </a:lnTo>
                  <a:lnTo>
                    <a:pt x="1737" y="1737"/>
                  </a:lnTo>
                  <a:lnTo>
                    <a:pt x="1603" y="1775"/>
                  </a:lnTo>
                  <a:lnTo>
                    <a:pt x="1374" y="1775"/>
                  </a:lnTo>
                  <a:lnTo>
                    <a:pt x="1164" y="1756"/>
                  </a:lnTo>
                  <a:lnTo>
                    <a:pt x="954" y="1718"/>
                  </a:lnTo>
                  <a:lnTo>
                    <a:pt x="763" y="1642"/>
                  </a:lnTo>
                  <a:lnTo>
                    <a:pt x="553" y="1546"/>
                  </a:lnTo>
                  <a:lnTo>
                    <a:pt x="382" y="1432"/>
                  </a:lnTo>
                  <a:lnTo>
                    <a:pt x="210" y="1298"/>
                  </a:lnTo>
                  <a:lnTo>
                    <a:pt x="57" y="1146"/>
                  </a:lnTo>
                  <a:lnTo>
                    <a:pt x="0" y="1336"/>
                  </a:lnTo>
                  <a:lnTo>
                    <a:pt x="0" y="1527"/>
                  </a:lnTo>
                  <a:lnTo>
                    <a:pt x="0" y="1718"/>
                  </a:lnTo>
                  <a:lnTo>
                    <a:pt x="57" y="1928"/>
                  </a:lnTo>
                  <a:lnTo>
                    <a:pt x="95" y="2062"/>
                  </a:lnTo>
                  <a:lnTo>
                    <a:pt x="172" y="2195"/>
                  </a:lnTo>
                  <a:lnTo>
                    <a:pt x="248" y="2329"/>
                  </a:lnTo>
                  <a:lnTo>
                    <a:pt x="324" y="2462"/>
                  </a:lnTo>
                  <a:lnTo>
                    <a:pt x="420" y="2577"/>
                  </a:lnTo>
                  <a:lnTo>
                    <a:pt x="534" y="2672"/>
                  </a:lnTo>
                  <a:lnTo>
                    <a:pt x="649" y="2768"/>
                  </a:lnTo>
                  <a:lnTo>
                    <a:pt x="763" y="2863"/>
                  </a:lnTo>
                  <a:lnTo>
                    <a:pt x="897" y="2939"/>
                  </a:lnTo>
                  <a:lnTo>
                    <a:pt x="1031" y="3016"/>
                  </a:lnTo>
                  <a:lnTo>
                    <a:pt x="1164" y="3073"/>
                  </a:lnTo>
                  <a:lnTo>
                    <a:pt x="1317" y="3111"/>
                  </a:lnTo>
                  <a:lnTo>
                    <a:pt x="1469" y="3130"/>
                  </a:lnTo>
                  <a:lnTo>
                    <a:pt x="1622" y="3149"/>
                  </a:lnTo>
                  <a:lnTo>
                    <a:pt x="1756" y="3168"/>
                  </a:lnTo>
                  <a:lnTo>
                    <a:pt x="1908" y="3149"/>
                  </a:lnTo>
                  <a:lnTo>
                    <a:pt x="2061" y="3130"/>
                  </a:lnTo>
                  <a:lnTo>
                    <a:pt x="2214" y="3092"/>
                  </a:lnTo>
                  <a:lnTo>
                    <a:pt x="2347" y="3035"/>
                  </a:lnTo>
                  <a:lnTo>
                    <a:pt x="2481" y="2958"/>
                  </a:lnTo>
                  <a:lnTo>
                    <a:pt x="2614" y="2882"/>
                  </a:lnTo>
                  <a:lnTo>
                    <a:pt x="2748" y="2806"/>
                  </a:lnTo>
                  <a:lnTo>
                    <a:pt x="2862" y="2710"/>
                  </a:lnTo>
                  <a:lnTo>
                    <a:pt x="2958" y="2596"/>
                  </a:lnTo>
                  <a:lnTo>
                    <a:pt x="3053" y="2481"/>
                  </a:lnTo>
                  <a:lnTo>
                    <a:pt x="3149" y="2367"/>
                  </a:lnTo>
                  <a:lnTo>
                    <a:pt x="3225" y="2233"/>
                  </a:lnTo>
                  <a:lnTo>
                    <a:pt x="3301" y="2100"/>
                  </a:lnTo>
                  <a:lnTo>
                    <a:pt x="3359" y="1966"/>
                  </a:lnTo>
                  <a:lnTo>
                    <a:pt x="3397" y="1814"/>
                  </a:lnTo>
                  <a:lnTo>
                    <a:pt x="3416" y="1661"/>
                  </a:lnTo>
                  <a:lnTo>
                    <a:pt x="3435" y="1508"/>
                  </a:lnTo>
                  <a:lnTo>
                    <a:pt x="3454" y="1623"/>
                  </a:lnTo>
                  <a:lnTo>
                    <a:pt x="3492" y="1718"/>
                  </a:lnTo>
                  <a:lnTo>
                    <a:pt x="3549" y="1814"/>
                  </a:lnTo>
                  <a:lnTo>
                    <a:pt x="3607" y="1909"/>
                  </a:lnTo>
                  <a:lnTo>
                    <a:pt x="3683" y="2004"/>
                  </a:lnTo>
                  <a:lnTo>
                    <a:pt x="3759" y="2081"/>
                  </a:lnTo>
                  <a:lnTo>
                    <a:pt x="3931" y="2214"/>
                  </a:lnTo>
                  <a:lnTo>
                    <a:pt x="4122" y="2310"/>
                  </a:lnTo>
                  <a:lnTo>
                    <a:pt x="4332" y="2367"/>
                  </a:lnTo>
                  <a:lnTo>
                    <a:pt x="4542" y="2424"/>
                  </a:lnTo>
                  <a:lnTo>
                    <a:pt x="4771" y="2443"/>
                  </a:lnTo>
                  <a:lnTo>
                    <a:pt x="5076" y="2462"/>
                  </a:lnTo>
                  <a:lnTo>
                    <a:pt x="5381" y="2443"/>
                  </a:lnTo>
                  <a:lnTo>
                    <a:pt x="5515" y="2424"/>
                  </a:lnTo>
                  <a:lnTo>
                    <a:pt x="5668" y="2386"/>
                  </a:lnTo>
                  <a:lnTo>
                    <a:pt x="5801" y="2329"/>
                  </a:lnTo>
                  <a:lnTo>
                    <a:pt x="5935" y="2272"/>
                  </a:lnTo>
                  <a:lnTo>
                    <a:pt x="6088" y="2176"/>
                  </a:lnTo>
                  <a:lnTo>
                    <a:pt x="6240" y="2043"/>
                  </a:lnTo>
                  <a:lnTo>
                    <a:pt x="6355" y="1909"/>
                  </a:lnTo>
                  <a:lnTo>
                    <a:pt x="6450" y="1756"/>
                  </a:lnTo>
                  <a:lnTo>
                    <a:pt x="6526" y="1585"/>
                  </a:lnTo>
                  <a:lnTo>
                    <a:pt x="6584" y="1413"/>
                  </a:lnTo>
                  <a:lnTo>
                    <a:pt x="6622" y="1222"/>
                  </a:lnTo>
                  <a:lnTo>
                    <a:pt x="6641" y="1031"/>
                  </a:lnTo>
                  <a:lnTo>
                    <a:pt x="6641" y="898"/>
                  </a:lnTo>
                  <a:lnTo>
                    <a:pt x="6622" y="764"/>
                  </a:lnTo>
                  <a:lnTo>
                    <a:pt x="6584" y="630"/>
                  </a:lnTo>
                  <a:lnTo>
                    <a:pt x="6546" y="497"/>
                  </a:lnTo>
                  <a:lnTo>
                    <a:pt x="6431" y="249"/>
                  </a:lnTo>
                  <a:lnTo>
                    <a:pt x="627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15579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843"/>
        <p:cNvGrpSpPr/>
        <p:nvPr/>
      </p:nvGrpSpPr>
      <p:grpSpPr>
        <a:xfrm>
          <a:off x="0" y="0"/>
          <a:ext cx="0" cy="0"/>
          <a:chOff x="0" y="0"/>
          <a:chExt cx="0" cy="0"/>
        </a:xfrm>
      </p:grpSpPr>
      <p:pic>
        <p:nvPicPr>
          <p:cNvPr id="844" name="Google Shape;844;p29"/>
          <p:cNvPicPr preferRelativeResize="0"/>
          <p:nvPr/>
        </p:nvPicPr>
        <p:blipFill>
          <a:blip r:embed="rId2">
            <a:alphaModFix/>
          </a:blip>
          <a:stretch>
            <a:fillRect/>
          </a:stretch>
        </p:blipFill>
        <p:spPr>
          <a:xfrm>
            <a:off x="0" y="0"/>
            <a:ext cx="12192000" cy="6858000"/>
          </a:xfrm>
          <a:prstGeom prst="rect">
            <a:avLst/>
          </a:prstGeom>
          <a:noFill/>
          <a:ln>
            <a:noFill/>
          </a:ln>
        </p:spPr>
      </p:pic>
      <p:grpSp>
        <p:nvGrpSpPr>
          <p:cNvPr id="845" name="Google Shape;845;p29"/>
          <p:cNvGrpSpPr/>
          <p:nvPr/>
        </p:nvGrpSpPr>
        <p:grpSpPr>
          <a:xfrm>
            <a:off x="831062" y="2809979"/>
            <a:ext cx="3597857" cy="2054261"/>
            <a:chOff x="2188650" y="2149800"/>
            <a:chExt cx="1318025" cy="752550"/>
          </a:xfrm>
        </p:grpSpPr>
        <p:sp>
          <p:nvSpPr>
            <p:cNvPr id="846" name="Google Shape;846;p29"/>
            <p:cNvSpPr/>
            <p:nvPr/>
          </p:nvSpPr>
          <p:spPr>
            <a:xfrm>
              <a:off x="2188650" y="2149800"/>
              <a:ext cx="1318025" cy="752550"/>
            </a:xfrm>
            <a:custGeom>
              <a:avLst/>
              <a:gdLst/>
              <a:ahLst/>
              <a:cxnLst/>
              <a:rect l="l" t="t" r="r" b="b"/>
              <a:pathLst>
                <a:path w="52721" h="30102" extrusionOk="0">
                  <a:moveTo>
                    <a:pt x="31725" y="0"/>
                  </a:moveTo>
                  <a:lnTo>
                    <a:pt x="31416" y="20"/>
                  </a:lnTo>
                  <a:lnTo>
                    <a:pt x="31107" y="39"/>
                  </a:lnTo>
                  <a:lnTo>
                    <a:pt x="30797" y="97"/>
                  </a:lnTo>
                  <a:lnTo>
                    <a:pt x="30488" y="155"/>
                  </a:lnTo>
                  <a:lnTo>
                    <a:pt x="30179" y="252"/>
                  </a:lnTo>
                  <a:lnTo>
                    <a:pt x="29889" y="348"/>
                  </a:lnTo>
                  <a:lnTo>
                    <a:pt x="29599" y="464"/>
                  </a:lnTo>
                  <a:lnTo>
                    <a:pt x="29328" y="619"/>
                  </a:lnTo>
                  <a:lnTo>
                    <a:pt x="29096" y="774"/>
                  </a:lnTo>
                  <a:lnTo>
                    <a:pt x="28864" y="948"/>
                  </a:lnTo>
                  <a:lnTo>
                    <a:pt x="28671" y="1160"/>
                  </a:lnTo>
                  <a:lnTo>
                    <a:pt x="28497" y="1373"/>
                  </a:lnTo>
                  <a:lnTo>
                    <a:pt x="28361" y="1605"/>
                  </a:lnTo>
                  <a:lnTo>
                    <a:pt x="28303" y="1373"/>
                  </a:lnTo>
                  <a:lnTo>
                    <a:pt x="28207" y="1180"/>
                  </a:lnTo>
                  <a:lnTo>
                    <a:pt x="28091" y="986"/>
                  </a:lnTo>
                  <a:lnTo>
                    <a:pt x="27955" y="832"/>
                  </a:lnTo>
                  <a:lnTo>
                    <a:pt x="27781" y="677"/>
                  </a:lnTo>
                  <a:lnTo>
                    <a:pt x="27607" y="542"/>
                  </a:lnTo>
                  <a:lnTo>
                    <a:pt x="27395" y="445"/>
                  </a:lnTo>
                  <a:lnTo>
                    <a:pt x="27182" y="348"/>
                  </a:lnTo>
                  <a:lnTo>
                    <a:pt x="26970" y="271"/>
                  </a:lnTo>
                  <a:lnTo>
                    <a:pt x="26738" y="232"/>
                  </a:lnTo>
                  <a:lnTo>
                    <a:pt x="26506" y="194"/>
                  </a:lnTo>
                  <a:lnTo>
                    <a:pt x="26254" y="194"/>
                  </a:lnTo>
                  <a:lnTo>
                    <a:pt x="26022" y="213"/>
                  </a:lnTo>
                  <a:lnTo>
                    <a:pt x="25790" y="252"/>
                  </a:lnTo>
                  <a:lnTo>
                    <a:pt x="25558" y="310"/>
                  </a:lnTo>
                  <a:lnTo>
                    <a:pt x="25326" y="387"/>
                  </a:lnTo>
                  <a:lnTo>
                    <a:pt x="25133" y="503"/>
                  </a:lnTo>
                  <a:lnTo>
                    <a:pt x="24920" y="619"/>
                  </a:lnTo>
                  <a:lnTo>
                    <a:pt x="24727" y="735"/>
                  </a:lnTo>
                  <a:lnTo>
                    <a:pt x="24553" y="870"/>
                  </a:lnTo>
                  <a:lnTo>
                    <a:pt x="24379" y="1025"/>
                  </a:lnTo>
                  <a:lnTo>
                    <a:pt x="24205" y="1180"/>
                  </a:lnTo>
                  <a:lnTo>
                    <a:pt x="23896" y="1528"/>
                  </a:lnTo>
                  <a:lnTo>
                    <a:pt x="23586" y="1895"/>
                  </a:lnTo>
                  <a:lnTo>
                    <a:pt x="23316" y="2282"/>
                  </a:lnTo>
                  <a:lnTo>
                    <a:pt x="22794" y="3074"/>
                  </a:lnTo>
                  <a:lnTo>
                    <a:pt x="21576" y="4930"/>
                  </a:lnTo>
                  <a:lnTo>
                    <a:pt x="20338" y="6767"/>
                  </a:lnTo>
                  <a:lnTo>
                    <a:pt x="19062" y="8584"/>
                  </a:lnTo>
                  <a:lnTo>
                    <a:pt x="17767" y="10363"/>
                  </a:lnTo>
                  <a:lnTo>
                    <a:pt x="16433" y="12142"/>
                  </a:lnTo>
                  <a:lnTo>
                    <a:pt x="15080" y="13901"/>
                  </a:lnTo>
                  <a:lnTo>
                    <a:pt x="13688" y="15621"/>
                  </a:lnTo>
                  <a:lnTo>
                    <a:pt x="12276" y="17323"/>
                  </a:lnTo>
                  <a:lnTo>
                    <a:pt x="10846" y="19005"/>
                  </a:lnTo>
                  <a:lnTo>
                    <a:pt x="9377" y="20667"/>
                  </a:lnTo>
                  <a:lnTo>
                    <a:pt x="7869" y="22311"/>
                  </a:lnTo>
                  <a:lnTo>
                    <a:pt x="6361" y="23915"/>
                  </a:lnTo>
                  <a:lnTo>
                    <a:pt x="4795" y="25501"/>
                  </a:lnTo>
                  <a:lnTo>
                    <a:pt x="3229" y="27067"/>
                  </a:lnTo>
                  <a:lnTo>
                    <a:pt x="1624" y="28594"/>
                  </a:lnTo>
                  <a:lnTo>
                    <a:pt x="0" y="30102"/>
                  </a:lnTo>
                  <a:lnTo>
                    <a:pt x="52721" y="30102"/>
                  </a:lnTo>
                  <a:lnTo>
                    <a:pt x="52470" y="29889"/>
                  </a:lnTo>
                  <a:lnTo>
                    <a:pt x="51793" y="29309"/>
                  </a:lnTo>
                  <a:lnTo>
                    <a:pt x="51136" y="28691"/>
                  </a:lnTo>
                  <a:lnTo>
                    <a:pt x="50478" y="28033"/>
                  </a:lnTo>
                  <a:lnTo>
                    <a:pt x="49840" y="27357"/>
                  </a:lnTo>
                  <a:lnTo>
                    <a:pt x="49222" y="26661"/>
                  </a:lnTo>
                  <a:lnTo>
                    <a:pt x="48603" y="25945"/>
                  </a:lnTo>
                  <a:lnTo>
                    <a:pt x="47984" y="25211"/>
                  </a:lnTo>
                  <a:lnTo>
                    <a:pt x="47404" y="24457"/>
                  </a:lnTo>
                  <a:lnTo>
                    <a:pt x="46805" y="23683"/>
                  </a:lnTo>
                  <a:lnTo>
                    <a:pt x="46244" y="22891"/>
                  </a:lnTo>
                  <a:lnTo>
                    <a:pt x="45664" y="22079"/>
                  </a:lnTo>
                  <a:lnTo>
                    <a:pt x="45123" y="21247"/>
                  </a:lnTo>
                  <a:lnTo>
                    <a:pt x="44582" y="20416"/>
                  </a:lnTo>
                  <a:lnTo>
                    <a:pt x="44060" y="19565"/>
                  </a:lnTo>
                  <a:lnTo>
                    <a:pt x="43538" y="18715"/>
                  </a:lnTo>
                  <a:lnTo>
                    <a:pt x="43035" y="17864"/>
                  </a:lnTo>
                  <a:lnTo>
                    <a:pt x="42552" y="16994"/>
                  </a:lnTo>
                  <a:lnTo>
                    <a:pt x="42088" y="16143"/>
                  </a:lnTo>
                  <a:lnTo>
                    <a:pt x="41624" y="15273"/>
                  </a:lnTo>
                  <a:lnTo>
                    <a:pt x="41179" y="14404"/>
                  </a:lnTo>
                  <a:lnTo>
                    <a:pt x="40696" y="13437"/>
                  </a:lnTo>
                  <a:lnTo>
                    <a:pt x="40232" y="12470"/>
                  </a:lnTo>
                  <a:lnTo>
                    <a:pt x="39768" y="11504"/>
                  </a:lnTo>
                  <a:lnTo>
                    <a:pt x="39343" y="10537"/>
                  </a:lnTo>
                  <a:lnTo>
                    <a:pt x="38898" y="9551"/>
                  </a:lnTo>
                  <a:lnTo>
                    <a:pt x="38492" y="8565"/>
                  </a:lnTo>
                  <a:lnTo>
                    <a:pt x="38086" y="7598"/>
                  </a:lnTo>
                  <a:lnTo>
                    <a:pt x="37719" y="6651"/>
                  </a:lnTo>
                  <a:lnTo>
                    <a:pt x="37332" y="5626"/>
                  </a:lnTo>
                  <a:lnTo>
                    <a:pt x="36926" y="4621"/>
                  </a:lnTo>
                  <a:lnTo>
                    <a:pt x="36694" y="4138"/>
                  </a:lnTo>
                  <a:lnTo>
                    <a:pt x="36462" y="3635"/>
                  </a:lnTo>
                  <a:lnTo>
                    <a:pt x="36211" y="3171"/>
                  </a:lnTo>
                  <a:lnTo>
                    <a:pt x="35921" y="2707"/>
                  </a:lnTo>
                  <a:lnTo>
                    <a:pt x="35611" y="2262"/>
                  </a:lnTo>
                  <a:lnTo>
                    <a:pt x="35263" y="1818"/>
                  </a:lnTo>
                  <a:lnTo>
                    <a:pt x="34896" y="1431"/>
                  </a:lnTo>
                  <a:lnTo>
                    <a:pt x="34703" y="1238"/>
                  </a:lnTo>
                  <a:lnTo>
                    <a:pt x="34490" y="1064"/>
                  </a:lnTo>
                  <a:lnTo>
                    <a:pt x="34277" y="909"/>
                  </a:lnTo>
                  <a:lnTo>
                    <a:pt x="34045" y="754"/>
                  </a:lnTo>
                  <a:lnTo>
                    <a:pt x="33833" y="600"/>
                  </a:lnTo>
                  <a:lnTo>
                    <a:pt x="33581" y="464"/>
                  </a:lnTo>
                  <a:lnTo>
                    <a:pt x="33349" y="348"/>
                  </a:lnTo>
                  <a:lnTo>
                    <a:pt x="33098" y="252"/>
                  </a:lnTo>
                  <a:lnTo>
                    <a:pt x="32847" y="174"/>
                  </a:lnTo>
                  <a:lnTo>
                    <a:pt x="32576" y="97"/>
                  </a:lnTo>
                  <a:lnTo>
                    <a:pt x="32305" y="58"/>
                  </a:lnTo>
                  <a:lnTo>
                    <a:pt x="32015" y="20"/>
                  </a:lnTo>
                  <a:lnTo>
                    <a:pt x="317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29"/>
            <p:cNvSpPr/>
            <p:nvPr/>
          </p:nvSpPr>
          <p:spPr>
            <a:xfrm>
              <a:off x="2492650" y="2411750"/>
              <a:ext cx="749650" cy="490600"/>
            </a:xfrm>
            <a:custGeom>
              <a:avLst/>
              <a:gdLst/>
              <a:ahLst/>
              <a:cxnLst/>
              <a:rect l="l" t="t" r="r" b="b"/>
              <a:pathLst>
                <a:path w="29986" h="19624" extrusionOk="0">
                  <a:moveTo>
                    <a:pt x="19005" y="1"/>
                  </a:moveTo>
                  <a:lnTo>
                    <a:pt x="18734" y="20"/>
                  </a:lnTo>
                  <a:lnTo>
                    <a:pt x="18463" y="40"/>
                  </a:lnTo>
                  <a:lnTo>
                    <a:pt x="18193" y="98"/>
                  </a:lnTo>
                  <a:lnTo>
                    <a:pt x="17903" y="156"/>
                  </a:lnTo>
                  <a:lnTo>
                    <a:pt x="17632" y="252"/>
                  </a:lnTo>
                  <a:lnTo>
                    <a:pt x="17381" y="349"/>
                  </a:lnTo>
                  <a:lnTo>
                    <a:pt x="17129" y="465"/>
                  </a:lnTo>
                  <a:lnTo>
                    <a:pt x="16897" y="620"/>
                  </a:lnTo>
                  <a:lnTo>
                    <a:pt x="16665" y="774"/>
                  </a:lnTo>
                  <a:lnTo>
                    <a:pt x="16472" y="948"/>
                  </a:lnTo>
                  <a:lnTo>
                    <a:pt x="16298" y="1161"/>
                  </a:lnTo>
                  <a:lnTo>
                    <a:pt x="16143" y="1374"/>
                  </a:lnTo>
                  <a:lnTo>
                    <a:pt x="16027" y="1606"/>
                  </a:lnTo>
                  <a:lnTo>
                    <a:pt x="15969" y="1393"/>
                  </a:lnTo>
                  <a:lnTo>
                    <a:pt x="15892" y="1180"/>
                  </a:lnTo>
                  <a:lnTo>
                    <a:pt x="15795" y="987"/>
                  </a:lnTo>
                  <a:lnTo>
                    <a:pt x="15660" y="832"/>
                  </a:lnTo>
                  <a:lnTo>
                    <a:pt x="15505" y="678"/>
                  </a:lnTo>
                  <a:lnTo>
                    <a:pt x="15351" y="542"/>
                  </a:lnTo>
                  <a:lnTo>
                    <a:pt x="15177" y="446"/>
                  </a:lnTo>
                  <a:lnTo>
                    <a:pt x="14984" y="349"/>
                  </a:lnTo>
                  <a:lnTo>
                    <a:pt x="14790" y="291"/>
                  </a:lnTo>
                  <a:lnTo>
                    <a:pt x="14578" y="233"/>
                  </a:lnTo>
                  <a:lnTo>
                    <a:pt x="14365" y="214"/>
                  </a:lnTo>
                  <a:lnTo>
                    <a:pt x="14152" y="194"/>
                  </a:lnTo>
                  <a:lnTo>
                    <a:pt x="13940" y="214"/>
                  </a:lnTo>
                  <a:lnTo>
                    <a:pt x="13727" y="252"/>
                  </a:lnTo>
                  <a:lnTo>
                    <a:pt x="13534" y="310"/>
                  </a:lnTo>
                  <a:lnTo>
                    <a:pt x="13340" y="407"/>
                  </a:lnTo>
                  <a:lnTo>
                    <a:pt x="13147" y="504"/>
                  </a:lnTo>
                  <a:lnTo>
                    <a:pt x="12973" y="620"/>
                  </a:lnTo>
                  <a:lnTo>
                    <a:pt x="12799" y="736"/>
                  </a:lnTo>
                  <a:lnTo>
                    <a:pt x="12644" y="890"/>
                  </a:lnTo>
                  <a:lnTo>
                    <a:pt x="12335" y="1180"/>
                  </a:lnTo>
                  <a:lnTo>
                    <a:pt x="12064" y="1528"/>
                  </a:lnTo>
                  <a:lnTo>
                    <a:pt x="11794" y="1896"/>
                  </a:lnTo>
                  <a:lnTo>
                    <a:pt x="11542" y="2282"/>
                  </a:lnTo>
                  <a:lnTo>
                    <a:pt x="11078" y="3075"/>
                  </a:lnTo>
                  <a:lnTo>
                    <a:pt x="9822" y="5240"/>
                  </a:lnTo>
                  <a:lnTo>
                    <a:pt x="8526" y="7386"/>
                  </a:lnTo>
                  <a:lnTo>
                    <a:pt x="7192" y="9493"/>
                  </a:lnTo>
                  <a:lnTo>
                    <a:pt x="5820" y="11581"/>
                  </a:lnTo>
                  <a:lnTo>
                    <a:pt x="4408" y="13650"/>
                  </a:lnTo>
                  <a:lnTo>
                    <a:pt x="2978" y="15661"/>
                  </a:lnTo>
                  <a:lnTo>
                    <a:pt x="1508" y="17652"/>
                  </a:lnTo>
                  <a:lnTo>
                    <a:pt x="0" y="19624"/>
                  </a:lnTo>
                  <a:lnTo>
                    <a:pt x="29986" y="19624"/>
                  </a:lnTo>
                  <a:lnTo>
                    <a:pt x="29870" y="19411"/>
                  </a:lnTo>
                  <a:lnTo>
                    <a:pt x="29425" y="18580"/>
                  </a:lnTo>
                  <a:lnTo>
                    <a:pt x="29000" y="17749"/>
                  </a:lnTo>
                  <a:lnTo>
                    <a:pt x="28575" y="16917"/>
                  </a:lnTo>
                  <a:lnTo>
                    <a:pt x="28169" y="16067"/>
                  </a:lnTo>
                  <a:lnTo>
                    <a:pt x="27627" y="14887"/>
                  </a:lnTo>
                  <a:lnTo>
                    <a:pt x="27086" y="13708"/>
                  </a:lnTo>
                  <a:lnTo>
                    <a:pt x="26583" y="12529"/>
                  </a:lnTo>
                  <a:lnTo>
                    <a:pt x="26100" y="11369"/>
                  </a:lnTo>
                  <a:lnTo>
                    <a:pt x="25617" y="10170"/>
                  </a:lnTo>
                  <a:lnTo>
                    <a:pt x="25172" y="8971"/>
                  </a:lnTo>
                  <a:lnTo>
                    <a:pt x="24727" y="7811"/>
                  </a:lnTo>
                  <a:lnTo>
                    <a:pt x="24321" y="6651"/>
                  </a:lnTo>
                  <a:lnTo>
                    <a:pt x="24302" y="6574"/>
                  </a:lnTo>
                  <a:lnTo>
                    <a:pt x="23954" y="5569"/>
                  </a:lnTo>
                  <a:lnTo>
                    <a:pt x="23606" y="4583"/>
                  </a:lnTo>
                  <a:lnTo>
                    <a:pt x="23413" y="4100"/>
                  </a:lnTo>
                  <a:lnTo>
                    <a:pt x="23200" y="3616"/>
                  </a:lnTo>
                  <a:lnTo>
                    <a:pt x="22987" y="3152"/>
                  </a:lnTo>
                  <a:lnTo>
                    <a:pt x="22736" y="2708"/>
                  </a:lnTo>
                  <a:lnTo>
                    <a:pt x="22465" y="2263"/>
                  </a:lnTo>
                  <a:lnTo>
                    <a:pt x="22156" y="1838"/>
                  </a:lnTo>
                  <a:lnTo>
                    <a:pt x="21827" y="1432"/>
                  </a:lnTo>
                  <a:lnTo>
                    <a:pt x="21653" y="1238"/>
                  </a:lnTo>
                  <a:lnTo>
                    <a:pt x="21460" y="1064"/>
                  </a:lnTo>
                  <a:lnTo>
                    <a:pt x="21267" y="910"/>
                  </a:lnTo>
                  <a:lnTo>
                    <a:pt x="21073" y="755"/>
                  </a:lnTo>
                  <a:lnTo>
                    <a:pt x="20880" y="600"/>
                  </a:lnTo>
                  <a:lnTo>
                    <a:pt x="20667" y="484"/>
                  </a:lnTo>
                  <a:lnTo>
                    <a:pt x="20455" y="368"/>
                  </a:lnTo>
                  <a:lnTo>
                    <a:pt x="20223" y="252"/>
                  </a:lnTo>
                  <a:lnTo>
                    <a:pt x="20010" y="175"/>
                  </a:lnTo>
                  <a:lnTo>
                    <a:pt x="19778" y="98"/>
                  </a:lnTo>
                  <a:lnTo>
                    <a:pt x="19527" y="59"/>
                  </a:lnTo>
                  <a:lnTo>
                    <a:pt x="19275" y="20"/>
                  </a:lnTo>
                  <a:lnTo>
                    <a:pt x="1900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8" name="Google Shape;848;p29"/>
          <p:cNvGrpSpPr/>
          <p:nvPr/>
        </p:nvGrpSpPr>
        <p:grpSpPr>
          <a:xfrm>
            <a:off x="8695642" y="2797659"/>
            <a:ext cx="2515421" cy="1725771"/>
            <a:chOff x="6521731" y="2098244"/>
            <a:chExt cx="1886566" cy="1294328"/>
          </a:xfrm>
        </p:grpSpPr>
        <p:sp>
          <p:nvSpPr>
            <p:cNvPr id="849" name="Google Shape;849;p29"/>
            <p:cNvSpPr/>
            <p:nvPr/>
          </p:nvSpPr>
          <p:spPr>
            <a:xfrm>
              <a:off x="6521731" y="2098244"/>
              <a:ext cx="1886566" cy="1294328"/>
            </a:xfrm>
            <a:custGeom>
              <a:avLst/>
              <a:gdLst/>
              <a:ahLst/>
              <a:cxnLst/>
              <a:rect l="l" t="t" r="r" b="b"/>
              <a:pathLst>
                <a:path w="49203" h="33757" extrusionOk="0">
                  <a:moveTo>
                    <a:pt x="22716" y="1"/>
                  </a:moveTo>
                  <a:lnTo>
                    <a:pt x="22388" y="20"/>
                  </a:lnTo>
                  <a:lnTo>
                    <a:pt x="22040" y="78"/>
                  </a:lnTo>
                  <a:lnTo>
                    <a:pt x="21711" y="175"/>
                  </a:lnTo>
                  <a:lnTo>
                    <a:pt x="21402" y="291"/>
                  </a:lnTo>
                  <a:lnTo>
                    <a:pt x="21131" y="465"/>
                  </a:lnTo>
                  <a:lnTo>
                    <a:pt x="20860" y="639"/>
                  </a:lnTo>
                  <a:lnTo>
                    <a:pt x="20744" y="755"/>
                  </a:lnTo>
                  <a:lnTo>
                    <a:pt x="20628" y="871"/>
                  </a:lnTo>
                  <a:lnTo>
                    <a:pt x="20532" y="987"/>
                  </a:lnTo>
                  <a:lnTo>
                    <a:pt x="20435" y="1122"/>
                  </a:lnTo>
                  <a:lnTo>
                    <a:pt x="20358" y="1257"/>
                  </a:lnTo>
                  <a:lnTo>
                    <a:pt x="20280" y="1412"/>
                  </a:lnTo>
                  <a:lnTo>
                    <a:pt x="20222" y="1567"/>
                  </a:lnTo>
                  <a:lnTo>
                    <a:pt x="20184" y="1721"/>
                  </a:lnTo>
                  <a:lnTo>
                    <a:pt x="20145" y="1528"/>
                  </a:lnTo>
                  <a:lnTo>
                    <a:pt x="20087" y="1335"/>
                  </a:lnTo>
                  <a:lnTo>
                    <a:pt x="19990" y="1161"/>
                  </a:lnTo>
                  <a:lnTo>
                    <a:pt x="19894" y="987"/>
                  </a:lnTo>
                  <a:lnTo>
                    <a:pt x="19778" y="832"/>
                  </a:lnTo>
                  <a:lnTo>
                    <a:pt x="19623" y="697"/>
                  </a:lnTo>
                  <a:lnTo>
                    <a:pt x="19488" y="562"/>
                  </a:lnTo>
                  <a:lnTo>
                    <a:pt x="19314" y="446"/>
                  </a:lnTo>
                  <a:lnTo>
                    <a:pt x="19140" y="349"/>
                  </a:lnTo>
                  <a:lnTo>
                    <a:pt x="18946" y="272"/>
                  </a:lnTo>
                  <a:lnTo>
                    <a:pt x="18753" y="194"/>
                  </a:lnTo>
                  <a:lnTo>
                    <a:pt x="18560" y="136"/>
                  </a:lnTo>
                  <a:lnTo>
                    <a:pt x="18366" y="117"/>
                  </a:lnTo>
                  <a:lnTo>
                    <a:pt x="18154" y="98"/>
                  </a:lnTo>
                  <a:lnTo>
                    <a:pt x="17941" y="98"/>
                  </a:lnTo>
                  <a:lnTo>
                    <a:pt x="17748" y="117"/>
                  </a:lnTo>
                  <a:lnTo>
                    <a:pt x="17554" y="156"/>
                  </a:lnTo>
                  <a:lnTo>
                    <a:pt x="17361" y="214"/>
                  </a:lnTo>
                  <a:lnTo>
                    <a:pt x="17168" y="272"/>
                  </a:lnTo>
                  <a:lnTo>
                    <a:pt x="16994" y="368"/>
                  </a:lnTo>
                  <a:lnTo>
                    <a:pt x="16820" y="465"/>
                  </a:lnTo>
                  <a:lnTo>
                    <a:pt x="16646" y="562"/>
                  </a:lnTo>
                  <a:lnTo>
                    <a:pt x="16472" y="678"/>
                  </a:lnTo>
                  <a:lnTo>
                    <a:pt x="16317" y="813"/>
                  </a:lnTo>
                  <a:lnTo>
                    <a:pt x="16027" y="1103"/>
                  </a:lnTo>
                  <a:lnTo>
                    <a:pt x="15757" y="1412"/>
                  </a:lnTo>
                  <a:lnTo>
                    <a:pt x="15525" y="1741"/>
                  </a:lnTo>
                  <a:lnTo>
                    <a:pt x="15331" y="2108"/>
                  </a:lnTo>
                  <a:lnTo>
                    <a:pt x="15157" y="2475"/>
                  </a:lnTo>
                  <a:lnTo>
                    <a:pt x="15003" y="2843"/>
                  </a:lnTo>
                  <a:lnTo>
                    <a:pt x="14887" y="3229"/>
                  </a:lnTo>
                  <a:lnTo>
                    <a:pt x="14790" y="3635"/>
                  </a:lnTo>
                  <a:lnTo>
                    <a:pt x="14597" y="4428"/>
                  </a:lnTo>
                  <a:lnTo>
                    <a:pt x="14442" y="5221"/>
                  </a:lnTo>
                  <a:lnTo>
                    <a:pt x="14210" y="6400"/>
                  </a:lnTo>
                  <a:lnTo>
                    <a:pt x="13939" y="7560"/>
                  </a:lnTo>
                  <a:lnTo>
                    <a:pt x="13649" y="8720"/>
                  </a:lnTo>
                  <a:lnTo>
                    <a:pt x="13340" y="9861"/>
                  </a:lnTo>
                  <a:lnTo>
                    <a:pt x="13011" y="11021"/>
                  </a:lnTo>
                  <a:lnTo>
                    <a:pt x="12663" y="12161"/>
                  </a:lnTo>
                  <a:lnTo>
                    <a:pt x="12277" y="13283"/>
                  </a:lnTo>
                  <a:lnTo>
                    <a:pt x="11871" y="14404"/>
                  </a:lnTo>
                  <a:lnTo>
                    <a:pt x="11523" y="15313"/>
                  </a:lnTo>
                  <a:lnTo>
                    <a:pt x="11175" y="16202"/>
                  </a:lnTo>
                  <a:lnTo>
                    <a:pt x="10788" y="17091"/>
                  </a:lnTo>
                  <a:lnTo>
                    <a:pt x="10401" y="17981"/>
                  </a:lnTo>
                  <a:lnTo>
                    <a:pt x="9725" y="19450"/>
                  </a:lnTo>
                  <a:lnTo>
                    <a:pt x="8990" y="20919"/>
                  </a:lnTo>
                  <a:lnTo>
                    <a:pt x="8526" y="21789"/>
                  </a:lnTo>
                  <a:lnTo>
                    <a:pt x="8062" y="22640"/>
                  </a:lnTo>
                  <a:lnTo>
                    <a:pt x="7559" y="23510"/>
                  </a:lnTo>
                  <a:lnTo>
                    <a:pt x="7076" y="24341"/>
                  </a:lnTo>
                  <a:lnTo>
                    <a:pt x="6554" y="25192"/>
                  </a:lnTo>
                  <a:lnTo>
                    <a:pt x="6032" y="26004"/>
                  </a:lnTo>
                  <a:lnTo>
                    <a:pt x="5471" y="26835"/>
                  </a:lnTo>
                  <a:lnTo>
                    <a:pt x="4930" y="27647"/>
                  </a:lnTo>
                  <a:lnTo>
                    <a:pt x="4350" y="28440"/>
                  </a:lnTo>
                  <a:lnTo>
                    <a:pt x="3770" y="29232"/>
                  </a:lnTo>
                  <a:lnTo>
                    <a:pt x="3171" y="30006"/>
                  </a:lnTo>
                  <a:lnTo>
                    <a:pt x="2571" y="30779"/>
                  </a:lnTo>
                  <a:lnTo>
                    <a:pt x="1933" y="31552"/>
                  </a:lnTo>
                  <a:lnTo>
                    <a:pt x="1315" y="32287"/>
                  </a:lnTo>
                  <a:lnTo>
                    <a:pt x="657" y="33022"/>
                  </a:lnTo>
                  <a:lnTo>
                    <a:pt x="0" y="33756"/>
                  </a:lnTo>
                  <a:lnTo>
                    <a:pt x="49203" y="33756"/>
                  </a:lnTo>
                  <a:lnTo>
                    <a:pt x="48333" y="33080"/>
                  </a:lnTo>
                  <a:lnTo>
                    <a:pt x="47443" y="32364"/>
                  </a:lnTo>
                  <a:lnTo>
                    <a:pt x="46593" y="31649"/>
                  </a:lnTo>
                  <a:lnTo>
                    <a:pt x="45742" y="30914"/>
                  </a:lnTo>
                  <a:lnTo>
                    <a:pt x="44911" y="30160"/>
                  </a:lnTo>
                  <a:lnTo>
                    <a:pt x="44079" y="29387"/>
                  </a:lnTo>
                  <a:lnTo>
                    <a:pt x="43267" y="28594"/>
                  </a:lnTo>
                  <a:lnTo>
                    <a:pt x="42475" y="27782"/>
                  </a:lnTo>
                  <a:lnTo>
                    <a:pt x="41682" y="26970"/>
                  </a:lnTo>
                  <a:lnTo>
                    <a:pt x="40928" y="26139"/>
                  </a:lnTo>
                  <a:lnTo>
                    <a:pt x="40155" y="25288"/>
                  </a:lnTo>
                  <a:lnTo>
                    <a:pt x="39420" y="24438"/>
                  </a:lnTo>
                  <a:lnTo>
                    <a:pt x="38685" y="23548"/>
                  </a:lnTo>
                  <a:lnTo>
                    <a:pt x="37970" y="22678"/>
                  </a:lnTo>
                  <a:lnTo>
                    <a:pt x="37274" y="21770"/>
                  </a:lnTo>
                  <a:lnTo>
                    <a:pt x="36578" y="20861"/>
                  </a:lnTo>
                  <a:lnTo>
                    <a:pt x="35901" y="19933"/>
                  </a:lnTo>
                  <a:lnTo>
                    <a:pt x="35244" y="19005"/>
                  </a:lnTo>
                  <a:lnTo>
                    <a:pt x="34587" y="18058"/>
                  </a:lnTo>
                  <a:lnTo>
                    <a:pt x="33968" y="17111"/>
                  </a:lnTo>
                  <a:lnTo>
                    <a:pt x="33349" y="16163"/>
                  </a:lnTo>
                  <a:lnTo>
                    <a:pt x="32750" y="15177"/>
                  </a:lnTo>
                  <a:lnTo>
                    <a:pt x="32170" y="14211"/>
                  </a:lnTo>
                  <a:lnTo>
                    <a:pt x="31590" y="13225"/>
                  </a:lnTo>
                  <a:lnTo>
                    <a:pt x="31049" y="12239"/>
                  </a:lnTo>
                  <a:lnTo>
                    <a:pt x="30508" y="11233"/>
                  </a:lnTo>
                  <a:lnTo>
                    <a:pt x="29986" y="10228"/>
                  </a:lnTo>
                  <a:lnTo>
                    <a:pt x="29483" y="9203"/>
                  </a:lnTo>
                  <a:lnTo>
                    <a:pt x="29000" y="8198"/>
                  </a:lnTo>
                  <a:lnTo>
                    <a:pt x="28536" y="7173"/>
                  </a:lnTo>
                  <a:lnTo>
                    <a:pt x="28072" y="6149"/>
                  </a:lnTo>
                  <a:lnTo>
                    <a:pt x="27646" y="5124"/>
                  </a:lnTo>
                  <a:lnTo>
                    <a:pt x="27376" y="4467"/>
                  </a:lnTo>
                  <a:lnTo>
                    <a:pt x="27105" y="3829"/>
                  </a:lnTo>
                  <a:lnTo>
                    <a:pt x="26815" y="3191"/>
                  </a:lnTo>
                  <a:lnTo>
                    <a:pt x="26486" y="2591"/>
                  </a:lnTo>
                  <a:lnTo>
                    <a:pt x="26312" y="2282"/>
                  </a:lnTo>
                  <a:lnTo>
                    <a:pt x="26119" y="1992"/>
                  </a:lnTo>
                  <a:lnTo>
                    <a:pt x="25926" y="1721"/>
                  </a:lnTo>
                  <a:lnTo>
                    <a:pt x="25713" y="1451"/>
                  </a:lnTo>
                  <a:lnTo>
                    <a:pt x="25481" y="1199"/>
                  </a:lnTo>
                  <a:lnTo>
                    <a:pt x="25230" y="968"/>
                  </a:lnTo>
                  <a:lnTo>
                    <a:pt x="24978" y="755"/>
                  </a:lnTo>
                  <a:lnTo>
                    <a:pt x="24708" y="542"/>
                  </a:lnTo>
                  <a:lnTo>
                    <a:pt x="24398" y="368"/>
                  </a:lnTo>
                  <a:lnTo>
                    <a:pt x="24089" y="233"/>
                  </a:lnTo>
                  <a:lnTo>
                    <a:pt x="23760" y="117"/>
                  </a:lnTo>
                  <a:lnTo>
                    <a:pt x="23412" y="40"/>
                  </a:lnTo>
                  <a:lnTo>
                    <a:pt x="2306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29"/>
            <p:cNvSpPr/>
            <p:nvPr/>
          </p:nvSpPr>
          <p:spPr>
            <a:xfrm>
              <a:off x="6926107" y="2406476"/>
              <a:ext cx="914009" cy="977005"/>
            </a:xfrm>
            <a:custGeom>
              <a:avLst/>
              <a:gdLst/>
              <a:ahLst/>
              <a:cxnLst/>
              <a:rect l="l" t="t" r="r" b="b"/>
              <a:pathLst>
                <a:path w="23838" h="25481" extrusionOk="0">
                  <a:moveTo>
                    <a:pt x="11542" y="0"/>
                  </a:moveTo>
                  <a:lnTo>
                    <a:pt x="11310" y="19"/>
                  </a:lnTo>
                  <a:lnTo>
                    <a:pt x="11059" y="77"/>
                  </a:lnTo>
                  <a:lnTo>
                    <a:pt x="10846" y="174"/>
                  </a:lnTo>
                  <a:lnTo>
                    <a:pt x="10614" y="309"/>
                  </a:lnTo>
                  <a:lnTo>
                    <a:pt x="10421" y="464"/>
                  </a:lnTo>
                  <a:lnTo>
                    <a:pt x="10227" y="638"/>
                  </a:lnTo>
                  <a:lnTo>
                    <a:pt x="10073" y="870"/>
                  </a:lnTo>
                  <a:lnTo>
                    <a:pt x="9937" y="1121"/>
                  </a:lnTo>
                  <a:lnTo>
                    <a:pt x="9821" y="1411"/>
                  </a:lnTo>
                  <a:lnTo>
                    <a:pt x="9744" y="1721"/>
                  </a:lnTo>
                  <a:lnTo>
                    <a:pt x="9725" y="1527"/>
                  </a:lnTo>
                  <a:lnTo>
                    <a:pt x="9686" y="1334"/>
                  </a:lnTo>
                  <a:lnTo>
                    <a:pt x="9628" y="1160"/>
                  </a:lnTo>
                  <a:lnTo>
                    <a:pt x="9551" y="1005"/>
                  </a:lnTo>
                  <a:lnTo>
                    <a:pt x="9454" y="851"/>
                  </a:lnTo>
                  <a:lnTo>
                    <a:pt x="9357" y="696"/>
                  </a:lnTo>
                  <a:lnTo>
                    <a:pt x="9261" y="561"/>
                  </a:lnTo>
                  <a:lnTo>
                    <a:pt x="9145" y="445"/>
                  </a:lnTo>
                  <a:lnTo>
                    <a:pt x="9009" y="348"/>
                  </a:lnTo>
                  <a:lnTo>
                    <a:pt x="8893" y="271"/>
                  </a:lnTo>
                  <a:lnTo>
                    <a:pt x="8758" y="193"/>
                  </a:lnTo>
                  <a:lnTo>
                    <a:pt x="8603" y="135"/>
                  </a:lnTo>
                  <a:lnTo>
                    <a:pt x="8468" y="116"/>
                  </a:lnTo>
                  <a:lnTo>
                    <a:pt x="8313" y="97"/>
                  </a:lnTo>
                  <a:lnTo>
                    <a:pt x="8178" y="97"/>
                  </a:lnTo>
                  <a:lnTo>
                    <a:pt x="8043" y="116"/>
                  </a:lnTo>
                  <a:lnTo>
                    <a:pt x="7888" y="155"/>
                  </a:lnTo>
                  <a:lnTo>
                    <a:pt x="7753" y="213"/>
                  </a:lnTo>
                  <a:lnTo>
                    <a:pt x="7617" y="290"/>
                  </a:lnTo>
                  <a:lnTo>
                    <a:pt x="7501" y="367"/>
                  </a:lnTo>
                  <a:lnTo>
                    <a:pt x="7366" y="464"/>
                  </a:lnTo>
                  <a:lnTo>
                    <a:pt x="7250" y="561"/>
                  </a:lnTo>
                  <a:lnTo>
                    <a:pt x="7018" y="812"/>
                  </a:lnTo>
                  <a:lnTo>
                    <a:pt x="6825" y="1102"/>
                  </a:lnTo>
                  <a:lnTo>
                    <a:pt x="6631" y="1411"/>
                  </a:lnTo>
                  <a:lnTo>
                    <a:pt x="6477" y="1759"/>
                  </a:lnTo>
                  <a:lnTo>
                    <a:pt x="6322" y="2107"/>
                  </a:lnTo>
                  <a:lnTo>
                    <a:pt x="6206" y="2475"/>
                  </a:lnTo>
                  <a:lnTo>
                    <a:pt x="6109" y="2861"/>
                  </a:lnTo>
                  <a:lnTo>
                    <a:pt x="6013" y="3248"/>
                  </a:lnTo>
                  <a:lnTo>
                    <a:pt x="5935" y="3635"/>
                  </a:lnTo>
                  <a:lnTo>
                    <a:pt x="5819" y="4427"/>
                  </a:lnTo>
                  <a:lnTo>
                    <a:pt x="5703" y="5220"/>
                  </a:lnTo>
                  <a:lnTo>
                    <a:pt x="5568" y="6245"/>
                  </a:lnTo>
                  <a:lnTo>
                    <a:pt x="5394" y="7250"/>
                  </a:lnTo>
                  <a:lnTo>
                    <a:pt x="5220" y="8275"/>
                  </a:lnTo>
                  <a:lnTo>
                    <a:pt x="5046" y="9280"/>
                  </a:lnTo>
                  <a:lnTo>
                    <a:pt x="4853" y="10266"/>
                  </a:lnTo>
                  <a:lnTo>
                    <a:pt x="4640" y="11271"/>
                  </a:lnTo>
                  <a:lnTo>
                    <a:pt x="4408" y="12257"/>
                  </a:lnTo>
                  <a:lnTo>
                    <a:pt x="4176" y="13243"/>
                  </a:lnTo>
                  <a:lnTo>
                    <a:pt x="3886" y="14403"/>
                  </a:lnTo>
                  <a:lnTo>
                    <a:pt x="3577" y="15563"/>
                  </a:lnTo>
                  <a:lnTo>
                    <a:pt x="3229" y="16723"/>
                  </a:lnTo>
                  <a:lnTo>
                    <a:pt x="2881" y="17864"/>
                  </a:lnTo>
                  <a:lnTo>
                    <a:pt x="2552" y="18888"/>
                  </a:lnTo>
                  <a:lnTo>
                    <a:pt x="2204" y="19913"/>
                  </a:lnTo>
                  <a:lnTo>
                    <a:pt x="1856" y="20918"/>
                  </a:lnTo>
                  <a:lnTo>
                    <a:pt x="1470" y="21924"/>
                  </a:lnTo>
                  <a:lnTo>
                    <a:pt x="1141" y="22774"/>
                  </a:lnTo>
                  <a:lnTo>
                    <a:pt x="793" y="23606"/>
                  </a:lnTo>
                  <a:lnTo>
                    <a:pt x="445" y="24456"/>
                  </a:lnTo>
                  <a:lnTo>
                    <a:pt x="97" y="25268"/>
                  </a:lnTo>
                  <a:lnTo>
                    <a:pt x="0" y="25481"/>
                  </a:lnTo>
                  <a:lnTo>
                    <a:pt x="13862" y="25481"/>
                  </a:lnTo>
                  <a:lnTo>
                    <a:pt x="13611" y="25268"/>
                  </a:lnTo>
                  <a:lnTo>
                    <a:pt x="23838" y="25268"/>
                  </a:lnTo>
                  <a:lnTo>
                    <a:pt x="23161" y="24147"/>
                  </a:lnTo>
                  <a:lnTo>
                    <a:pt x="22484" y="22987"/>
                  </a:lnTo>
                  <a:lnTo>
                    <a:pt x="21827" y="21808"/>
                  </a:lnTo>
                  <a:lnTo>
                    <a:pt x="21189" y="20609"/>
                  </a:lnTo>
                  <a:lnTo>
                    <a:pt x="20571" y="19410"/>
                  </a:lnTo>
                  <a:lnTo>
                    <a:pt x="19971" y="18173"/>
                  </a:lnTo>
                  <a:lnTo>
                    <a:pt x="19391" y="16916"/>
                  </a:lnTo>
                  <a:lnTo>
                    <a:pt x="18831" y="15660"/>
                  </a:lnTo>
                  <a:lnTo>
                    <a:pt x="18289" y="14384"/>
                  </a:lnTo>
                  <a:lnTo>
                    <a:pt x="17767" y="13088"/>
                  </a:lnTo>
                  <a:lnTo>
                    <a:pt x="17245" y="11793"/>
                  </a:lnTo>
                  <a:lnTo>
                    <a:pt x="16762" y="10478"/>
                  </a:lnTo>
                  <a:lnTo>
                    <a:pt x="16298" y="9145"/>
                  </a:lnTo>
                  <a:lnTo>
                    <a:pt x="15853" y="7811"/>
                  </a:lnTo>
                  <a:lnTo>
                    <a:pt x="15428" y="6457"/>
                  </a:lnTo>
                  <a:lnTo>
                    <a:pt x="15022" y="5123"/>
                  </a:lnTo>
                  <a:lnTo>
                    <a:pt x="14635" y="3828"/>
                  </a:lnTo>
                  <a:lnTo>
                    <a:pt x="14423" y="3190"/>
                  </a:lnTo>
                  <a:lnTo>
                    <a:pt x="14191" y="2591"/>
                  </a:lnTo>
                  <a:lnTo>
                    <a:pt x="13939" y="2011"/>
                  </a:lnTo>
                  <a:lnTo>
                    <a:pt x="13804" y="1721"/>
                  </a:lnTo>
                  <a:lnTo>
                    <a:pt x="13649" y="1469"/>
                  </a:lnTo>
                  <a:lnTo>
                    <a:pt x="13495" y="1218"/>
                  </a:lnTo>
                  <a:lnTo>
                    <a:pt x="13321" y="967"/>
                  </a:lnTo>
                  <a:lnTo>
                    <a:pt x="13147" y="754"/>
                  </a:lnTo>
                  <a:lnTo>
                    <a:pt x="12953" y="561"/>
                  </a:lnTo>
                  <a:lnTo>
                    <a:pt x="12741" y="367"/>
                  </a:lnTo>
                  <a:lnTo>
                    <a:pt x="12509" y="232"/>
                  </a:lnTo>
                  <a:lnTo>
                    <a:pt x="12277" y="116"/>
                  </a:lnTo>
                  <a:lnTo>
                    <a:pt x="12045" y="58"/>
                  </a:lnTo>
                  <a:lnTo>
                    <a:pt x="1179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1" name="Google Shape;851;p29"/>
          <p:cNvSpPr/>
          <p:nvPr/>
        </p:nvSpPr>
        <p:spPr>
          <a:xfrm flipH="1">
            <a:off x="-36488" y="41679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rgbClr val="8BCDF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2" name="Google Shape;852;p29"/>
          <p:cNvSpPr/>
          <p:nvPr/>
        </p:nvSpPr>
        <p:spPr>
          <a:xfrm flipH="1">
            <a:off x="-36488" y="4371168"/>
            <a:ext cx="12264976" cy="2898993"/>
          </a:xfrm>
          <a:custGeom>
            <a:avLst/>
            <a:gdLst/>
            <a:ahLst/>
            <a:cxnLst/>
            <a:rect l="l" t="t" r="r" b="b"/>
            <a:pathLst>
              <a:path w="174964" h="64303" extrusionOk="0">
                <a:moveTo>
                  <a:pt x="31880" y="1"/>
                </a:moveTo>
                <a:lnTo>
                  <a:pt x="31416" y="20"/>
                </a:lnTo>
                <a:lnTo>
                  <a:pt x="30933" y="98"/>
                </a:lnTo>
                <a:lnTo>
                  <a:pt x="30469" y="175"/>
                </a:lnTo>
                <a:lnTo>
                  <a:pt x="29986" y="310"/>
                </a:lnTo>
                <a:lnTo>
                  <a:pt x="29522" y="446"/>
                </a:lnTo>
                <a:lnTo>
                  <a:pt x="29058" y="600"/>
                </a:lnTo>
                <a:lnTo>
                  <a:pt x="28594" y="794"/>
                </a:lnTo>
                <a:lnTo>
                  <a:pt x="28130" y="987"/>
                </a:lnTo>
                <a:lnTo>
                  <a:pt x="27685" y="1200"/>
                </a:lnTo>
                <a:lnTo>
                  <a:pt x="26796" y="1644"/>
                </a:lnTo>
                <a:lnTo>
                  <a:pt x="25926" y="2108"/>
                </a:lnTo>
                <a:lnTo>
                  <a:pt x="14519" y="8314"/>
                </a:lnTo>
                <a:lnTo>
                  <a:pt x="14519" y="8082"/>
                </a:lnTo>
                <a:lnTo>
                  <a:pt x="14500" y="7869"/>
                </a:lnTo>
                <a:lnTo>
                  <a:pt x="14461" y="7637"/>
                </a:lnTo>
                <a:lnTo>
                  <a:pt x="14384" y="7444"/>
                </a:lnTo>
                <a:lnTo>
                  <a:pt x="14307" y="7231"/>
                </a:lnTo>
                <a:lnTo>
                  <a:pt x="14191" y="7038"/>
                </a:lnTo>
                <a:lnTo>
                  <a:pt x="14075" y="6864"/>
                </a:lnTo>
                <a:lnTo>
                  <a:pt x="13920" y="6690"/>
                </a:lnTo>
                <a:lnTo>
                  <a:pt x="13766" y="6535"/>
                </a:lnTo>
                <a:lnTo>
                  <a:pt x="13611" y="6381"/>
                </a:lnTo>
                <a:lnTo>
                  <a:pt x="13418" y="6245"/>
                </a:lnTo>
                <a:lnTo>
                  <a:pt x="13224" y="6129"/>
                </a:lnTo>
                <a:lnTo>
                  <a:pt x="13031" y="6013"/>
                </a:lnTo>
                <a:lnTo>
                  <a:pt x="12818" y="5917"/>
                </a:lnTo>
                <a:lnTo>
                  <a:pt x="12606" y="5839"/>
                </a:lnTo>
                <a:lnTo>
                  <a:pt x="12374" y="5781"/>
                </a:lnTo>
                <a:lnTo>
                  <a:pt x="12084" y="5723"/>
                </a:lnTo>
                <a:lnTo>
                  <a:pt x="11794" y="5704"/>
                </a:lnTo>
                <a:lnTo>
                  <a:pt x="11504" y="5723"/>
                </a:lnTo>
                <a:lnTo>
                  <a:pt x="11214" y="5743"/>
                </a:lnTo>
                <a:lnTo>
                  <a:pt x="10924" y="5801"/>
                </a:lnTo>
                <a:lnTo>
                  <a:pt x="10634" y="5878"/>
                </a:lnTo>
                <a:lnTo>
                  <a:pt x="10363" y="5994"/>
                </a:lnTo>
                <a:lnTo>
                  <a:pt x="10073" y="6110"/>
                </a:lnTo>
                <a:lnTo>
                  <a:pt x="9802" y="6226"/>
                </a:lnTo>
                <a:lnTo>
                  <a:pt x="9532" y="6381"/>
                </a:lnTo>
                <a:lnTo>
                  <a:pt x="8990" y="6690"/>
                </a:lnTo>
                <a:lnTo>
                  <a:pt x="7927" y="7328"/>
                </a:lnTo>
                <a:lnTo>
                  <a:pt x="7482" y="7579"/>
                </a:lnTo>
                <a:lnTo>
                  <a:pt x="7018" y="7831"/>
                </a:lnTo>
                <a:lnTo>
                  <a:pt x="6554" y="8063"/>
                </a:lnTo>
                <a:lnTo>
                  <a:pt x="6071" y="8275"/>
                </a:lnTo>
                <a:lnTo>
                  <a:pt x="5588" y="8469"/>
                </a:lnTo>
                <a:lnTo>
                  <a:pt x="5104" y="8662"/>
                </a:lnTo>
                <a:lnTo>
                  <a:pt x="4621" y="8836"/>
                </a:lnTo>
                <a:lnTo>
                  <a:pt x="4118" y="8991"/>
                </a:lnTo>
                <a:lnTo>
                  <a:pt x="3616" y="9126"/>
                </a:lnTo>
                <a:lnTo>
                  <a:pt x="3113" y="9242"/>
                </a:lnTo>
                <a:lnTo>
                  <a:pt x="2591" y="9339"/>
                </a:lnTo>
                <a:lnTo>
                  <a:pt x="2088" y="9435"/>
                </a:lnTo>
                <a:lnTo>
                  <a:pt x="1566" y="9513"/>
                </a:lnTo>
                <a:lnTo>
                  <a:pt x="1044" y="9571"/>
                </a:lnTo>
                <a:lnTo>
                  <a:pt x="522" y="9609"/>
                </a:lnTo>
                <a:lnTo>
                  <a:pt x="0" y="9629"/>
                </a:lnTo>
                <a:lnTo>
                  <a:pt x="97" y="13824"/>
                </a:lnTo>
                <a:lnTo>
                  <a:pt x="116" y="14249"/>
                </a:lnTo>
                <a:lnTo>
                  <a:pt x="116" y="64302"/>
                </a:lnTo>
                <a:lnTo>
                  <a:pt x="173514" y="64264"/>
                </a:lnTo>
                <a:lnTo>
                  <a:pt x="174732" y="21306"/>
                </a:lnTo>
                <a:lnTo>
                  <a:pt x="174848" y="17149"/>
                </a:lnTo>
                <a:lnTo>
                  <a:pt x="174964" y="13012"/>
                </a:lnTo>
                <a:lnTo>
                  <a:pt x="174287" y="12722"/>
                </a:lnTo>
                <a:lnTo>
                  <a:pt x="173610" y="12432"/>
                </a:lnTo>
                <a:lnTo>
                  <a:pt x="172972" y="12142"/>
                </a:lnTo>
                <a:lnTo>
                  <a:pt x="172334" y="11813"/>
                </a:lnTo>
                <a:lnTo>
                  <a:pt x="171716" y="11485"/>
                </a:lnTo>
                <a:lnTo>
                  <a:pt x="171116" y="11137"/>
                </a:lnTo>
                <a:lnTo>
                  <a:pt x="170536" y="10769"/>
                </a:lnTo>
                <a:lnTo>
                  <a:pt x="169956" y="10383"/>
                </a:lnTo>
                <a:lnTo>
                  <a:pt x="169396" y="9977"/>
                </a:lnTo>
                <a:lnTo>
                  <a:pt x="168854" y="9551"/>
                </a:lnTo>
                <a:lnTo>
                  <a:pt x="168332" y="9107"/>
                </a:lnTo>
                <a:lnTo>
                  <a:pt x="167810" y="8643"/>
                </a:lnTo>
                <a:lnTo>
                  <a:pt x="167288" y="8159"/>
                </a:lnTo>
                <a:lnTo>
                  <a:pt x="166786" y="7657"/>
                </a:lnTo>
                <a:lnTo>
                  <a:pt x="166302" y="7115"/>
                </a:lnTo>
                <a:lnTo>
                  <a:pt x="165819" y="6555"/>
                </a:lnTo>
                <a:lnTo>
                  <a:pt x="165316" y="5955"/>
                </a:lnTo>
                <a:lnTo>
                  <a:pt x="164833" y="5356"/>
                </a:lnTo>
                <a:lnTo>
                  <a:pt x="164331" y="4757"/>
                </a:lnTo>
                <a:lnTo>
                  <a:pt x="163809" y="4157"/>
                </a:lnTo>
                <a:lnTo>
                  <a:pt x="163538" y="3887"/>
                </a:lnTo>
                <a:lnTo>
                  <a:pt x="163267" y="3616"/>
                </a:lnTo>
                <a:lnTo>
                  <a:pt x="162977" y="3365"/>
                </a:lnTo>
                <a:lnTo>
                  <a:pt x="162687" y="3113"/>
                </a:lnTo>
                <a:lnTo>
                  <a:pt x="162378" y="2901"/>
                </a:lnTo>
                <a:lnTo>
                  <a:pt x="162069" y="2688"/>
                </a:lnTo>
                <a:lnTo>
                  <a:pt x="161721" y="2495"/>
                </a:lnTo>
                <a:lnTo>
                  <a:pt x="161373" y="2321"/>
                </a:lnTo>
                <a:lnTo>
                  <a:pt x="161005" y="2166"/>
                </a:lnTo>
                <a:lnTo>
                  <a:pt x="160599" y="2050"/>
                </a:lnTo>
                <a:lnTo>
                  <a:pt x="160213" y="1953"/>
                </a:lnTo>
                <a:lnTo>
                  <a:pt x="159807" y="1895"/>
                </a:lnTo>
                <a:lnTo>
                  <a:pt x="159401" y="1857"/>
                </a:lnTo>
                <a:lnTo>
                  <a:pt x="158995" y="1857"/>
                </a:lnTo>
                <a:lnTo>
                  <a:pt x="158569" y="1876"/>
                </a:lnTo>
                <a:lnTo>
                  <a:pt x="158163" y="1915"/>
                </a:lnTo>
                <a:lnTo>
                  <a:pt x="157757" y="1973"/>
                </a:lnTo>
                <a:lnTo>
                  <a:pt x="157351" y="2069"/>
                </a:lnTo>
                <a:lnTo>
                  <a:pt x="156945" y="2166"/>
                </a:lnTo>
                <a:lnTo>
                  <a:pt x="156539" y="2301"/>
                </a:lnTo>
                <a:lnTo>
                  <a:pt x="156153" y="2456"/>
                </a:lnTo>
                <a:lnTo>
                  <a:pt x="155766" y="2611"/>
                </a:lnTo>
                <a:lnTo>
                  <a:pt x="155399" y="2804"/>
                </a:lnTo>
                <a:lnTo>
                  <a:pt x="155031" y="2997"/>
                </a:lnTo>
                <a:lnTo>
                  <a:pt x="154664" y="3210"/>
                </a:lnTo>
                <a:lnTo>
                  <a:pt x="154316" y="3442"/>
                </a:lnTo>
                <a:lnTo>
                  <a:pt x="153987" y="3674"/>
                </a:lnTo>
                <a:lnTo>
                  <a:pt x="153659" y="3925"/>
                </a:lnTo>
                <a:lnTo>
                  <a:pt x="153021" y="4447"/>
                </a:lnTo>
                <a:lnTo>
                  <a:pt x="152402" y="4989"/>
                </a:lnTo>
                <a:lnTo>
                  <a:pt x="151803" y="5569"/>
                </a:lnTo>
                <a:lnTo>
                  <a:pt x="151223" y="6168"/>
                </a:lnTo>
                <a:lnTo>
                  <a:pt x="150101" y="7386"/>
                </a:lnTo>
                <a:lnTo>
                  <a:pt x="149889" y="7115"/>
                </a:lnTo>
                <a:lnTo>
                  <a:pt x="149637" y="6845"/>
                </a:lnTo>
                <a:lnTo>
                  <a:pt x="149367" y="6574"/>
                </a:lnTo>
                <a:lnTo>
                  <a:pt x="149077" y="6284"/>
                </a:lnTo>
                <a:lnTo>
                  <a:pt x="148767" y="6013"/>
                </a:lnTo>
                <a:lnTo>
                  <a:pt x="148439" y="5762"/>
                </a:lnTo>
                <a:lnTo>
                  <a:pt x="148110" y="5511"/>
                </a:lnTo>
                <a:lnTo>
                  <a:pt x="147743" y="5259"/>
                </a:lnTo>
                <a:lnTo>
                  <a:pt x="147395" y="5047"/>
                </a:lnTo>
                <a:lnTo>
                  <a:pt x="147028" y="4834"/>
                </a:lnTo>
                <a:lnTo>
                  <a:pt x="146641" y="4641"/>
                </a:lnTo>
                <a:lnTo>
                  <a:pt x="146274" y="4486"/>
                </a:lnTo>
                <a:lnTo>
                  <a:pt x="145906" y="4331"/>
                </a:lnTo>
                <a:lnTo>
                  <a:pt x="145539" y="4235"/>
                </a:lnTo>
                <a:lnTo>
                  <a:pt x="145191" y="4138"/>
                </a:lnTo>
                <a:lnTo>
                  <a:pt x="144862" y="4099"/>
                </a:lnTo>
                <a:lnTo>
                  <a:pt x="144534" y="4080"/>
                </a:lnTo>
                <a:lnTo>
                  <a:pt x="144224" y="4099"/>
                </a:lnTo>
                <a:lnTo>
                  <a:pt x="143915" y="4138"/>
                </a:lnTo>
                <a:lnTo>
                  <a:pt x="143606" y="4215"/>
                </a:lnTo>
                <a:lnTo>
                  <a:pt x="143316" y="4293"/>
                </a:lnTo>
                <a:lnTo>
                  <a:pt x="143006" y="4409"/>
                </a:lnTo>
                <a:lnTo>
                  <a:pt x="142716" y="4544"/>
                </a:lnTo>
                <a:lnTo>
                  <a:pt x="142426" y="4679"/>
                </a:lnTo>
                <a:lnTo>
                  <a:pt x="141866" y="4989"/>
                </a:lnTo>
                <a:lnTo>
                  <a:pt x="141305" y="5337"/>
                </a:lnTo>
                <a:lnTo>
                  <a:pt x="140203" y="6052"/>
                </a:lnTo>
                <a:lnTo>
                  <a:pt x="139778" y="6303"/>
                </a:lnTo>
                <a:lnTo>
                  <a:pt x="139352" y="6535"/>
                </a:lnTo>
                <a:lnTo>
                  <a:pt x="138927" y="6767"/>
                </a:lnTo>
                <a:lnTo>
                  <a:pt x="138482" y="6961"/>
                </a:lnTo>
                <a:lnTo>
                  <a:pt x="138038" y="7173"/>
                </a:lnTo>
                <a:lnTo>
                  <a:pt x="137593" y="7347"/>
                </a:lnTo>
                <a:lnTo>
                  <a:pt x="137129" y="7521"/>
                </a:lnTo>
                <a:lnTo>
                  <a:pt x="136684" y="7676"/>
                </a:lnTo>
                <a:lnTo>
                  <a:pt x="136220" y="7811"/>
                </a:lnTo>
                <a:lnTo>
                  <a:pt x="135737" y="7947"/>
                </a:lnTo>
                <a:lnTo>
                  <a:pt x="135273" y="8043"/>
                </a:lnTo>
                <a:lnTo>
                  <a:pt x="134790" y="8140"/>
                </a:lnTo>
                <a:lnTo>
                  <a:pt x="134306" y="8217"/>
                </a:lnTo>
                <a:lnTo>
                  <a:pt x="133823" y="8295"/>
                </a:lnTo>
                <a:lnTo>
                  <a:pt x="133340" y="8353"/>
                </a:lnTo>
                <a:lnTo>
                  <a:pt x="132856" y="8372"/>
                </a:lnTo>
                <a:lnTo>
                  <a:pt x="132760" y="8217"/>
                </a:lnTo>
                <a:lnTo>
                  <a:pt x="132644" y="8082"/>
                </a:lnTo>
                <a:lnTo>
                  <a:pt x="132508" y="7947"/>
                </a:lnTo>
                <a:lnTo>
                  <a:pt x="132354" y="7831"/>
                </a:lnTo>
                <a:lnTo>
                  <a:pt x="132199" y="7715"/>
                </a:lnTo>
                <a:lnTo>
                  <a:pt x="132025" y="7637"/>
                </a:lnTo>
                <a:lnTo>
                  <a:pt x="131851" y="7560"/>
                </a:lnTo>
                <a:lnTo>
                  <a:pt x="131658" y="7502"/>
                </a:lnTo>
                <a:lnTo>
                  <a:pt x="131484" y="7444"/>
                </a:lnTo>
                <a:lnTo>
                  <a:pt x="131271" y="7425"/>
                </a:lnTo>
                <a:lnTo>
                  <a:pt x="131078" y="7405"/>
                </a:lnTo>
                <a:lnTo>
                  <a:pt x="130885" y="7386"/>
                </a:lnTo>
                <a:lnTo>
                  <a:pt x="130672" y="7405"/>
                </a:lnTo>
                <a:lnTo>
                  <a:pt x="130479" y="7425"/>
                </a:lnTo>
                <a:lnTo>
                  <a:pt x="130285" y="7444"/>
                </a:lnTo>
                <a:lnTo>
                  <a:pt x="130092" y="7502"/>
                </a:lnTo>
                <a:lnTo>
                  <a:pt x="129744" y="7618"/>
                </a:lnTo>
                <a:lnTo>
                  <a:pt x="129377" y="7773"/>
                </a:lnTo>
                <a:lnTo>
                  <a:pt x="129048" y="7947"/>
                </a:lnTo>
                <a:lnTo>
                  <a:pt x="128719" y="8140"/>
                </a:lnTo>
                <a:lnTo>
                  <a:pt x="128391" y="8353"/>
                </a:lnTo>
                <a:lnTo>
                  <a:pt x="128081" y="8585"/>
                </a:lnTo>
                <a:lnTo>
                  <a:pt x="127443" y="9049"/>
                </a:lnTo>
                <a:lnTo>
                  <a:pt x="126960" y="9377"/>
                </a:lnTo>
                <a:lnTo>
                  <a:pt x="126457" y="9706"/>
                </a:lnTo>
                <a:lnTo>
                  <a:pt x="125955" y="10035"/>
                </a:lnTo>
                <a:lnTo>
                  <a:pt x="125433" y="10344"/>
                </a:lnTo>
                <a:lnTo>
                  <a:pt x="124911" y="10634"/>
                </a:lnTo>
                <a:lnTo>
                  <a:pt x="124389" y="10905"/>
                </a:lnTo>
                <a:lnTo>
                  <a:pt x="123847" y="11175"/>
                </a:lnTo>
                <a:lnTo>
                  <a:pt x="123306" y="11407"/>
                </a:lnTo>
                <a:lnTo>
                  <a:pt x="122745" y="11659"/>
                </a:lnTo>
                <a:lnTo>
                  <a:pt x="122204" y="11871"/>
                </a:lnTo>
                <a:lnTo>
                  <a:pt x="121643" y="12084"/>
                </a:lnTo>
                <a:lnTo>
                  <a:pt x="121063" y="12277"/>
                </a:lnTo>
                <a:lnTo>
                  <a:pt x="120503" y="12451"/>
                </a:lnTo>
                <a:lnTo>
                  <a:pt x="119923" y="12606"/>
                </a:lnTo>
                <a:lnTo>
                  <a:pt x="119343" y="12761"/>
                </a:lnTo>
                <a:lnTo>
                  <a:pt x="118763" y="12896"/>
                </a:lnTo>
                <a:lnTo>
                  <a:pt x="117680" y="13128"/>
                </a:lnTo>
                <a:lnTo>
                  <a:pt x="117139" y="13244"/>
                </a:lnTo>
                <a:lnTo>
                  <a:pt x="116617" y="13302"/>
                </a:lnTo>
                <a:lnTo>
                  <a:pt x="116365" y="13321"/>
                </a:lnTo>
                <a:lnTo>
                  <a:pt x="115843" y="13321"/>
                </a:lnTo>
                <a:lnTo>
                  <a:pt x="115573" y="13302"/>
                </a:lnTo>
                <a:lnTo>
                  <a:pt x="115321" y="13244"/>
                </a:lnTo>
                <a:lnTo>
                  <a:pt x="115051" y="13186"/>
                </a:lnTo>
                <a:lnTo>
                  <a:pt x="114800" y="13109"/>
                </a:lnTo>
                <a:lnTo>
                  <a:pt x="114529" y="12993"/>
                </a:lnTo>
                <a:lnTo>
                  <a:pt x="113930" y="12703"/>
                </a:lnTo>
                <a:lnTo>
                  <a:pt x="113350" y="12393"/>
                </a:lnTo>
                <a:lnTo>
                  <a:pt x="112770" y="12065"/>
                </a:lnTo>
                <a:lnTo>
                  <a:pt x="112190" y="11717"/>
                </a:lnTo>
                <a:lnTo>
                  <a:pt x="111629" y="11349"/>
                </a:lnTo>
                <a:lnTo>
                  <a:pt x="111068" y="10982"/>
                </a:lnTo>
                <a:lnTo>
                  <a:pt x="110527" y="10595"/>
                </a:lnTo>
                <a:lnTo>
                  <a:pt x="109986" y="10189"/>
                </a:lnTo>
                <a:lnTo>
                  <a:pt x="108903" y="9319"/>
                </a:lnTo>
                <a:lnTo>
                  <a:pt x="108362" y="8894"/>
                </a:lnTo>
                <a:lnTo>
                  <a:pt x="107782" y="8488"/>
                </a:lnTo>
                <a:lnTo>
                  <a:pt x="107511" y="8295"/>
                </a:lnTo>
                <a:lnTo>
                  <a:pt x="107202" y="8121"/>
                </a:lnTo>
                <a:lnTo>
                  <a:pt x="106912" y="7947"/>
                </a:lnTo>
                <a:lnTo>
                  <a:pt x="106602" y="7792"/>
                </a:lnTo>
                <a:lnTo>
                  <a:pt x="106293" y="7676"/>
                </a:lnTo>
                <a:lnTo>
                  <a:pt x="105984" y="7560"/>
                </a:lnTo>
                <a:lnTo>
                  <a:pt x="105655" y="7463"/>
                </a:lnTo>
                <a:lnTo>
                  <a:pt x="105326" y="7386"/>
                </a:lnTo>
                <a:lnTo>
                  <a:pt x="105056" y="7347"/>
                </a:lnTo>
                <a:lnTo>
                  <a:pt x="104785" y="7328"/>
                </a:lnTo>
                <a:lnTo>
                  <a:pt x="104495" y="7309"/>
                </a:lnTo>
                <a:lnTo>
                  <a:pt x="104224" y="7328"/>
                </a:lnTo>
                <a:lnTo>
                  <a:pt x="103954" y="7347"/>
                </a:lnTo>
                <a:lnTo>
                  <a:pt x="103683" y="7367"/>
                </a:lnTo>
                <a:lnTo>
                  <a:pt x="103412" y="7425"/>
                </a:lnTo>
                <a:lnTo>
                  <a:pt x="103161" y="7483"/>
                </a:lnTo>
                <a:lnTo>
                  <a:pt x="102890" y="7541"/>
                </a:lnTo>
                <a:lnTo>
                  <a:pt x="102620" y="7637"/>
                </a:lnTo>
                <a:lnTo>
                  <a:pt x="102098" y="7831"/>
                </a:lnTo>
                <a:lnTo>
                  <a:pt x="101614" y="8063"/>
                </a:lnTo>
                <a:lnTo>
                  <a:pt x="101131" y="8314"/>
                </a:lnTo>
                <a:lnTo>
                  <a:pt x="100667" y="8623"/>
                </a:lnTo>
                <a:lnTo>
                  <a:pt x="100222" y="8933"/>
                </a:lnTo>
                <a:lnTo>
                  <a:pt x="99778" y="9261"/>
                </a:lnTo>
                <a:lnTo>
                  <a:pt x="99372" y="9629"/>
                </a:lnTo>
                <a:lnTo>
                  <a:pt x="98946" y="9996"/>
                </a:lnTo>
                <a:lnTo>
                  <a:pt x="98560" y="10363"/>
                </a:lnTo>
                <a:lnTo>
                  <a:pt x="97767" y="11137"/>
                </a:lnTo>
                <a:lnTo>
                  <a:pt x="97419" y="10808"/>
                </a:lnTo>
                <a:lnTo>
                  <a:pt x="97071" y="10479"/>
                </a:lnTo>
                <a:lnTo>
                  <a:pt x="96317" y="9841"/>
                </a:lnTo>
                <a:lnTo>
                  <a:pt x="95505" y="9184"/>
                </a:lnTo>
                <a:lnTo>
                  <a:pt x="94693" y="8527"/>
                </a:lnTo>
                <a:lnTo>
                  <a:pt x="93862" y="7889"/>
                </a:lnTo>
                <a:lnTo>
                  <a:pt x="93069" y="7231"/>
                </a:lnTo>
                <a:lnTo>
                  <a:pt x="92315" y="6593"/>
                </a:lnTo>
                <a:lnTo>
                  <a:pt x="91967" y="6265"/>
                </a:lnTo>
                <a:lnTo>
                  <a:pt x="91619" y="5936"/>
                </a:lnTo>
                <a:lnTo>
                  <a:pt x="91349" y="5685"/>
                </a:lnTo>
                <a:lnTo>
                  <a:pt x="91059" y="5414"/>
                </a:lnTo>
                <a:lnTo>
                  <a:pt x="90769" y="5163"/>
                </a:lnTo>
                <a:lnTo>
                  <a:pt x="90440" y="4950"/>
                </a:lnTo>
                <a:lnTo>
                  <a:pt x="90111" y="4776"/>
                </a:lnTo>
                <a:lnTo>
                  <a:pt x="89957" y="4699"/>
                </a:lnTo>
                <a:lnTo>
                  <a:pt x="89783" y="4641"/>
                </a:lnTo>
                <a:lnTo>
                  <a:pt x="89609" y="4602"/>
                </a:lnTo>
                <a:lnTo>
                  <a:pt x="89415" y="4563"/>
                </a:lnTo>
                <a:lnTo>
                  <a:pt x="89048" y="4563"/>
                </a:lnTo>
                <a:lnTo>
                  <a:pt x="88913" y="4583"/>
                </a:lnTo>
                <a:lnTo>
                  <a:pt x="88758" y="4602"/>
                </a:lnTo>
                <a:lnTo>
                  <a:pt x="88487" y="4699"/>
                </a:lnTo>
                <a:lnTo>
                  <a:pt x="88236" y="4834"/>
                </a:lnTo>
                <a:lnTo>
                  <a:pt x="87985" y="4989"/>
                </a:lnTo>
                <a:lnTo>
                  <a:pt x="87753" y="5163"/>
                </a:lnTo>
                <a:lnTo>
                  <a:pt x="87540" y="5375"/>
                </a:lnTo>
                <a:lnTo>
                  <a:pt x="87095" y="5820"/>
                </a:lnTo>
                <a:lnTo>
                  <a:pt x="86670" y="6284"/>
                </a:lnTo>
                <a:lnTo>
                  <a:pt x="86438" y="6497"/>
                </a:lnTo>
                <a:lnTo>
                  <a:pt x="86206" y="6709"/>
                </a:lnTo>
                <a:lnTo>
                  <a:pt x="85974" y="6883"/>
                </a:lnTo>
                <a:lnTo>
                  <a:pt x="85723" y="7057"/>
                </a:lnTo>
                <a:lnTo>
                  <a:pt x="85452" y="7173"/>
                </a:lnTo>
                <a:lnTo>
                  <a:pt x="85181" y="7270"/>
                </a:lnTo>
                <a:lnTo>
                  <a:pt x="84969" y="7328"/>
                </a:lnTo>
                <a:lnTo>
                  <a:pt x="84756" y="7347"/>
                </a:lnTo>
                <a:lnTo>
                  <a:pt x="84543" y="7347"/>
                </a:lnTo>
                <a:lnTo>
                  <a:pt x="84350" y="7328"/>
                </a:lnTo>
                <a:lnTo>
                  <a:pt x="84137" y="7289"/>
                </a:lnTo>
                <a:lnTo>
                  <a:pt x="83944" y="7231"/>
                </a:lnTo>
                <a:lnTo>
                  <a:pt x="83731" y="7154"/>
                </a:lnTo>
                <a:lnTo>
                  <a:pt x="83538" y="7077"/>
                </a:lnTo>
                <a:lnTo>
                  <a:pt x="83345" y="6980"/>
                </a:lnTo>
                <a:lnTo>
                  <a:pt x="83151" y="6883"/>
                </a:lnTo>
                <a:lnTo>
                  <a:pt x="82784" y="6632"/>
                </a:lnTo>
                <a:lnTo>
                  <a:pt x="82417" y="6361"/>
                </a:lnTo>
                <a:lnTo>
                  <a:pt x="82088" y="6071"/>
                </a:lnTo>
                <a:lnTo>
                  <a:pt x="81450" y="5491"/>
                </a:lnTo>
                <a:lnTo>
                  <a:pt x="81122" y="5182"/>
                </a:lnTo>
                <a:lnTo>
                  <a:pt x="80793" y="4911"/>
                </a:lnTo>
                <a:lnTo>
                  <a:pt x="80445" y="4660"/>
                </a:lnTo>
                <a:lnTo>
                  <a:pt x="80078" y="4447"/>
                </a:lnTo>
                <a:lnTo>
                  <a:pt x="79884" y="4351"/>
                </a:lnTo>
                <a:lnTo>
                  <a:pt x="79691" y="4273"/>
                </a:lnTo>
                <a:lnTo>
                  <a:pt x="79498" y="4196"/>
                </a:lnTo>
                <a:lnTo>
                  <a:pt x="79285" y="4138"/>
                </a:lnTo>
                <a:lnTo>
                  <a:pt x="79034" y="4099"/>
                </a:lnTo>
                <a:lnTo>
                  <a:pt x="78782" y="4080"/>
                </a:lnTo>
                <a:lnTo>
                  <a:pt x="78531" y="4080"/>
                </a:lnTo>
                <a:lnTo>
                  <a:pt x="78280" y="4099"/>
                </a:lnTo>
                <a:lnTo>
                  <a:pt x="78028" y="4157"/>
                </a:lnTo>
                <a:lnTo>
                  <a:pt x="77777" y="4196"/>
                </a:lnTo>
                <a:lnTo>
                  <a:pt x="77545" y="4273"/>
                </a:lnTo>
                <a:lnTo>
                  <a:pt x="77294" y="4351"/>
                </a:lnTo>
                <a:lnTo>
                  <a:pt x="76810" y="4563"/>
                </a:lnTo>
                <a:lnTo>
                  <a:pt x="76327" y="4795"/>
                </a:lnTo>
                <a:lnTo>
                  <a:pt x="75863" y="5047"/>
                </a:lnTo>
                <a:lnTo>
                  <a:pt x="75418" y="5298"/>
                </a:lnTo>
                <a:lnTo>
                  <a:pt x="74432" y="5839"/>
                </a:lnTo>
                <a:lnTo>
                  <a:pt x="73446" y="6342"/>
                </a:lnTo>
                <a:lnTo>
                  <a:pt x="72441" y="6845"/>
                </a:lnTo>
                <a:lnTo>
                  <a:pt x="71416" y="7309"/>
                </a:lnTo>
                <a:lnTo>
                  <a:pt x="70392" y="7734"/>
                </a:lnTo>
                <a:lnTo>
                  <a:pt x="69348" y="8159"/>
                </a:lnTo>
                <a:lnTo>
                  <a:pt x="68304" y="8546"/>
                </a:lnTo>
                <a:lnTo>
                  <a:pt x="67260" y="8913"/>
                </a:lnTo>
                <a:lnTo>
                  <a:pt x="66177" y="9242"/>
                </a:lnTo>
                <a:lnTo>
                  <a:pt x="65114" y="9571"/>
                </a:lnTo>
                <a:lnTo>
                  <a:pt x="64031" y="9841"/>
                </a:lnTo>
                <a:lnTo>
                  <a:pt x="62949" y="10112"/>
                </a:lnTo>
                <a:lnTo>
                  <a:pt x="61847" y="10344"/>
                </a:lnTo>
                <a:lnTo>
                  <a:pt x="60764" y="10557"/>
                </a:lnTo>
                <a:lnTo>
                  <a:pt x="59662" y="10731"/>
                </a:lnTo>
                <a:lnTo>
                  <a:pt x="58541" y="10885"/>
                </a:lnTo>
                <a:lnTo>
                  <a:pt x="58193" y="10847"/>
                </a:lnTo>
                <a:lnTo>
                  <a:pt x="57864" y="10808"/>
                </a:lnTo>
                <a:lnTo>
                  <a:pt x="57516" y="10731"/>
                </a:lnTo>
                <a:lnTo>
                  <a:pt x="57187" y="10634"/>
                </a:lnTo>
                <a:lnTo>
                  <a:pt x="56859" y="10537"/>
                </a:lnTo>
                <a:lnTo>
                  <a:pt x="56530" y="10402"/>
                </a:lnTo>
                <a:lnTo>
                  <a:pt x="56201" y="10267"/>
                </a:lnTo>
                <a:lnTo>
                  <a:pt x="55892" y="10112"/>
                </a:lnTo>
                <a:lnTo>
                  <a:pt x="55583" y="9938"/>
                </a:lnTo>
                <a:lnTo>
                  <a:pt x="55273" y="9745"/>
                </a:lnTo>
                <a:lnTo>
                  <a:pt x="54983" y="9551"/>
                </a:lnTo>
                <a:lnTo>
                  <a:pt x="54693" y="9339"/>
                </a:lnTo>
                <a:lnTo>
                  <a:pt x="54423" y="9107"/>
                </a:lnTo>
                <a:lnTo>
                  <a:pt x="54152" y="8875"/>
                </a:lnTo>
                <a:lnTo>
                  <a:pt x="53901" y="8643"/>
                </a:lnTo>
                <a:lnTo>
                  <a:pt x="53669" y="8391"/>
                </a:lnTo>
                <a:lnTo>
                  <a:pt x="53185" y="7869"/>
                </a:lnTo>
                <a:lnTo>
                  <a:pt x="52741" y="7347"/>
                </a:lnTo>
                <a:lnTo>
                  <a:pt x="51871" y="6265"/>
                </a:lnTo>
                <a:lnTo>
                  <a:pt x="51426" y="5723"/>
                </a:lnTo>
                <a:lnTo>
                  <a:pt x="50981" y="5182"/>
                </a:lnTo>
                <a:lnTo>
                  <a:pt x="50517" y="4660"/>
                </a:lnTo>
                <a:lnTo>
                  <a:pt x="50034" y="4157"/>
                </a:lnTo>
                <a:lnTo>
                  <a:pt x="49783" y="3925"/>
                </a:lnTo>
                <a:lnTo>
                  <a:pt x="49531" y="3693"/>
                </a:lnTo>
                <a:lnTo>
                  <a:pt x="49261" y="3461"/>
                </a:lnTo>
                <a:lnTo>
                  <a:pt x="48971" y="3249"/>
                </a:lnTo>
                <a:lnTo>
                  <a:pt x="48681" y="3036"/>
                </a:lnTo>
                <a:lnTo>
                  <a:pt x="48391" y="2843"/>
                </a:lnTo>
                <a:lnTo>
                  <a:pt x="48101" y="2669"/>
                </a:lnTo>
                <a:lnTo>
                  <a:pt x="47792" y="2495"/>
                </a:lnTo>
                <a:lnTo>
                  <a:pt x="47463" y="2359"/>
                </a:lnTo>
                <a:lnTo>
                  <a:pt x="47154" y="2224"/>
                </a:lnTo>
                <a:lnTo>
                  <a:pt x="46825" y="2108"/>
                </a:lnTo>
                <a:lnTo>
                  <a:pt x="46496" y="2011"/>
                </a:lnTo>
                <a:lnTo>
                  <a:pt x="46168" y="1953"/>
                </a:lnTo>
                <a:lnTo>
                  <a:pt x="45820" y="1895"/>
                </a:lnTo>
                <a:lnTo>
                  <a:pt x="45472" y="1876"/>
                </a:lnTo>
                <a:lnTo>
                  <a:pt x="45124" y="1876"/>
                </a:lnTo>
                <a:lnTo>
                  <a:pt x="44737" y="1915"/>
                </a:lnTo>
                <a:lnTo>
                  <a:pt x="44370" y="1973"/>
                </a:lnTo>
                <a:lnTo>
                  <a:pt x="44002" y="2069"/>
                </a:lnTo>
                <a:lnTo>
                  <a:pt x="43635" y="2185"/>
                </a:lnTo>
                <a:lnTo>
                  <a:pt x="43287" y="2321"/>
                </a:lnTo>
                <a:lnTo>
                  <a:pt x="42939" y="2495"/>
                </a:lnTo>
                <a:lnTo>
                  <a:pt x="42591" y="2669"/>
                </a:lnTo>
                <a:lnTo>
                  <a:pt x="42243" y="2862"/>
                </a:lnTo>
                <a:lnTo>
                  <a:pt x="41914" y="3075"/>
                </a:lnTo>
                <a:lnTo>
                  <a:pt x="41605" y="3307"/>
                </a:lnTo>
                <a:lnTo>
                  <a:pt x="40967" y="3790"/>
                </a:lnTo>
                <a:lnTo>
                  <a:pt x="40368" y="4293"/>
                </a:lnTo>
                <a:lnTo>
                  <a:pt x="39768" y="4815"/>
                </a:lnTo>
                <a:lnTo>
                  <a:pt x="39459" y="4428"/>
                </a:lnTo>
                <a:lnTo>
                  <a:pt x="39150" y="4041"/>
                </a:lnTo>
                <a:lnTo>
                  <a:pt x="38802" y="3655"/>
                </a:lnTo>
                <a:lnTo>
                  <a:pt x="38454" y="3287"/>
                </a:lnTo>
                <a:lnTo>
                  <a:pt x="38086" y="2920"/>
                </a:lnTo>
                <a:lnTo>
                  <a:pt x="37700" y="2553"/>
                </a:lnTo>
                <a:lnTo>
                  <a:pt x="37313" y="2224"/>
                </a:lnTo>
                <a:lnTo>
                  <a:pt x="36907" y="1895"/>
                </a:lnTo>
                <a:lnTo>
                  <a:pt x="36501" y="1586"/>
                </a:lnTo>
                <a:lnTo>
                  <a:pt x="36076" y="1296"/>
                </a:lnTo>
                <a:lnTo>
                  <a:pt x="35631" y="1026"/>
                </a:lnTo>
                <a:lnTo>
                  <a:pt x="35186" y="794"/>
                </a:lnTo>
                <a:lnTo>
                  <a:pt x="34742" y="581"/>
                </a:lnTo>
                <a:lnTo>
                  <a:pt x="34278" y="388"/>
                </a:lnTo>
                <a:lnTo>
                  <a:pt x="33794" y="233"/>
                </a:lnTo>
                <a:lnTo>
                  <a:pt x="33330" y="117"/>
                </a:lnTo>
                <a:lnTo>
                  <a:pt x="32847" y="40"/>
                </a:lnTo>
                <a:lnTo>
                  <a:pt x="32364"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3" name="Google Shape;853;p29"/>
          <p:cNvSpPr/>
          <p:nvPr/>
        </p:nvSpPr>
        <p:spPr>
          <a:xfrm rot="10800000">
            <a:off x="10318555" y="-8197"/>
            <a:ext cx="1900439" cy="1805701"/>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4" name="Google Shape;854;p29"/>
          <p:cNvSpPr/>
          <p:nvPr/>
        </p:nvSpPr>
        <p:spPr>
          <a:xfrm rot="-5400000" flipH="1">
            <a:off x="-672438" y="672429"/>
            <a:ext cx="3024955" cy="1680081"/>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5" name="Google Shape;855;p29"/>
          <p:cNvSpPr/>
          <p:nvPr/>
        </p:nvSpPr>
        <p:spPr>
          <a:xfrm flipH="1">
            <a:off x="4444925" y="4918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6" name="Google Shape;856;p29"/>
          <p:cNvSpPr/>
          <p:nvPr/>
        </p:nvSpPr>
        <p:spPr>
          <a:xfrm>
            <a:off x="6161207" y="4918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7" name="Google Shape;857;p29"/>
          <p:cNvSpPr/>
          <p:nvPr/>
        </p:nvSpPr>
        <p:spPr>
          <a:xfrm>
            <a:off x="5470273" y="65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8" name="Google Shape;858;p29"/>
          <p:cNvSpPr/>
          <p:nvPr/>
        </p:nvSpPr>
        <p:spPr>
          <a:xfrm rot="2516804" flipH="1">
            <a:off x="7811255" y="6126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9" name="Google Shape;859;p29"/>
          <p:cNvSpPr/>
          <p:nvPr/>
        </p:nvSpPr>
        <p:spPr>
          <a:xfrm>
            <a:off x="6676773" y="8837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0" name="Google Shape;860;p29"/>
          <p:cNvSpPr/>
          <p:nvPr/>
        </p:nvSpPr>
        <p:spPr>
          <a:xfrm rot="2417287">
            <a:off x="4439775" y="12075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1" name="Google Shape;861;p29"/>
          <p:cNvSpPr/>
          <p:nvPr/>
        </p:nvSpPr>
        <p:spPr>
          <a:xfrm rot="-2516804">
            <a:off x="284871" y="12017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2" name="Google Shape;862;p29"/>
          <p:cNvSpPr/>
          <p:nvPr/>
        </p:nvSpPr>
        <p:spPr>
          <a:xfrm>
            <a:off x="6165273" y="1421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3" name="Google Shape;863;p29"/>
          <p:cNvSpPr/>
          <p:nvPr/>
        </p:nvSpPr>
        <p:spPr>
          <a:xfrm>
            <a:off x="3184273" y="1519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4" name="Google Shape;864;p29"/>
          <p:cNvSpPr/>
          <p:nvPr/>
        </p:nvSpPr>
        <p:spPr>
          <a:xfrm rot="2517313" flipH="1">
            <a:off x="9681736" y="15153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5" name="Google Shape;865;p29"/>
          <p:cNvSpPr/>
          <p:nvPr/>
        </p:nvSpPr>
        <p:spPr>
          <a:xfrm>
            <a:off x="10733607" y="1681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6" name="Google Shape;866;p29"/>
          <p:cNvSpPr/>
          <p:nvPr/>
        </p:nvSpPr>
        <p:spPr>
          <a:xfrm>
            <a:off x="11301275" y="20765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7" name="Google Shape;867;p29"/>
          <p:cNvSpPr/>
          <p:nvPr/>
        </p:nvSpPr>
        <p:spPr>
          <a:xfrm>
            <a:off x="11636107" y="21066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8" name="Google Shape;868;p29"/>
          <p:cNvSpPr/>
          <p:nvPr/>
        </p:nvSpPr>
        <p:spPr>
          <a:xfrm>
            <a:off x="1992073" y="21910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9" name="Google Shape;869;p29"/>
          <p:cNvSpPr/>
          <p:nvPr/>
        </p:nvSpPr>
        <p:spPr>
          <a:xfrm rot="2516804" flipH="1">
            <a:off x="11767304" y="25639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0" name="Google Shape;870;p29"/>
          <p:cNvSpPr/>
          <p:nvPr/>
        </p:nvSpPr>
        <p:spPr>
          <a:xfrm>
            <a:off x="639141" y="28791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1" name="Google Shape;871;p29"/>
          <p:cNvSpPr/>
          <p:nvPr/>
        </p:nvSpPr>
        <p:spPr>
          <a:xfrm>
            <a:off x="11935973" y="3307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2" name="Google Shape;872;p29"/>
          <p:cNvSpPr/>
          <p:nvPr/>
        </p:nvSpPr>
        <p:spPr>
          <a:xfrm rot="-2516804">
            <a:off x="465371" y="37502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3" name="Google Shape;873;p29"/>
          <p:cNvSpPr/>
          <p:nvPr/>
        </p:nvSpPr>
        <p:spPr>
          <a:xfrm>
            <a:off x="11829757" y="40970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4" name="Google Shape;874;p29"/>
          <p:cNvSpPr/>
          <p:nvPr/>
        </p:nvSpPr>
        <p:spPr>
          <a:xfrm>
            <a:off x="855407" y="4311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29"/>
          <p:cNvSpPr/>
          <p:nvPr/>
        </p:nvSpPr>
        <p:spPr>
          <a:xfrm>
            <a:off x="1388401" y="26745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6" name="Google Shape;876;p29"/>
          <p:cNvSpPr/>
          <p:nvPr/>
        </p:nvSpPr>
        <p:spPr>
          <a:xfrm>
            <a:off x="3302235" y="31416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7" name="Google Shape;877;p29"/>
          <p:cNvSpPr/>
          <p:nvPr/>
        </p:nvSpPr>
        <p:spPr>
          <a:xfrm>
            <a:off x="8329535" y="27795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8" name="Google Shape;878;p29"/>
          <p:cNvSpPr/>
          <p:nvPr/>
        </p:nvSpPr>
        <p:spPr>
          <a:xfrm>
            <a:off x="10371868" y="3099830"/>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9" name="Google Shape;879;p29"/>
          <p:cNvSpPr/>
          <p:nvPr/>
        </p:nvSpPr>
        <p:spPr>
          <a:xfrm>
            <a:off x="9594906" y="3559951"/>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0" name="Google Shape;880;p29"/>
          <p:cNvSpPr/>
          <p:nvPr/>
        </p:nvSpPr>
        <p:spPr>
          <a:xfrm>
            <a:off x="2587464" y="11569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13844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ackground 3">
  <p:cSld name="Background 3">
    <p:spTree>
      <p:nvGrpSpPr>
        <p:cNvPr id="1" name="Shape 881"/>
        <p:cNvGrpSpPr/>
        <p:nvPr/>
      </p:nvGrpSpPr>
      <p:grpSpPr>
        <a:xfrm>
          <a:off x="0" y="0"/>
          <a:ext cx="0" cy="0"/>
          <a:chOff x="0" y="0"/>
          <a:chExt cx="0" cy="0"/>
        </a:xfrm>
      </p:grpSpPr>
      <p:pic>
        <p:nvPicPr>
          <p:cNvPr id="882" name="Google Shape;882;p30"/>
          <p:cNvPicPr preferRelativeResize="0"/>
          <p:nvPr/>
        </p:nvPicPr>
        <p:blipFill>
          <a:blip r:embed="rId2">
            <a:alphaModFix/>
          </a:blip>
          <a:stretch>
            <a:fillRect/>
          </a:stretch>
        </p:blipFill>
        <p:spPr>
          <a:xfrm>
            <a:off x="0" y="0"/>
            <a:ext cx="12192000" cy="6858000"/>
          </a:xfrm>
          <a:prstGeom prst="rect">
            <a:avLst/>
          </a:prstGeom>
          <a:noFill/>
          <a:ln>
            <a:noFill/>
          </a:ln>
        </p:spPr>
      </p:pic>
      <p:sp>
        <p:nvSpPr>
          <p:cNvPr id="883" name="Google Shape;883;p30"/>
          <p:cNvSpPr/>
          <p:nvPr/>
        </p:nvSpPr>
        <p:spPr>
          <a:xfrm>
            <a:off x="-50032" y="0"/>
            <a:ext cx="3761200" cy="2088747"/>
          </a:xfrm>
          <a:custGeom>
            <a:avLst/>
            <a:gdLst/>
            <a:ahLst/>
            <a:cxnLst/>
            <a:rect l="l" t="t" r="r" b="b"/>
            <a:pathLst>
              <a:path w="54282" h="30145" extrusionOk="0">
                <a:moveTo>
                  <a:pt x="1" y="0"/>
                </a:moveTo>
                <a:lnTo>
                  <a:pt x="1" y="30144"/>
                </a:lnTo>
                <a:lnTo>
                  <a:pt x="522" y="30018"/>
                </a:lnTo>
                <a:lnTo>
                  <a:pt x="1044" y="29857"/>
                </a:lnTo>
                <a:lnTo>
                  <a:pt x="1566" y="29695"/>
                </a:lnTo>
                <a:lnTo>
                  <a:pt x="2069" y="29533"/>
                </a:lnTo>
                <a:lnTo>
                  <a:pt x="2573" y="29335"/>
                </a:lnTo>
                <a:lnTo>
                  <a:pt x="3076" y="29137"/>
                </a:lnTo>
                <a:lnTo>
                  <a:pt x="3580" y="28921"/>
                </a:lnTo>
                <a:lnTo>
                  <a:pt x="4066" y="28687"/>
                </a:lnTo>
                <a:lnTo>
                  <a:pt x="4479" y="28490"/>
                </a:lnTo>
                <a:lnTo>
                  <a:pt x="4875" y="28274"/>
                </a:lnTo>
                <a:lnTo>
                  <a:pt x="5271" y="28058"/>
                </a:lnTo>
                <a:lnTo>
                  <a:pt x="5666" y="27824"/>
                </a:lnTo>
                <a:lnTo>
                  <a:pt x="6044" y="27590"/>
                </a:lnTo>
                <a:lnTo>
                  <a:pt x="6422" y="27339"/>
                </a:lnTo>
                <a:lnTo>
                  <a:pt x="6799" y="27069"/>
                </a:lnTo>
                <a:lnTo>
                  <a:pt x="7177" y="26799"/>
                </a:lnTo>
                <a:lnTo>
                  <a:pt x="7897" y="26241"/>
                </a:lnTo>
                <a:lnTo>
                  <a:pt x="8580" y="25630"/>
                </a:lnTo>
                <a:lnTo>
                  <a:pt x="9263" y="25000"/>
                </a:lnTo>
                <a:lnTo>
                  <a:pt x="9893" y="24353"/>
                </a:lnTo>
                <a:lnTo>
                  <a:pt x="10522" y="23669"/>
                </a:lnTo>
                <a:lnTo>
                  <a:pt x="11098" y="22950"/>
                </a:lnTo>
                <a:lnTo>
                  <a:pt x="11673" y="22213"/>
                </a:lnTo>
                <a:lnTo>
                  <a:pt x="12195" y="21475"/>
                </a:lnTo>
                <a:lnTo>
                  <a:pt x="12699" y="20702"/>
                </a:lnTo>
                <a:lnTo>
                  <a:pt x="13184" y="19911"/>
                </a:lnTo>
                <a:lnTo>
                  <a:pt x="13634" y="19101"/>
                </a:lnTo>
                <a:lnTo>
                  <a:pt x="14048" y="18292"/>
                </a:lnTo>
                <a:lnTo>
                  <a:pt x="14335" y="18364"/>
                </a:lnTo>
                <a:lnTo>
                  <a:pt x="14623" y="18400"/>
                </a:lnTo>
                <a:lnTo>
                  <a:pt x="14911" y="18436"/>
                </a:lnTo>
                <a:lnTo>
                  <a:pt x="15199" y="18454"/>
                </a:lnTo>
                <a:lnTo>
                  <a:pt x="15792" y="18454"/>
                </a:lnTo>
                <a:lnTo>
                  <a:pt x="16080" y="18418"/>
                </a:lnTo>
                <a:lnTo>
                  <a:pt x="16368" y="18382"/>
                </a:lnTo>
                <a:lnTo>
                  <a:pt x="16655" y="18328"/>
                </a:lnTo>
                <a:lnTo>
                  <a:pt x="16943" y="18256"/>
                </a:lnTo>
                <a:lnTo>
                  <a:pt x="17213" y="18184"/>
                </a:lnTo>
                <a:lnTo>
                  <a:pt x="17501" y="18076"/>
                </a:lnTo>
                <a:lnTo>
                  <a:pt x="17771" y="17968"/>
                </a:lnTo>
                <a:lnTo>
                  <a:pt x="18022" y="17842"/>
                </a:lnTo>
                <a:lnTo>
                  <a:pt x="18292" y="17716"/>
                </a:lnTo>
                <a:lnTo>
                  <a:pt x="18544" y="17554"/>
                </a:lnTo>
                <a:lnTo>
                  <a:pt x="18778" y="17393"/>
                </a:lnTo>
                <a:lnTo>
                  <a:pt x="19012" y="17231"/>
                </a:lnTo>
                <a:lnTo>
                  <a:pt x="19227" y="17033"/>
                </a:lnTo>
                <a:lnTo>
                  <a:pt x="19425" y="16853"/>
                </a:lnTo>
                <a:lnTo>
                  <a:pt x="19623" y="16637"/>
                </a:lnTo>
                <a:lnTo>
                  <a:pt x="19803" y="16421"/>
                </a:lnTo>
                <a:lnTo>
                  <a:pt x="19965" y="16205"/>
                </a:lnTo>
                <a:lnTo>
                  <a:pt x="20127" y="15972"/>
                </a:lnTo>
                <a:lnTo>
                  <a:pt x="20271" y="15738"/>
                </a:lnTo>
                <a:lnTo>
                  <a:pt x="20396" y="15486"/>
                </a:lnTo>
                <a:lnTo>
                  <a:pt x="20522" y="15234"/>
                </a:lnTo>
                <a:lnTo>
                  <a:pt x="20612" y="14982"/>
                </a:lnTo>
                <a:lnTo>
                  <a:pt x="20720" y="14713"/>
                </a:lnTo>
                <a:lnTo>
                  <a:pt x="20792" y="14443"/>
                </a:lnTo>
                <a:lnTo>
                  <a:pt x="20864" y="14155"/>
                </a:lnTo>
                <a:lnTo>
                  <a:pt x="20936" y="13867"/>
                </a:lnTo>
                <a:lnTo>
                  <a:pt x="21637" y="14227"/>
                </a:lnTo>
                <a:lnTo>
                  <a:pt x="22375" y="14551"/>
                </a:lnTo>
                <a:lnTo>
                  <a:pt x="23112" y="14839"/>
                </a:lnTo>
                <a:lnTo>
                  <a:pt x="23850" y="15090"/>
                </a:lnTo>
                <a:lnTo>
                  <a:pt x="24623" y="15306"/>
                </a:lnTo>
                <a:lnTo>
                  <a:pt x="25001" y="15396"/>
                </a:lnTo>
                <a:lnTo>
                  <a:pt x="25378" y="15468"/>
                </a:lnTo>
                <a:lnTo>
                  <a:pt x="25774" y="15540"/>
                </a:lnTo>
                <a:lnTo>
                  <a:pt x="26170" y="15594"/>
                </a:lnTo>
                <a:lnTo>
                  <a:pt x="26566" y="15648"/>
                </a:lnTo>
                <a:lnTo>
                  <a:pt x="26961" y="15684"/>
                </a:lnTo>
                <a:lnTo>
                  <a:pt x="27357" y="15702"/>
                </a:lnTo>
                <a:lnTo>
                  <a:pt x="27753" y="15702"/>
                </a:lnTo>
                <a:lnTo>
                  <a:pt x="28148" y="15684"/>
                </a:lnTo>
                <a:lnTo>
                  <a:pt x="28544" y="15666"/>
                </a:lnTo>
                <a:lnTo>
                  <a:pt x="28940" y="15630"/>
                </a:lnTo>
                <a:lnTo>
                  <a:pt x="29335" y="15576"/>
                </a:lnTo>
                <a:lnTo>
                  <a:pt x="29713" y="15504"/>
                </a:lnTo>
                <a:lnTo>
                  <a:pt x="30109" y="15414"/>
                </a:lnTo>
                <a:lnTo>
                  <a:pt x="30486" y="15306"/>
                </a:lnTo>
                <a:lnTo>
                  <a:pt x="30864" y="15198"/>
                </a:lnTo>
                <a:lnTo>
                  <a:pt x="31242" y="15072"/>
                </a:lnTo>
                <a:lnTo>
                  <a:pt x="31601" y="14911"/>
                </a:lnTo>
                <a:lnTo>
                  <a:pt x="31961" y="14749"/>
                </a:lnTo>
                <a:lnTo>
                  <a:pt x="32321" y="14569"/>
                </a:lnTo>
                <a:lnTo>
                  <a:pt x="32663" y="14371"/>
                </a:lnTo>
                <a:lnTo>
                  <a:pt x="32986" y="14155"/>
                </a:lnTo>
                <a:lnTo>
                  <a:pt x="33256" y="13975"/>
                </a:lnTo>
                <a:lnTo>
                  <a:pt x="33526" y="13759"/>
                </a:lnTo>
                <a:lnTo>
                  <a:pt x="33796" y="13544"/>
                </a:lnTo>
                <a:lnTo>
                  <a:pt x="34048" y="13328"/>
                </a:lnTo>
                <a:lnTo>
                  <a:pt x="34281" y="13094"/>
                </a:lnTo>
                <a:lnTo>
                  <a:pt x="34533" y="12842"/>
                </a:lnTo>
                <a:lnTo>
                  <a:pt x="34983" y="12339"/>
                </a:lnTo>
                <a:lnTo>
                  <a:pt x="35396" y="11817"/>
                </a:lnTo>
                <a:lnTo>
                  <a:pt x="35810" y="11259"/>
                </a:lnTo>
                <a:lnTo>
                  <a:pt x="36188" y="10702"/>
                </a:lnTo>
                <a:lnTo>
                  <a:pt x="36548" y="10126"/>
                </a:lnTo>
                <a:lnTo>
                  <a:pt x="37285" y="8903"/>
                </a:lnTo>
                <a:lnTo>
                  <a:pt x="37645" y="8274"/>
                </a:lnTo>
                <a:lnTo>
                  <a:pt x="37986" y="7626"/>
                </a:lnTo>
                <a:lnTo>
                  <a:pt x="38292" y="6979"/>
                </a:lnTo>
                <a:lnTo>
                  <a:pt x="38436" y="6655"/>
                </a:lnTo>
                <a:lnTo>
                  <a:pt x="38562" y="6313"/>
                </a:lnTo>
                <a:lnTo>
                  <a:pt x="38670" y="5990"/>
                </a:lnTo>
                <a:lnTo>
                  <a:pt x="38760" y="5648"/>
                </a:lnTo>
                <a:lnTo>
                  <a:pt x="38850" y="5306"/>
                </a:lnTo>
                <a:lnTo>
                  <a:pt x="38904" y="4964"/>
                </a:lnTo>
                <a:lnTo>
                  <a:pt x="39281" y="5072"/>
                </a:lnTo>
                <a:lnTo>
                  <a:pt x="39659" y="5180"/>
                </a:lnTo>
                <a:lnTo>
                  <a:pt x="40145" y="5306"/>
                </a:lnTo>
                <a:lnTo>
                  <a:pt x="40648" y="5396"/>
                </a:lnTo>
                <a:lnTo>
                  <a:pt x="41152" y="5486"/>
                </a:lnTo>
                <a:lnTo>
                  <a:pt x="41655" y="5540"/>
                </a:lnTo>
                <a:lnTo>
                  <a:pt x="42159" y="5594"/>
                </a:lnTo>
                <a:lnTo>
                  <a:pt x="42663" y="5612"/>
                </a:lnTo>
                <a:lnTo>
                  <a:pt x="43166" y="5630"/>
                </a:lnTo>
                <a:lnTo>
                  <a:pt x="43688" y="5612"/>
                </a:lnTo>
                <a:lnTo>
                  <a:pt x="44227" y="5576"/>
                </a:lnTo>
                <a:lnTo>
                  <a:pt x="44785" y="5522"/>
                </a:lnTo>
                <a:lnTo>
                  <a:pt x="45324" y="5450"/>
                </a:lnTo>
                <a:lnTo>
                  <a:pt x="45882" y="5360"/>
                </a:lnTo>
                <a:lnTo>
                  <a:pt x="46422" y="5234"/>
                </a:lnTo>
                <a:lnTo>
                  <a:pt x="46961" y="5090"/>
                </a:lnTo>
                <a:lnTo>
                  <a:pt x="47483" y="4929"/>
                </a:lnTo>
                <a:lnTo>
                  <a:pt x="48004" y="4749"/>
                </a:lnTo>
                <a:lnTo>
                  <a:pt x="48472" y="4569"/>
                </a:lnTo>
                <a:lnTo>
                  <a:pt x="48922" y="4371"/>
                </a:lnTo>
                <a:lnTo>
                  <a:pt x="49371" y="4155"/>
                </a:lnTo>
                <a:lnTo>
                  <a:pt x="49821" y="3921"/>
                </a:lnTo>
                <a:lnTo>
                  <a:pt x="50253" y="3670"/>
                </a:lnTo>
                <a:lnTo>
                  <a:pt x="50666" y="3400"/>
                </a:lnTo>
                <a:lnTo>
                  <a:pt x="51080" y="3130"/>
                </a:lnTo>
                <a:lnTo>
                  <a:pt x="51476" y="2824"/>
                </a:lnTo>
                <a:lnTo>
                  <a:pt x="51871" y="2518"/>
                </a:lnTo>
                <a:lnTo>
                  <a:pt x="52249" y="2195"/>
                </a:lnTo>
                <a:lnTo>
                  <a:pt x="52627" y="1871"/>
                </a:lnTo>
                <a:lnTo>
                  <a:pt x="52986" y="1511"/>
                </a:lnTo>
                <a:lnTo>
                  <a:pt x="53328" y="1152"/>
                </a:lnTo>
                <a:lnTo>
                  <a:pt x="53652" y="774"/>
                </a:lnTo>
                <a:lnTo>
                  <a:pt x="53976" y="396"/>
                </a:lnTo>
                <a:lnTo>
                  <a:pt x="54281" y="0"/>
                </a:lnTo>
                <a:close/>
              </a:path>
            </a:pathLst>
          </a:custGeom>
          <a:solidFill>
            <a:schemeClr val="lt1"/>
          </a:solidFill>
          <a:ln>
            <a:noFill/>
          </a:ln>
          <a:effectLst>
            <a:outerShdw dist="47625" dir="6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accent3"/>
              </a:solidFill>
            </a:endParaRPr>
          </a:p>
        </p:txBody>
      </p:sp>
      <p:sp>
        <p:nvSpPr>
          <p:cNvPr id="884" name="Google Shape;884;p30"/>
          <p:cNvSpPr/>
          <p:nvPr/>
        </p:nvSpPr>
        <p:spPr>
          <a:xfrm>
            <a:off x="9052319" y="5"/>
            <a:ext cx="3139627" cy="1743444"/>
          </a:xfrm>
          <a:custGeom>
            <a:avLst/>
            <a:gdLst/>
            <a:ahLst/>
            <a:cxnLst/>
            <a:rect l="l" t="t" r="r" b="b"/>
            <a:pathLst>
              <a:path w="62447" h="34677" extrusionOk="0">
                <a:moveTo>
                  <a:pt x="1" y="0"/>
                </a:moveTo>
                <a:lnTo>
                  <a:pt x="343" y="450"/>
                </a:lnTo>
                <a:lnTo>
                  <a:pt x="702" y="882"/>
                </a:lnTo>
                <a:lnTo>
                  <a:pt x="1080" y="1313"/>
                </a:lnTo>
                <a:lnTo>
                  <a:pt x="1476" y="1727"/>
                </a:lnTo>
                <a:lnTo>
                  <a:pt x="1889" y="2141"/>
                </a:lnTo>
                <a:lnTo>
                  <a:pt x="2321" y="2518"/>
                </a:lnTo>
                <a:lnTo>
                  <a:pt x="2753" y="2896"/>
                </a:lnTo>
                <a:lnTo>
                  <a:pt x="3202" y="3238"/>
                </a:lnTo>
                <a:lnTo>
                  <a:pt x="3670" y="3579"/>
                </a:lnTo>
                <a:lnTo>
                  <a:pt x="4138" y="3903"/>
                </a:lnTo>
                <a:lnTo>
                  <a:pt x="4623" y="4209"/>
                </a:lnTo>
                <a:lnTo>
                  <a:pt x="5127" y="4497"/>
                </a:lnTo>
                <a:lnTo>
                  <a:pt x="5630" y="4766"/>
                </a:lnTo>
                <a:lnTo>
                  <a:pt x="6152" y="5018"/>
                </a:lnTo>
                <a:lnTo>
                  <a:pt x="6674" y="5252"/>
                </a:lnTo>
                <a:lnTo>
                  <a:pt x="7195" y="5450"/>
                </a:lnTo>
                <a:lnTo>
                  <a:pt x="7807" y="5666"/>
                </a:lnTo>
                <a:lnTo>
                  <a:pt x="8418" y="5846"/>
                </a:lnTo>
                <a:lnTo>
                  <a:pt x="9030" y="6007"/>
                </a:lnTo>
                <a:lnTo>
                  <a:pt x="9659" y="6151"/>
                </a:lnTo>
                <a:lnTo>
                  <a:pt x="10271" y="6259"/>
                </a:lnTo>
                <a:lnTo>
                  <a:pt x="10918" y="6349"/>
                </a:lnTo>
                <a:lnTo>
                  <a:pt x="11548" y="6421"/>
                </a:lnTo>
                <a:lnTo>
                  <a:pt x="12177" y="6457"/>
                </a:lnTo>
                <a:lnTo>
                  <a:pt x="13346" y="6457"/>
                </a:lnTo>
                <a:lnTo>
                  <a:pt x="13940" y="6421"/>
                </a:lnTo>
                <a:lnTo>
                  <a:pt x="14515" y="6367"/>
                </a:lnTo>
                <a:lnTo>
                  <a:pt x="15109" y="6295"/>
                </a:lnTo>
                <a:lnTo>
                  <a:pt x="15684" y="6205"/>
                </a:lnTo>
                <a:lnTo>
                  <a:pt x="16242" y="6079"/>
                </a:lnTo>
                <a:lnTo>
                  <a:pt x="16817" y="5953"/>
                </a:lnTo>
                <a:lnTo>
                  <a:pt x="17249" y="5828"/>
                </a:lnTo>
                <a:lnTo>
                  <a:pt x="17681" y="5702"/>
                </a:lnTo>
                <a:lnTo>
                  <a:pt x="17753" y="6097"/>
                </a:lnTo>
                <a:lnTo>
                  <a:pt x="17843" y="6493"/>
                </a:lnTo>
                <a:lnTo>
                  <a:pt x="17951" y="6871"/>
                </a:lnTo>
                <a:lnTo>
                  <a:pt x="18076" y="7266"/>
                </a:lnTo>
                <a:lnTo>
                  <a:pt x="18220" y="7644"/>
                </a:lnTo>
                <a:lnTo>
                  <a:pt x="18382" y="8022"/>
                </a:lnTo>
                <a:lnTo>
                  <a:pt x="18544" y="8400"/>
                </a:lnTo>
                <a:lnTo>
                  <a:pt x="18742" y="8777"/>
                </a:lnTo>
                <a:lnTo>
                  <a:pt x="19120" y="9515"/>
                </a:lnTo>
                <a:lnTo>
                  <a:pt x="19551" y="10234"/>
                </a:lnTo>
                <a:lnTo>
                  <a:pt x="20397" y="11637"/>
                </a:lnTo>
                <a:lnTo>
                  <a:pt x="20810" y="12302"/>
                </a:lnTo>
                <a:lnTo>
                  <a:pt x="21242" y="12950"/>
                </a:lnTo>
                <a:lnTo>
                  <a:pt x="21710" y="13579"/>
                </a:lnTo>
                <a:lnTo>
                  <a:pt x="22195" y="14191"/>
                </a:lnTo>
                <a:lnTo>
                  <a:pt x="22447" y="14479"/>
                </a:lnTo>
                <a:lnTo>
                  <a:pt x="22717" y="14766"/>
                </a:lnTo>
                <a:lnTo>
                  <a:pt x="22986" y="15054"/>
                </a:lnTo>
                <a:lnTo>
                  <a:pt x="23274" y="15324"/>
                </a:lnTo>
                <a:lnTo>
                  <a:pt x="23562" y="15576"/>
                </a:lnTo>
                <a:lnTo>
                  <a:pt x="23850" y="15828"/>
                </a:lnTo>
                <a:lnTo>
                  <a:pt x="24174" y="16061"/>
                </a:lnTo>
                <a:lnTo>
                  <a:pt x="24479" y="16295"/>
                </a:lnTo>
                <a:lnTo>
                  <a:pt x="24875" y="16529"/>
                </a:lnTo>
                <a:lnTo>
                  <a:pt x="25253" y="16763"/>
                </a:lnTo>
                <a:lnTo>
                  <a:pt x="25666" y="16961"/>
                </a:lnTo>
                <a:lnTo>
                  <a:pt x="26080" y="17158"/>
                </a:lnTo>
                <a:lnTo>
                  <a:pt x="26494" y="17320"/>
                </a:lnTo>
                <a:lnTo>
                  <a:pt x="26925" y="17482"/>
                </a:lnTo>
                <a:lnTo>
                  <a:pt x="27357" y="17608"/>
                </a:lnTo>
                <a:lnTo>
                  <a:pt x="27807" y="17716"/>
                </a:lnTo>
                <a:lnTo>
                  <a:pt x="28238" y="17824"/>
                </a:lnTo>
                <a:lnTo>
                  <a:pt x="28688" y="17896"/>
                </a:lnTo>
                <a:lnTo>
                  <a:pt x="29156" y="17968"/>
                </a:lnTo>
                <a:lnTo>
                  <a:pt x="29605" y="18004"/>
                </a:lnTo>
                <a:lnTo>
                  <a:pt x="30055" y="18040"/>
                </a:lnTo>
                <a:lnTo>
                  <a:pt x="30522" y="18058"/>
                </a:lnTo>
                <a:lnTo>
                  <a:pt x="30972" y="18040"/>
                </a:lnTo>
                <a:lnTo>
                  <a:pt x="31422" y="18022"/>
                </a:lnTo>
                <a:lnTo>
                  <a:pt x="31889" y="17986"/>
                </a:lnTo>
                <a:lnTo>
                  <a:pt x="32339" y="17932"/>
                </a:lnTo>
                <a:lnTo>
                  <a:pt x="32789" y="17878"/>
                </a:lnTo>
                <a:lnTo>
                  <a:pt x="33238" y="17788"/>
                </a:lnTo>
                <a:lnTo>
                  <a:pt x="33670" y="17698"/>
                </a:lnTo>
                <a:lnTo>
                  <a:pt x="34120" y="17590"/>
                </a:lnTo>
                <a:lnTo>
                  <a:pt x="34551" y="17482"/>
                </a:lnTo>
                <a:lnTo>
                  <a:pt x="35001" y="17356"/>
                </a:lnTo>
                <a:lnTo>
                  <a:pt x="35433" y="17212"/>
                </a:lnTo>
                <a:lnTo>
                  <a:pt x="35864" y="17069"/>
                </a:lnTo>
                <a:lnTo>
                  <a:pt x="36709" y="16727"/>
                </a:lnTo>
                <a:lnTo>
                  <a:pt x="37537" y="16349"/>
                </a:lnTo>
                <a:lnTo>
                  <a:pt x="38364" y="15953"/>
                </a:lnTo>
                <a:lnTo>
                  <a:pt x="38436" y="16277"/>
                </a:lnTo>
                <a:lnTo>
                  <a:pt x="38508" y="16601"/>
                </a:lnTo>
                <a:lnTo>
                  <a:pt x="38598" y="16925"/>
                </a:lnTo>
                <a:lnTo>
                  <a:pt x="38724" y="17230"/>
                </a:lnTo>
                <a:lnTo>
                  <a:pt x="38832" y="17518"/>
                </a:lnTo>
                <a:lnTo>
                  <a:pt x="38976" y="17824"/>
                </a:lnTo>
                <a:lnTo>
                  <a:pt x="39120" y="18094"/>
                </a:lnTo>
                <a:lnTo>
                  <a:pt x="39299" y="18364"/>
                </a:lnTo>
                <a:lnTo>
                  <a:pt x="39461" y="18633"/>
                </a:lnTo>
                <a:lnTo>
                  <a:pt x="39659" y="18885"/>
                </a:lnTo>
                <a:lnTo>
                  <a:pt x="39875" y="19137"/>
                </a:lnTo>
                <a:lnTo>
                  <a:pt x="40091" y="19371"/>
                </a:lnTo>
                <a:lnTo>
                  <a:pt x="40325" y="19587"/>
                </a:lnTo>
                <a:lnTo>
                  <a:pt x="40576" y="19802"/>
                </a:lnTo>
                <a:lnTo>
                  <a:pt x="40828" y="20000"/>
                </a:lnTo>
                <a:lnTo>
                  <a:pt x="41116" y="20198"/>
                </a:lnTo>
                <a:lnTo>
                  <a:pt x="41404" y="20378"/>
                </a:lnTo>
                <a:lnTo>
                  <a:pt x="41691" y="20522"/>
                </a:lnTo>
                <a:lnTo>
                  <a:pt x="41997" y="20666"/>
                </a:lnTo>
                <a:lnTo>
                  <a:pt x="42321" y="20792"/>
                </a:lnTo>
                <a:lnTo>
                  <a:pt x="42627" y="20917"/>
                </a:lnTo>
                <a:lnTo>
                  <a:pt x="42950" y="21007"/>
                </a:lnTo>
                <a:lnTo>
                  <a:pt x="43274" y="21079"/>
                </a:lnTo>
                <a:lnTo>
                  <a:pt x="43616" y="21151"/>
                </a:lnTo>
                <a:lnTo>
                  <a:pt x="43940" y="21187"/>
                </a:lnTo>
                <a:lnTo>
                  <a:pt x="44281" y="21223"/>
                </a:lnTo>
                <a:lnTo>
                  <a:pt x="44947" y="21223"/>
                </a:lnTo>
                <a:lnTo>
                  <a:pt x="45289" y="21205"/>
                </a:lnTo>
                <a:lnTo>
                  <a:pt x="45630" y="21169"/>
                </a:lnTo>
                <a:lnTo>
                  <a:pt x="45954" y="21115"/>
                </a:lnTo>
                <a:lnTo>
                  <a:pt x="46278" y="21043"/>
                </a:lnTo>
                <a:lnTo>
                  <a:pt x="46763" y="21979"/>
                </a:lnTo>
                <a:lnTo>
                  <a:pt x="47267" y="22896"/>
                </a:lnTo>
                <a:lnTo>
                  <a:pt x="47825" y="23795"/>
                </a:lnTo>
                <a:lnTo>
                  <a:pt x="48400" y="24694"/>
                </a:lnTo>
                <a:lnTo>
                  <a:pt x="49012" y="25558"/>
                </a:lnTo>
                <a:lnTo>
                  <a:pt x="49659" y="26403"/>
                </a:lnTo>
                <a:lnTo>
                  <a:pt x="50343" y="27212"/>
                </a:lnTo>
                <a:lnTo>
                  <a:pt x="51062" y="28004"/>
                </a:lnTo>
                <a:lnTo>
                  <a:pt x="51422" y="28381"/>
                </a:lnTo>
                <a:lnTo>
                  <a:pt x="51799" y="28759"/>
                </a:lnTo>
                <a:lnTo>
                  <a:pt x="52177" y="29119"/>
                </a:lnTo>
                <a:lnTo>
                  <a:pt x="52555" y="29479"/>
                </a:lnTo>
                <a:lnTo>
                  <a:pt x="52950" y="29838"/>
                </a:lnTo>
                <a:lnTo>
                  <a:pt x="53364" y="30180"/>
                </a:lnTo>
                <a:lnTo>
                  <a:pt x="53778" y="30504"/>
                </a:lnTo>
                <a:lnTo>
                  <a:pt x="54191" y="30828"/>
                </a:lnTo>
                <a:lnTo>
                  <a:pt x="54605" y="31133"/>
                </a:lnTo>
                <a:lnTo>
                  <a:pt x="55037" y="31439"/>
                </a:lnTo>
                <a:lnTo>
                  <a:pt x="55486" y="31727"/>
                </a:lnTo>
                <a:lnTo>
                  <a:pt x="55918" y="32015"/>
                </a:lnTo>
                <a:lnTo>
                  <a:pt x="56368" y="32266"/>
                </a:lnTo>
                <a:lnTo>
                  <a:pt x="56835" y="32536"/>
                </a:lnTo>
                <a:lnTo>
                  <a:pt x="57303" y="32770"/>
                </a:lnTo>
                <a:lnTo>
                  <a:pt x="57771" y="33004"/>
                </a:lnTo>
                <a:lnTo>
                  <a:pt x="58328" y="33274"/>
                </a:lnTo>
                <a:lnTo>
                  <a:pt x="58904" y="33507"/>
                </a:lnTo>
                <a:lnTo>
                  <a:pt x="59479" y="33741"/>
                </a:lnTo>
                <a:lnTo>
                  <a:pt x="60055" y="33957"/>
                </a:lnTo>
                <a:lnTo>
                  <a:pt x="60648" y="34173"/>
                </a:lnTo>
                <a:lnTo>
                  <a:pt x="61242" y="34353"/>
                </a:lnTo>
                <a:lnTo>
                  <a:pt x="61835" y="34533"/>
                </a:lnTo>
                <a:lnTo>
                  <a:pt x="62447" y="34676"/>
                </a:lnTo>
                <a:lnTo>
                  <a:pt x="62447" y="0"/>
                </a:lnTo>
                <a:close/>
              </a:path>
            </a:pathLst>
          </a:custGeom>
          <a:solidFill>
            <a:schemeClr val="lt1"/>
          </a:solidFill>
          <a:ln>
            <a:noFill/>
          </a:ln>
          <a:effectLst>
            <a:outerShdw dist="47625" dir="5400000" algn="bl" rotWithShape="0">
              <a:srgbClr val="77C0EA">
                <a:alpha val="15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5" name="Google Shape;885;p30"/>
          <p:cNvSpPr/>
          <p:nvPr/>
        </p:nvSpPr>
        <p:spPr>
          <a:xfrm flipH="1">
            <a:off x="10659503" y="5402998"/>
            <a:ext cx="1570031" cy="1491764"/>
          </a:xfrm>
          <a:custGeom>
            <a:avLst/>
            <a:gdLst/>
            <a:ahLst/>
            <a:cxnLst/>
            <a:rect l="l" t="t" r="r" b="b"/>
            <a:pathLst>
              <a:path w="50832" h="48298" extrusionOk="0">
                <a:moveTo>
                  <a:pt x="5900" y="0"/>
                </a:moveTo>
                <a:lnTo>
                  <a:pt x="5107" y="39"/>
                </a:lnTo>
                <a:lnTo>
                  <a:pt x="4353" y="117"/>
                </a:lnTo>
                <a:lnTo>
                  <a:pt x="3618" y="213"/>
                </a:lnTo>
                <a:lnTo>
                  <a:pt x="2941" y="329"/>
                </a:lnTo>
                <a:lnTo>
                  <a:pt x="2322" y="465"/>
                </a:lnTo>
                <a:lnTo>
                  <a:pt x="1780" y="581"/>
                </a:lnTo>
                <a:lnTo>
                  <a:pt x="1026" y="793"/>
                </a:lnTo>
                <a:lnTo>
                  <a:pt x="736" y="890"/>
                </a:lnTo>
                <a:lnTo>
                  <a:pt x="736" y="27679"/>
                </a:lnTo>
                <a:lnTo>
                  <a:pt x="1" y="27717"/>
                </a:lnTo>
                <a:lnTo>
                  <a:pt x="1" y="48297"/>
                </a:lnTo>
                <a:lnTo>
                  <a:pt x="50406" y="48297"/>
                </a:lnTo>
                <a:lnTo>
                  <a:pt x="50502" y="47562"/>
                </a:lnTo>
                <a:lnTo>
                  <a:pt x="50599" y="46847"/>
                </a:lnTo>
                <a:lnTo>
                  <a:pt x="50676" y="46131"/>
                </a:lnTo>
                <a:lnTo>
                  <a:pt x="50734" y="45415"/>
                </a:lnTo>
                <a:lnTo>
                  <a:pt x="50792" y="44719"/>
                </a:lnTo>
                <a:lnTo>
                  <a:pt x="50812" y="44023"/>
                </a:lnTo>
                <a:lnTo>
                  <a:pt x="50831" y="43346"/>
                </a:lnTo>
                <a:lnTo>
                  <a:pt x="50831" y="42669"/>
                </a:lnTo>
                <a:lnTo>
                  <a:pt x="50792" y="41992"/>
                </a:lnTo>
                <a:lnTo>
                  <a:pt x="50754" y="41353"/>
                </a:lnTo>
                <a:lnTo>
                  <a:pt x="50696" y="40715"/>
                </a:lnTo>
                <a:lnTo>
                  <a:pt x="50618" y="40077"/>
                </a:lnTo>
                <a:lnTo>
                  <a:pt x="50522" y="39477"/>
                </a:lnTo>
                <a:lnTo>
                  <a:pt x="50406" y="38878"/>
                </a:lnTo>
                <a:lnTo>
                  <a:pt x="50270" y="38297"/>
                </a:lnTo>
                <a:lnTo>
                  <a:pt x="50115" y="37717"/>
                </a:lnTo>
                <a:lnTo>
                  <a:pt x="49941" y="37176"/>
                </a:lnTo>
                <a:lnTo>
                  <a:pt x="49748" y="36634"/>
                </a:lnTo>
                <a:lnTo>
                  <a:pt x="49516" y="36112"/>
                </a:lnTo>
                <a:lnTo>
                  <a:pt x="49284" y="35609"/>
                </a:lnTo>
                <a:lnTo>
                  <a:pt x="49032" y="35125"/>
                </a:lnTo>
                <a:lnTo>
                  <a:pt x="48742" y="34680"/>
                </a:lnTo>
                <a:lnTo>
                  <a:pt x="48433" y="34236"/>
                </a:lnTo>
                <a:lnTo>
                  <a:pt x="48123" y="33810"/>
                </a:lnTo>
                <a:lnTo>
                  <a:pt x="47775" y="33404"/>
                </a:lnTo>
                <a:lnTo>
                  <a:pt x="47408" y="33036"/>
                </a:lnTo>
                <a:lnTo>
                  <a:pt x="47001" y="32669"/>
                </a:lnTo>
                <a:lnTo>
                  <a:pt x="46595" y="32340"/>
                </a:lnTo>
                <a:lnTo>
                  <a:pt x="46150" y="32031"/>
                </a:lnTo>
                <a:lnTo>
                  <a:pt x="45686" y="31760"/>
                </a:lnTo>
                <a:lnTo>
                  <a:pt x="45203" y="31489"/>
                </a:lnTo>
                <a:lnTo>
                  <a:pt x="44680" y="31257"/>
                </a:lnTo>
                <a:lnTo>
                  <a:pt x="44371" y="31141"/>
                </a:lnTo>
                <a:lnTo>
                  <a:pt x="44061" y="31025"/>
                </a:lnTo>
                <a:lnTo>
                  <a:pt x="43462" y="30851"/>
                </a:lnTo>
                <a:lnTo>
                  <a:pt x="42843" y="30715"/>
                </a:lnTo>
                <a:lnTo>
                  <a:pt x="42224" y="30619"/>
                </a:lnTo>
                <a:lnTo>
                  <a:pt x="41624" y="30541"/>
                </a:lnTo>
                <a:lnTo>
                  <a:pt x="41044" y="30503"/>
                </a:lnTo>
                <a:lnTo>
                  <a:pt x="39980" y="30503"/>
                </a:lnTo>
                <a:lnTo>
                  <a:pt x="39497" y="30522"/>
                </a:lnTo>
                <a:lnTo>
                  <a:pt x="39052" y="30561"/>
                </a:lnTo>
                <a:lnTo>
                  <a:pt x="38336" y="30657"/>
                </a:lnTo>
                <a:lnTo>
                  <a:pt x="37872" y="30735"/>
                </a:lnTo>
                <a:lnTo>
                  <a:pt x="37698" y="30754"/>
                </a:lnTo>
                <a:lnTo>
                  <a:pt x="37737" y="30425"/>
                </a:lnTo>
                <a:lnTo>
                  <a:pt x="37737" y="30058"/>
                </a:lnTo>
                <a:lnTo>
                  <a:pt x="37717" y="29613"/>
                </a:lnTo>
                <a:lnTo>
                  <a:pt x="37679" y="29361"/>
                </a:lnTo>
                <a:lnTo>
                  <a:pt x="37640" y="29091"/>
                </a:lnTo>
                <a:lnTo>
                  <a:pt x="37582" y="28839"/>
                </a:lnTo>
                <a:lnTo>
                  <a:pt x="37485" y="28588"/>
                </a:lnTo>
                <a:lnTo>
                  <a:pt x="37388" y="28317"/>
                </a:lnTo>
                <a:lnTo>
                  <a:pt x="37253" y="28085"/>
                </a:lnTo>
                <a:lnTo>
                  <a:pt x="37098" y="27853"/>
                </a:lnTo>
                <a:lnTo>
                  <a:pt x="36905" y="27640"/>
                </a:lnTo>
                <a:lnTo>
                  <a:pt x="36692" y="27447"/>
                </a:lnTo>
                <a:lnTo>
                  <a:pt x="36460" y="27311"/>
                </a:lnTo>
                <a:lnTo>
                  <a:pt x="36209" y="27195"/>
                </a:lnTo>
                <a:lnTo>
                  <a:pt x="35938" y="27098"/>
                </a:lnTo>
                <a:lnTo>
                  <a:pt x="35648" y="27040"/>
                </a:lnTo>
                <a:lnTo>
                  <a:pt x="35377" y="27021"/>
                </a:lnTo>
                <a:lnTo>
                  <a:pt x="35106" y="27002"/>
                </a:lnTo>
                <a:lnTo>
                  <a:pt x="34835" y="27002"/>
                </a:lnTo>
                <a:lnTo>
                  <a:pt x="34352" y="27040"/>
                </a:lnTo>
                <a:lnTo>
                  <a:pt x="33946" y="27098"/>
                </a:lnTo>
                <a:lnTo>
                  <a:pt x="33675" y="27156"/>
                </a:lnTo>
                <a:lnTo>
                  <a:pt x="33578" y="27176"/>
                </a:lnTo>
                <a:lnTo>
                  <a:pt x="33617" y="26944"/>
                </a:lnTo>
                <a:lnTo>
                  <a:pt x="33655" y="26286"/>
                </a:lnTo>
                <a:lnTo>
                  <a:pt x="33675" y="25822"/>
                </a:lnTo>
                <a:lnTo>
                  <a:pt x="33675" y="25300"/>
                </a:lnTo>
                <a:lnTo>
                  <a:pt x="33655" y="24719"/>
                </a:lnTo>
                <a:lnTo>
                  <a:pt x="33617" y="24081"/>
                </a:lnTo>
                <a:lnTo>
                  <a:pt x="33520" y="23404"/>
                </a:lnTo>
                <a:lnTo>
                  <a:pt x="33385" y="22708"/>
                </a:lnTo>
                <a:lnTo>
                  <a:pt x="33307" y="22340"/>
                </a:lnTo>
                <a:lnTo>
                  <a:pt x="33191" y="21992"/>
                </a:lnTo>
                <a:lnTo>
                  <a:pt x="33095" y="21625"/>
                </a:lnTo>
                <a:lnTo>
                  <a:pt x="32959" y="21277"/>
                </a:lnTo>
                <a:lnTo>
                  <a:pt x="32804" y="20909"/>
                </a:lnTo>
                <a:lnTo>
                  <a:pt x="32650" y="20561"/>
                </a:lnTo>
                <a:lnTo>
                  <a:pt x="32456" y="20213"/>
                </a:lnTo>
                <a:lnTo>
                  <a:pt x="32263" y="19865"/>
                </a:lnTo>
                <a:lnTo>
                  <a:pt x="32050" y="19536"/>
                </a:lnTo>
                <a:lnTo>
                  <a:pt x="31799" y="19207"/>
                </a:lnTo>
                <a:lnTo>
                  <a:pt x="31528" y="18897"/>
                </a:lnTo>
                <a:lnTo>
                  <a:pt x="31238" y="18588"/>
                </a:lnTo>
                <a:lnTo>
                  <a:pt x="30948" y="18298"/>
                </a:lnTo>
                <a:lnTo>
                  <a:pt x="30619" y="18046"/>
                </a:lnTo>
                <a:lnTo>
                  <a:pt x="30290" y="17814"/>
                </a:lnTo>
                <a:lnTo>
                  <a:pt x="29961" y="17602"/>
                </a:lnTo>
                <a:lnTo>
                  <a:pt x="29613" y="17408"/>
                </a:lnTo>
                <a:lnTo>
                  <a:pt x="29246" y="17253"/>
                </a:lnTo>
                <a:lnTo>
                  <a:pt x="28897" y="17118"/>
                </a:lnTo>
                <a:lnTo>
                  <a:pt x="28530" y="16983"/>
                </a:lnTo>
                <a:lnTo>
                  <a:pt x="28162" y="16886"/>
                </a:lnTo>
                <a:lnTo>
                  <a:pt x="27795" y="16809"/>
                </a:lnTo>
                <a:lnTo>
                  <a:pt x="27427" y="16731"/>
                </a:lnTo>
                <a:lnTo>
                  <a:pt x="27060" y="16673"/>
                </a:lnTo>
                <a:lnTo>
                  <a:pt x="26712" y="16634"/>
                </a:lnTo>
                <a:lnTo>
                  <a:pt x="26344" y="16615"/>
                </a:lnTo>
                <a:lnTo>
                  <a:pt x="25667" y="16596"/>
                </a:lnTo>
                <a:lnTo>
                  <a:pt x="25010" y="16615"/>
                </a:lnTo>
                <a:lnTo>
                  <a:pt x="24410" y="16654"/>
                </a:lnTo>
                <a:lnTo>
                  <a:pt x="23868" y="16731"/>
                </a:lnTo>
                <a:lnTo>
                  <a:pt x="23385" y="16789"/>
                </a:lnTo>
                <a:lnTo>
                  <a:pt x="22998" y="16867"/>
                </a:lnTo>
                <a:lnTo>
                  <a:pt x="22708" y="16944"/>
                </a:lnTo>
                <a:lnTo>
                  <a:pt x="22476" y="17002"/>
                </a:lnTo>
                <a:lnTo>
                  <a:pt x="22476" y="17002"/>
                </a:lnTo>
                <a:lnTo>
                  <a:pt x="22534" y="16809"/>
                </a:lnTo>
                <a:lnTo>
                  <a:pt x="22669" y="16325"/>
                </a:lnTo>
                <a:lnTo>
                  <a:pt x="22747" y="15977"/>
                </a:lnTo>
                <a:lnTo>
                  <a:pt x="22805" y="15590"/>
                </a:lnTo>
                <a:lnTo>
                  <a:pt x="22882" y="15165"/>
                </a:lnTo>
                <a:lnTo>
                  <a:pt x="22921" y="14720"/>
                </a:lnTo>
                <a:lnTo>
                  <a:pt x="22940" y="14255"/>
                </a:lnTo>
                <a:lnTo>
                  <a:pt x="22921" y="13772"/>
                </a:lnTo>
                <a:lnTo>
                  <a:pt x="22882" y="13288"/>
                </a:lnTo>
                <a:lnTo>
                  <a:pt x="22824" y="13056"/>
                </a:lnTo>
                <a:lnTo>
                  <a:pt x="22766" y="12824"/>
                </a:lnTo>
                <a:lnTo>
                  <a:pt x="22708" y="12592"/>
                </a:lnTo>
                <a:lnTo>
                  <a:pt x="22611" y="12379"/>
                </a:lnTo>
                <a:lnTo>
                  <a:pt x="22515" y="12167"/>
                </a:lnTo>
                <a:lnTo>
                  <a:pt x="22399" y="11954"/>
                </a:lnTo>
                <a:lnTo>
                  <a:pt x="22263" y="11760"/>
                </a:lnTo>
                <a:lnTo>
                  <a:pt x="22108" y="11586"/>
                </a:lnTo>
                <a:lnTo>
                  <a:pt x="21934" y="11412"/>
                </a:lnTo>
                <a:lnTo>
                  <a:pt x="21741" y="11257"/>
                </a:lnTo>
                <a:lnTo>
                  <a:pt x="21547" y="11122"/>
                </a:lnTo>
                <a:lnTo>
                  <a:pt x="21335" y="11006"/>
                </a:lnTo>
                <a:lnTo>
                  <a:pt x="21141" y="10929"/>
                </a:lnTo>
                <a:lnTo>
                  <a:pt x="20929" y="10851"/>
                </a:lnTo>
                <a:lnTo>
                  <a:pt x="20735" y="10793"/>
                </a:lnTo>
                <a:lnTo>
                  <a:pt x="20522" y="10755"/>
                </a:lnTo>
                <a:lnTo>
                  <a:pt x="20329" y="10716"/>
                </a:lnTo>
                <a:lnTo>
                  <a:pt x="19923" y="10716"/>
                </a:lnTo>
                <a:lnTo>
                  <a:pt x="19729" y="10735"/>
                </a:lnTo>
                <a:lnTo>
                  <a:pt x="19362" y="10793"/>
                </a:lnTo>
                <a:lnTo>
                  <a:pt x="18994" y="10890"/>
                </a:lnTo>
                <a:lnTo>
                  <a:pt x="18646" y="11025"/>
                </a:lnTo>
                <a:lnTo>
                  <a:pt x="18337" y="11161"/>
                </a:lnTo>
                <a:lnTo>
                  <a:pt x="18047" y="11315"/>
                </a:lnTo>
                <a:lnTo>
                  <a:pt x="17795" y="11470"/>
                </a:lnTo>
                <a:lnTo>
                  <a:pt x="17582" y="11625"/>
                </a:lnTo>
                <a:lnTo>
                  <a:pt x="17292" y="11857"/>
                </a:lnTo>
                <a:lnTo>
                  <a:pt x="17176" y="11954"/>
                </a:lnTo>
                <a:lnTo>
                  <a:pt x="17215" y="11857"/>
                </a:lnTo>
                <a:lnTo>
                  <a:pt x="17292" y="11644"/>
                </a:lnTo>
                <a:lnTo>
                  <a:pt x="17370" y="11315"/>
                </a:lnTo>
                <a:lnTo>
                  <a:pt x="17408" y="11103"/>
                </a:lnTo>
                <a:lnTo>
                  <a:pt x="17428" y="10890"/>
                </a:lnTo>
                <a:lnTo>
                  <a:pt x="17447" y="10677"/>
                </a:lnTo>
                <a:lnTo>
                  <a:pt x="17447" y="10445"/>
                </a:lnTo>
                <a:lnTo>
                  <a:pt x="17428" y="10213"/>
                </a:lnTo>
                <a:lnTo>
                  <a:pt x="17370" y="9981"/>
                </a:lnTo>
                <a:lnTo>
                  <a:pt x="17292" y="9749"/>
                </a:lnTo>
                <a:lnTo>
                  <a:pt x="17176" y="9517"/>
                </a:lnTo>
                <a:lnTo>
                  <a:pt x="17021" y="9323"/>
                </a:lnTo>
                <a:lnTo>
                  <a:pt x="16828" y="9130"/>
                </a:lnTo>
                <a:lnTo>
                  <a:pt x="16577" y="8956"/>
                </a:lnTo>
                <a:lnTo>
                  <a:pt x="16325" y="8820"/>
                </a:lnTo>
                <a:lnTo>
                  <a:pt x="16074" y="8724"/>
                </a:lnTo>
                <a:lnTo>
                  <a:pt x="15842" y="8666"/>
                </a:lnTo>
                <a:lnTo>
                  <a:pt x="15610" y="8646"/>
                </a:lnTo>
                <a:lnTo>
                  <a:pt x="15397" y="8646"/>
                </a:lnTo>
                <a:lnTo>
                  <a:pt x="15184" y="8685"/>
                </a:lnTo>
                <a:lnTo>
                  <a:pt x="14991" y="8724"/>
                </a:lnTo>
                <a:lnTo>
                  <a:pt x="14797" y="8782"/>
                </a:lnTo>
                <a:lnTo>
                  <a:pt x="14642" y="8840"/>
                </a:lnTo>
                <a:lnTo>
                  <a:pt x="14372" y="8975"/>
                </a:lnTo>
                <a:lnTo>
                  <a:pt x="14198" y="9091"/>
                </a:lnTo>
                <a:lnTo>
                  <a:pt x="14140" y="9130"/>
                </a:lnTo>
                <a:lnTo>
                  <a:pt x="14178" y="8956"/>
                </a:lnTo>
                <a:lnTo>
                  <a:pt x="14198" y="8782"/>
                </a:lnTo>
                <a:lnTo>
                  <a:pt x="14198" y="8550"/>
                </a:lnTo>
                <a:lnTo>
                  <a:pt x="14178" y="8434"/>
                </a:lnTo>
                <a:lnTo>
                  <a:pt x="14140" y="8317"/>
                </a:lnTo>
                <a:lnTo>
                  <a:pt x="14101" y="8201"/>
                </a:lnTo>
                <a:lnTo>
                  <a:pt x="14023" y="8066"/>
                </a:lnTo>
                <a:lnTo>
                  <a:pt x="13946" y="7969"/>
                </a:lnTo>
                <a:lnTo>
                  <a:pt x="13849" y="7853"/>
                </a:lnTo>
                <a:lnTo>
                  <a:pt x="13714" y="7757"/>
                </a:lnTo>
                <a:lnTo>
                  <a:pt x="13540" y="7679"/>
                </a:lnTo>
                <a:lnTo>
                  <a:pt x="13424" y="7621"/>
                </a:lnTo>
                <a:lnTo>
                  <a:pt x="13308" y="7602"/>
                </a:lnTo>
                <a:lnTo>
                  <a:pt x="13095" y="7563"/>
                </a:lnTo>
                <a:lnTo>
                  <a:pt x="12902" y="7582"/>
                </a:lnTo>
                <a:lnTo>
                  <a:pt x="12747" y="7621"/>
                </a:lnTo>
                <a:lnTo>
                  <a:pt x="12612" y="7679"/>
                </a:lnTo>
                <a:lnTo>
                  <a:pt x="12515" y="7737"/>
                </a:lnTo>
                <a:lnTo>
                  <a:pt x="12437" y="7795"/>
                </a:lnTo>
                <a:lnTo>
                  <a:pt x="12476" y="7602"/>
                </a:lnTo>
                <a:lnTo>
                  <a:pt x="12573" y="7080"/>
                </a:lnTo>
                <a:lnTo>
                  <a:pt x="12592" y="6712"/>
                </a:lnTo>
                <a:lnTo>
                  <a:pt x="12631" y="6287"/>
                </a:lnTo>
                <a:lnTo>
                  <a:pt x="12631" y="5822"/>
                </a:lnTo>
                <a:lnTo>
                  <a:pt x="12592" y="5319"/>
                </a:lnTo>
                <a:lnTo>
                  <a:pt x="12534" y="4797"/>
                </a:lnTo>
                <a:lnTo>
                  <a:pt x="12476" y="4526"/>
                </a:lnTo>
                <a:lnTo>
                  <a:pt x="12418" y="4256"/>
                </a:lnTo>
                <a:lnTo>
                  <a:pt x="12341" y="3966"/>
                </a:lnTo>
                <a:lnTo>
                  <a:pt x="12244" y="3695"/>
                </a:lnTo>
                <a:lnTo>
                  <a:pt x="12147" y="3405"/>
                </a:lnTo>
                <a:lnTo>
                  <a:pt x="12031" y="3134"/>
                </a:lnTo>
                <a:lnTo>
                  <a:pt x="11877" y="2863"/>
                </a:lnTo>
                <a:lnTo>
                  <a:pt x="11722" y="2592"/>
                </a:lnTo>
                <a:lnTo>
                  <a:pt x="11548" y="2321"/>
                </a:lnTo>
                <a:lnTo>
                  <a:pt x="11354" y="2070"/>
                </a:lnTo>
                <a:lnTo>
                  <a:pt x="11142" y="1819"/>
                </a:lnTo>
                <a:lnTo>
                  <a:pt x="10890" y="1567"/>
                </a:lnTo>
                <a:lnTo>
                  <a:pt x="10639" y="1335"/>
                </a:lnTo>
                <a:lnTo>
                  <a:pt x="10349" y="1103"/>
                </a:lnTo>
                <a:lnTo>
                  <a:pt x="10039" y="890"/>
                </a:lnTo>
                <a:lnTo>
                  <a:pt x="9710" y="716"/>
                </a:lnTo>
                <a:lnTo>
                  <a:pt x="9381" y="561"/>
                </a:lnTo>
                <a:lnTo>
                  <a:pt x="9014" y="426"/>
                </a:lnTo>
                <a:lnTo>
                  <a:pt x="8646" y="310"/>
                </a:lnTo>
                <a:lnTo>
                  <a:pt x="8279" y="213"/>
                </a:lnTo>
                <a:lnTo>
                  <a:pt x="7892" y="136"/>
                </a:lnTo>
                <a:lnTo>
                  <a:pt x="7505" y="78"/>
                </a:lnTo>
                <a:lnTo>
                  <a:pt x="7099" y="39"/>
                </a:lnTo>
                <a:lnTo>
                  <a:pt x="6712" y="20"/>
                </a:lnTo>
                <a:lnTo>
                  <a:pt x="6306" y="0"/>
                </a:lnTo>
                <a:close/>
              </a:path>
            </a:pathLst>
          </a:custGeom>
          <a:solidFill>
            <a:schemeClr val="lt1"/>
          </a:solidFill>
          <a:ln>
            <a:noFill/>
          </a:ln>
          <a:effectLst>
            <a:outerShdw dist="57150" dir="104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6" name="Google Shape;886;p30"/>
          <p:cNvSpPr/>
          <p:nvPr/>
        </p:nvSpPr>
        <p:spPr>
          <a:xfrm>
            <a:off x="-55486" y="5268964"/>
            <a:ext cx="2368315" cy="1699464"/>
          </a:xfrm>
          <a:custGeom>
            <a:avLst/>
            <a:gdLst/>
            <a:ahLst/>
            <a:cxnLst/>
            <a:rect l="l" t="t" r="r" b="b"/>
            <a:pathLst>
              <a:path w="57872" h="41528" extrusionOk="0">
                <a:moveTo>
                  <a:pt x="6016" y="0"/>
                </a:moveTo>
                <a:lnTo>
                  <a:pt x="5571" y="20"/>
                </a:lnTo>
                <a:lnTo>
                  <a:pt x="5146" y="58"/>
                </a:lnTo>
                <a:lnTo>
                  <a:pt x="4720" y="136"/>
                </a:lnTo>
                <a:lnTo>
                  <a:pt x="4295" y="213"/>
                </a:lnTo>
                <a:lnTo>
                  <a:pt x="3869" y="310"/>
                </a:lnTo>
                <a:lnTo>
                  <a:pt x="3482" y="406"/>
                </a:lnTo>
                <a:lnTo>
                  <a:pt x="3095" y="523"/>
                </a:lnTo>
                <a:lnTo>
                  <a:pt x="2360" y="774"/>
                </a:lnTo>
                <a:lnTo>
                  <a:pt x="1703" y="1045"/>
                </a:lnTo>
                <a:lnTo>
                  <a:pt x="1122" y="1316"/>
                </a:lnTo>
                <a:lnTo>
                  <a:pt x="658" y="1548"/>
                </a:lnTo>
                <a:lnTo>
                  <a:pt x="310" y="1741"/>
                </a:lnTo>
                <a:lnTo>
                  <a:pt x="1" y="1934"/>
                </a:lnTo>
                <a:lnTo>
                  <a:pt x="1" y="10155"/>
                </a:lnTo>
                <a:lnTo>
                  <a:pt x="310" y="41527"/>
                </a:lnTo>
                <a:lnTo>
                  <a:pt x="57871" y="41527"/>
                </a:lnTo>
                <a:lnTo>
                  <a:pt x="57852" y="41257"/>
                </a:lnTo>
                <a:lnTo>
                  <a:pt x="57794" y="40947"/>
                </a:lnTo>
                <a:lnTo>
                  <a:pt x="57717" y="40522"/>
                </a:lnTo>
                <a:lnTo>
                  <a:pt x="57601" y="40038"/>
                </a:lnTo>
                <a:lnTo>
                  <a:pt x="57465" y="39477"/>
                </a:lnTo>
                <a:lnTo>
                  <a:pt x="57272" y="38858"/>
                </a:lnTo>
                <a:lnTo>
                  <a:pt x="57020" y="38201"/>
                </a:lnTo>
                <a:lnTo>
                  <a:pt x="56885" y="37872"/>
                </a:lnTo>
                <a:lnTo>
                  <a:pt x="56730" y="37524"/>
                </a:lnTo>
                <a:lnTo>
                  <a:pt x="56556" y="37195"/>
                </a:lnTo>
                <a:lnTo>
                  <a:pt x="56382" y="36847"/>
                </a:lnTo>
                <a:lnTo>
                  <a:pt x="56169" y="36518"/>
                </a:lnTo>
                <a:lnTo>
                  <a:pt x="55957" y="36189"/>
                </a:lnTo>
                <a:lnTo>
                  <a:pt x="55725" y="35860"/>
                </a:lnTo>
                <a:lnTo>
                  <a:pt x="55473" y="35551"/>
                </a:lnTo>
                <a:lnTo>
                  <a:pt x="55202" y="35241"/>
                </a:lnTo>
                <a:lnTo>
                  <a:pt x="54912" y="34951"/>
                </a:lnTo>
                <a:lnTo>
                  <a:pt x="54603" y="34680"/>
                </a:lnTo>
                <a:lnTo>
                  <a:pt x="54274" y="34429"/>
                </a:lnTo>
                <a:lnTo>
                  <a:pt x="53926" y="34177"/>
                </a:lnTo>
                <a:lnTo>
                  <a:pt x="53539" y="33965"/>
                </a:lnTo>
                <a:lnTo>
                  <a:pt x="53152" y="33771"/>
                </a:lnTo>
                <a:lnTo>
                  <a:pt x="52727" y="33597"/>
                </a:lnTo>
                <a:lnTo>
                  <a:pt x="52301" y="33442"/>
                </a:lnTo>
                <a:lnTo>
                  <a:pt x="51895" y="33326"/>
                </a:lnTo>
                <a:lnTo>
                  <a:pt x="51489" y="33230"/>
                </a:lnTo>
                <a:lnTo>
                  <a:pt x="51082" y="33172"/>
                </a:lnTo>
                <a:lnTo>
                  <a:pt x="50696" y="33114"/>
                </a:lnTo>
                <a:lnTo>
                  <a:pt x="50328" y="33075"/>
                </a:lnTo>
                <a:lnTo>
                  <a:pt x="49612" y="33075"/>
                </a:lnTo>
                <a:lnTo>
                  <a:pt x="49264" y="33114"/>
                </a:lnTo>
                <a:lnTo>
                  <a:pt x="48936" y="33152"/>
                </a:lnTo>
                <a:lnTo>
                  <a:pt x="48607" y="33191"/>
                </a:lnTo>
                <a:lnTo>
                  <a:pt x="48297" y="33249"/>
                </a:lnTo>
                <a:lnTo>
                  <a:pt x="48007" y="33326"/>
                </a:lnTo>
                <a:lnTo>
                  <a:pt x="47717" y="33423"/>
                </a:lnTo>
                <a:lnTo>
                  <a:pt x="47195" y="33597"/>
                </a:lnTo>
                <a:lnTo>
                  <a:pt x="46711" y="33810"/>
                </a:lnTo>
                <a:lnTo>
                  <a:pt x="46305" y="34042"/>
                </a:lnTo>
                <a:lnTo>
                  <a:pt x="45938" y="34255"/>
                </a:lnTo>
                <a:lnTo>
                  <a:pt x="45647" y="34448"/>
                </a:lnTo>
                <a:lnTo>
                  <a:pt x="45396" y="34622"/>
                </a:lnTo>
                <a:lnTo>
                  <a:pt x="45222" y="34758"/>
                </a:lnTo>
                <a:lnTo>
                  <a:pt x="45087" y="34893"/>
                </a:lnTo>
                <a:lnTo>
                  <a:pt x="45125" y="34738"/>
                </a:lnTo>
                <a:lnTo>
                  <a:pt x="45183" y="34332"/>
                </a:lnTo>
                <a:lnTo>
                  <a:pt x="45222" y="34061"/>
                </a:lnTo>
                <a:lnTo>
                  <a:pt x="45241" y="33733"/>
                </a:lnTo>
                <a:lnTo>
                  <a:pt x="45241" y="33384"/>
                </a:lnTo>
                <a:lnTo>
                  <a:pt x="45203" y="33017"/>
                </a:lnTo>
                <a:lnTo>
                  <a:pt x="45145" y="32630"/>
                </a:lnTo>
                <a:lnTo>
                  <a:pt x="45048" y="32243"/>
                </a:lnTo>
                <a:lnTo>
                  <a:pt x="44990" y="32050"/>
                </a:lnTo>
                <a:lnTo>
                  <a:pt x="44912" y="31856"/>
                </a:lnTo>
                <a:lnTo>
                  <a:pt x="44816" y="31663"/>
                </a:lnTo>
                <a:lnTo>
                  <a:pt x="44719" y="31470"/>
                </a:lnTo>
                <a:lnTo>
                  <a:pt x="44603" y="31295"/>
                </a:lnTo>
                <a:lnTo>
                  <a:pt x="44448" y="31121"/>
                </a:lnTo>
                <a:lnTo>
                  <a:pt x="44313" y="30947"/>
                </a:lnTo>
                <a:lnTo>
                  <a:pt x="44139" y="30793"/>
                </a:lnTo>
                <a:lnTo>
                  <a:pt x="43945" y="30638"/>
                </a:lnTo>
                <a:lnTo>
                  <a:pt x="43733" y="30483"/>
                </a:lnTo>
                <a:lnTo>
                  <a:pt x="43520" y="30348"/>
                </a:lnTo>
                <a:lnTo>
                  <a:pt x="43268" y="30232"/>
                </a:lnTo>
                <a:lnTo>
                  <a:pt x="43017" y="30135"/>
                </a:lnTo>
                <a:lnTo>
                  <a:pt x="42765" y="30038"/>
                </a:lnTo>
                <a:lnTo>
                  <a:pt x="42514" y="29980"/>
                </a:lnTo>
                <a:lnTo>
                  <a:pt x="42263" y="29922"/>
                </a:lnTo>
                <a:lnTo>
                  <a:pt x="42030" y="29884"/>
                </a:lnTo>
                <a:lnTo>
                  <a:pt x="41798" y="29864"/>
                </a:lnTo>
                <a:lnTo>
                  <a:pt x="41566" y="29845"/>
                </a:lnTo>
                <a:lnTo>
                  <a:pt x="41354" y="29845"/>
                </a:lnTo>
                <a:lnTo>
                  <a:pt x="40928" y="29884"/>
                </a:lnTo>
                <a:lnTo>
                  <a:pt x="40541" y="29942"/>
                </a:lnTo>
                <a:lnTo>
                  <a:pt x="40174" y="30038"/>
                </a:lnTo>
                <a:lnTo>
                  <a:pt x="39826" y="30174"/>
                </a:lnTo>
                <a:lnTo>
                  <a:pt x="39516" y="30290"/>
                </a:lnTo>
                <a:lnTo>
                  <a:pt x="39245" y="30444"/>
                </a:lnTo>
                <a:lnTo>
                  <a:pt x="39013" y="30580"/>
                </a:lnTo>
                <a:lnTo>
                  <a:pt x="38820" y="30715"/>
                </a:lnTo>
                <a:lnTo>
                  <a:pt x="38549" y="30928"/>
                </a:lnTo>
                <a:lnTo>
                  <a:pt x="38452" y="31005"/>
                </a:lnTo>
                <a:lnTo>
                  <a:pt x="38452" y="31005"/>
                </a:lnTo>
                <a:lnTo>
                  <a:pt x="38491" y="30599"/>
                </a:lnTo>
                <a:lnTo>
                  <a:pt x="38530" y="30116"/>
                </a:lnTo>
                <a:lnTo>
                  <a:pt x="38549" y="29497"/>
                </a:lnTo>
                <a:lnTo>
                  <a:pt x="38510" y="28742"/>
                </a:lnTo>
                <a:lnTo>
                  <a:pt x="38491" y="28336"/>
                </a:lnTo>
                <a:lnTo>
                  <a:pt x="38433" y="27891"/>
                </a:lnTo>
                <a:lnTo>
                  <a:pt x="38375" y="27427"/>
                </a:lnTo>
                <a:lnTo>
                  <a:pt x="38298" y="26944"/>
                </a:lnTo>
                <a:lnTo>
                  <a:pt x="38181" y="26441"/>
                </a:lnTo>
                <a:lnTo>
                  <a:pt x="38046" y="25938"/>
                </a:lnTo>
                <a:lnTo>
                  <a:pt x="37891" y="25435"/>
                </a:lnTo>
                <a:lnTo>
                  <a:pt x="37698" y="24913"/>
                </a:lnTo>
                <a:lnTo>
                  <a:pt x="37485" y="24371"/>
                </a:lnTo>
                <a:lnTo>
                  <a:pt x="37234" y="23849"/>
                </a:lnTo>
                <a:lnTo>
                  <a:pt x="36944" y="23327"/>
                </a:lnTo>
                <a:lnTo>
                  <a:pt x="36615" y="22804"/>
                </a:lnTo>
                <a:lnTo>
                  <a:pt x="36247" y="22282"/>
                </a:lnTo>
                <a:lnTo>
                  <a:pt x="35841" y="21779"/>
                </a:lnTo>
                <a:lnTo>
                  <a:pt x="35377" y="21296"/>
                </a:lnTo>
                <a:lnTo>
                  <a:pt x="34874" y="20812"/>
                </a:lnTo>
                <a:lnTo>
                  <a:pt x="34603" y="20580"/>
                </a:lnTo>
                <a:lnTo>
                  <a:pt x="34332" y="20367"/>
                </a:lnTo>
                <a:lnTo>
                  <a:pt x="34042" y="20135"/>
                </a:lnTo>
                <a:lnTo>
                  <a:pt x="33733" y="19922"/>
                </a:lnTo>
                <a:lnTo>
                  <a:pt x="33404" y="19729"/>
                </a:lnTo>
                <a:lnTo>
                  <a:pt x="33075" y="19516"/>
                </a:lnTo>
                <a:lnTo>
                  <a:pt x="32727" y="19323"/>
                </a:lnTo>
                <a:lnTo>
                  <a:pt x="32360" y="19129"/>
                </a:lnTo>
                <a:lnTo>
                  <a:pt x="31973" y="18955"/>
                </a:lnTo>
                <a:lnTo>
                  <a:pt x="31586" y="18781"/>
                </a:lnTo>
                <a:lnTo>
                  <a:pt x="31180" y="18627"/>
                </a:lnTo>
                <a:lnTo>
                  <a:pt x="30754" y="18472"/>
                </a:lnTo>
                <a:lnTo>
                  <a:pt x="30000" y="18220"/>
                </a:lnTo>
                <a:lnTo>
                  <a:pt x="29246" y="18027"/>
                </a:lnTo>
                <a:lnTo>
                  <a:pt x="28530" y="17872"/>
                </a:lnTo>
                <a:lnTo>
                  <a:pt x="27814" y="17775"/>
                </a:lnTo>
                <a:lnTo>
                  <a:pt x="27137" y="17698"/>
                </a:lnTo>
                <a:lnTo>
                  <a:pt x="26480" y="17679"/>
                </a:lnTo>
                <a:lnTo>
                  <a:pt x="25822" y="17679"/>
                </a:lnTo>
                <a:lnTo>
                  <a:pt x="25203" y="17717"/>
                </a:lnTo>
                <a:lnTo>
                  <a:pt x="24603" y="17795"/>
                </a:lnTo>
                <a:lnTo>
                  <a:pt x="24043" y="17892"/>
                </a:lnTo>
                <a:lnTo>
                  <a:pt x="23482" y="18027"/>
                </a:lnTo>
                <a:lnTo>
                  <a:pt x="22940" y="18162"/>
                </a:lnTo>
                <a:lnTo>
                  <a:pt x="22437" y="18336"/>
                </a:lnTo>
                <a:lnTo>
                  <a:pt x="21954" y="18510"/>
                </a:lnTo>
                <a:lnTo>
                  <a:pt x="21489" y="18704"/>
                </a:lnTo>
                <a:lnTo>
                  <a:pt x="21045" y="18917"/>
                </a:lnTo>
                <a:lnTo>
                  <a:pt x="20638" y="19129"/>
                </a:lnTo>
                <a:lnTo>
                  <a:pt x="20252" y="19342"/>
                </a:lnTo>
                <a:lnTo>
                  <a:pt x="19884" y="19574"/>
                </a:lnTo>
                <a:lnTo>
                  <a:pt x="19536" y="19806"/>
                </a:lnTo>
                <a:lnTo>
                  <a:pt x="19226" y="20019"/>
                </a:lnTo>
                <a:lnTo>
                  <a:pt x="18936" y="20232"/>
                </a:lnTo>
                <a:lnTo>
                  <a:pt x="18433" y="20638"/>
                </a:lnTo>
                <a:lnTo>
                  <a:pt x="18047" y="21006"/>
                </a:lnTo>
                <a:lnTo>
                  <a:pt x="17756" y="21276"/>
                </a:lnTo>
                <a:lnTo>
                  <a:pt x="17524" y="21528"/>
                </a:lnTo>
                <a:lnTo>
                  <a:pt x="17640" y="21180"/>
                </a:lnTo>
                <a:lnTo>
                  <a:pt x="17737" y="20754"/>
                </a:lnTo>
                <a:lnTo>
                  <a:pt x="17834" y="20193"/>
                </a:lnTo>
                <a:lnTo>
                  <a:pt x="17950" y="19516"/>
                </a:lnTo>
                <a:lnTo>
                  <a:pt x="17989" y="19149"/>
                </a:lnTo>
                <a:lnTo>
                  <a:pt x="18008" y="18743"/>
                </a:lnTo>
                <a:lnTo>
                  <a:pt x="18047" y="18317"/>
                </a:lnTo>
                <a:lnTo>
                  <a:pt x="18047" y="17892"/>
                </a:lnTo>
                <a:lnTo>
                  <a:pt x="18027" y="17427"/>
                </a:lnTo>
                <a:lnTo>
                  <a:pt x="18008" y="16963"/>
                </a:lnTo>
                <a:lnTo>
                  <a:pt x="17969" y="16480"/>
                </a:lnTo>
                <a:lnTo>
                  <a:pt x="17892" y="15996"/>
                </a:lnTo>
                <a:lnTo>
                  <a:pt x="17795" y="15493"/>
                </a:lnTo>
                <a:lnTo>
                  <a:pt x="17679" y="15010"/>
                </a:lnTo>
                <a:lnTo>
                  <a:pt x="17524" y="14507"/>
                </a:lnTo>
                <a:lnTo>
                  <a:pt x="17331" y="14004"/>
                </a:lnTo>
                <a:lnTo>
                  <a:pt x="17118" y="13501"/>
                </a:lnTo>
                <a:lnTo>
                  <a:pt x="16867" y="12998"/>
                </a:lnTo>
                <a:lnTo>
                  <a:pt x="16577" y="12515"/>
                </a:lnTo>
                <a:lnTo>
                  <a:pt x="16248" y="12031"/>
                </a:lnTo>
                <a:lnTo>
                  <a:pt x="15861" y="11567"/>
                </a:lnTo>
                <a:lnTo>
                  <a:pt x="15435" y="11122"/>
                </a:lnTo>
                <a:lnTo>
                  <a:pt x="15203" y="10909"/>
                </a:lnTo>
                <a:lnTo>
                  <a:pt x="14971" y="10677"/>
                </a:lnTo>
                <a:lnTo>
                  <a:pt x="14720" y="10484"/>
                </a:lnTo>
                <a:lnTo>
                  <a:pt x="14449" y="10271"/>
                </a:lnTo>
                <a:lnTo>
                  <a:pt x="14178" y="10058"/>
                </a:lnTo>
                <a:lnTo>
                  <a:pt x="13888" y="9865"/>
                </a:lnTo>
                <a:lnTo>
                  <a:pt x="13579" y="9671"/>
                </a:lnTo>
                <a:lnTo>
                  <a:pt x="13250" y="9497"/>
                </a:lnTo>
                <a:lnTo>
                  <a:pt x="12747" y="9226"/>
                </a:lnTo>
                <a:lnTo>
                  <a:pt x="12244" y="8994"/>
                </a:lnTo>
                <a:lnTo>
                  <a:pt x="11760" y="8782"/>
                </a:lnTo>
                <a:lnTo>
                  <a:pt x="11258" y="8607"/>
                </a:lnTo>
                <a:lnTo>
                  <a:pt x="11412" y="8279"/>
                </a:lnTo>
                <a:lnTo>
                  <a:pt x="11548" y="7930"/>
                </a:lnTo>
                <a:lnTo>
                  <a:pt x="11664" y="7563"/>
                </a:lnTo>
                <a:lnTo>
                  <a:pt x="11760" y="7176"/>
                </a:lnTo>
                <a:lnTo>
                  <a:pt x="11838" y="6770"/>
                </a:lnTo>
                <a:lnTo>
                  <a:pt x="11896" y="6364"/>
                </a:lnTo>
                <a:lnTo>
                  <a:pt x="11915" y="5919"/>
                </a:lnTo>
                <a:lnTo>
                  <a:pt x="11915" y="5493"/>
                </a:lnTo>
                <a:lnTo>
                  <a:pt x="11896" y="5049"/>
                </a:lnTo>
                <a:lnTo>
                  <a:pt x="11819" y="4604"/>
                </a:lnTo>
                <a:lnTo>
                  <a:pt x="11722" y="4139"/>
                </a:lnTo>
                <a:lnTo>
                  <a:pt x="11567" y="3695"/>
                </a:lnTo>
                <a:lnTo>
                  <a:pt x="11393" y="3250"/>
                </a:lnTo>
                <a:lnTo>
                  <a:pt x="11161" y="2824"/>
                </a:lnTo>
                <a:lnTo>
                  <a:pt x="11025" y="2592"/>
                </a:lnTo>
                <a:lnTo>
                  <a:pt x="10890" y="2379"/>
                </a:lnTo>
                <a:lnTo>
                  <a:pt x="10735" y="2167"/>
                </a:lnTo>
                <a:lnTo>
                  <a:pt x="10561" y="1973"/>
                </a:lnTo>
                <a:lnTo>
                  <a:pt x="10387" y="1760"/>
                </a:lnTo>
                <a:lnTo>
                  <a:pt x="10194" y="1586"/>
                </a:lnTo>
                <a:lnTo>
                  <a:pt x="9826" y="1238"/>
                </a:lnTo>
                <a:lnTo>
                  <a:pt x="9439" y="948"/>
                </a:lnTo>
                <a:lnTo>
                  <a:pt x="9033" y="697"/>
                </a:lnTo>
                <a:lnTo>
                  <a:pt x="8608" y="503"/>
                </a:lnTo>
                <a:lnTo>
                  <a:pt x="8202" y="329"/>
                </a:lnTo>
                <a:lnTo>
                  <a:pt x="7757" y="194"/>
                </a:lnTo>
                <a:lnTo>
                  <a:pt x="7331" y="116"/>
                </a:lnTo>
                <a:lnTo>
                  <a:pt x="6886" y="39"/>
                </a:lnTo>
                <a:lnTo>
                  <a:pt x="6441" y="20"/>
                </a:lnTo>
                <a:lnTo>
                  <a:pt x="6016" y="0"/>
                </a:lnTo>
                <a:close/>
              </a:path>
            </a:pathLst>
          </a:custGeom>
          <a:solidFill>
            <a:schemeClr val="lt1"/>
          </a:solidFill>
          <a:ln>
            <a:noFill/>
          </a:ln>
          <a:effectLst>
            <a:outerShdw dist="5715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7" name="Google Shape;887;p30"/>
          <p:cNvSpPr/>
          <p:nvPr/>
        </p:nvSpPr>
        <p:spPr>
          <a:xfrm>
            <a:off x="7716241" y="3902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8" name="Google Shape;888;p30"/>
          <p:cNvSpPr/>
          <p:nvPr/>
        </p:nvSpPr>
        <p:spPr>
          <a:xfrm flipH="1">
            <a:off x="6016015" y="3902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9" name="Google Shape;889;p30"/>
          <p:cNvSpPr/>
          <p:nvPr/>
        </p:nvSpPr>
        <p:spPr>
          <a:xfrm flipH="1">
            <a:off x="6791200" y="55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0" name="Google Shape;890;p30"/>
          <p:cNvSpPr/>
          <p:nvPr/>
        </p:nvSpPr>
        <p:spPr>
          <a:xfrm rot="-2516804">
            <a:off x="4240921" y="5110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30"/>
          <p:cNvSpPr/>
          <p:nvPr/>
        </p:nvSpPr>
        <p:spPr>
          <a:xfrm flipH="1">
            <a:off x="5584700" y="7821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30"/>
          <p:cNvSpPr/>
          <p:nvPr/>
        </p:nvSpPr>
        <p:spPr>
          <a:xfrm rot="-2417287" flipH="1">
            <a:off x="7711077" y="11059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30"/>
          <p:cNvSpPr/>
          <p:nvPr/>
        </p:nvSpPr>
        <p:spPr>
          <a:xfrm rot="2516804" flipH="1">
            <a:off x="11767304" y="11001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30"/>
          <p:cNvSpPr/>
          <p:nvPr/>
        </p:nvSpPr>
        <p:spPr>
          <a:xfrm flipH="1">
            <a:off x="6011800" y="13196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5" name="Google Shape;895;p30"/>
          <p:cNvSpPr/>
          <p:nvPr/>
        </p:nvSpPr>
        <p:spPr>
          <a:xfrm flipH="1">
            <a:off x="8992800" y="14182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6" name="Google Shape;896;p30"/>
          <p:cNvSpPr/>
          <p:nvPr/>
        </p:nvSpPr>
        <p:spPr>
          <a:xfrm rot="-2517313">
            <a:off x="2526300" y="14137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7" name="Google Shape;897;p30"/>
          <p:cNvSpPr/>
          <p:nvPr/>
        </p:nvSpPr>
        <p:spPr>
          <a:xfrm flipH="1">
            <a:off x="1527867" y="15801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8" name="Google Shape;898;p30"/>
          <p:cNvSpPr/>
          <p:nvPr/>
        </p:nvSpPr>
        <p:spPr>
          <a:xfrm flipH="1">
            <a:off x="875946" y="19749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30"/>
          <p:cNvSpPr/>
          <p:nvPr/>
        </p:nvSpPr>
        <p:spPr>
          <a:xfrm flipH="1">
            <a:off x="540967" y="20050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0" name="Google Shape;900;p30"/>
          <p:cNvSpPr/>
          <p:nvPr/>
        </p:nvSpPr>
        <p:spPr>
          <a:xfrm flipH="1">
            <a:off x="10269400" y="20894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1" name="Google Shape;901;p30"/>
          <p:cNvSpPr/>
          <p:nvPr/>
        </p:nvSpPr>
        <p:spPr>
          <a:xfrm rot="-2516804">
            <a:off x="284871" y="2462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2" name="Google Shape;902;p30"/>
          <p:cNvSpPr/>
          <p:nvPr/>
        </p:nvSpPr>
        <p:spPr>
          <a:xfrm flipH="1">
            <a:off x="11522023" y="27775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3" name="Google Shape;903;p30"/>
          <p:cNvSpPr/>
          <p:nvPr/>
        </p:nvSpPr>
        <p:spPr>
          <a:xfrm flipH="1">
            <a:off x="325500" y="32057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4" name="Google Shape;904;p30"/>
          <p:cNvSpPr/>
          <p:nvPr/>
        </p:nvSpPr>
        <p:spPr>
          <a:xfrm rot="2516804" flipH="1">
            <a:off x="11586804" y="36486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5" name="Google Shape;905;p30"/>
          <p:cNvSpPr/>
          <p:nvPr/>
        </p:nvSpPr>
        <p:spPr>
          <a:xfrm flipH="1">
            <a:off x="347317" y="39954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6" name="Google Shape;906;p30"/>
          <p:cNvSpPr/>
          <p:nvPr/>
        </p:nvSpPr>
        <p:spPr>
          <a:xfrm flipH="1">
            <a:off x="11406067" y="4210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30"/>
          <p:cNvGrpSpPr/>
          <p:nvPr/>
        </p:nvGrpSpPr>
        <p:grpSpPr>
          <a:xfrm>
            <a:off x="1333500" y="4091818"/>
            <a:ext cx="9525000" cy="2802933"/>
            <a:chOff x="1698275" y="1828750"/>
            <a:chExt cx="7143750" cy="2102200"/>
          </a:xfrm>
        </p:grpSpPr>
        <p:sp>
          <p:nvSpPr>
            <p:cNvPr id="908" name="Google Shape;908;p30"/>
            <p:cNvSpPr/>
            <p:nvPr/>
          </p:nvSpPr>
          <p:spPr>
            <a:xfrm>
              <a:off x="1698275" y="1881600"/>
              <a:ext cx="7143750" cy="2049350"/>
            </a:xfrm>
            <a:custGeom>
              <a:avLst/>
              <a:gdLst/>
              <a:ahLst/>
              <a:cxnLst/>
              <a:rect l="l" t="t" r="r" b="b"/>
              <a:pathLst>
                <a:path w="285750" h="81974" extrusionOk="0">
                  <a:moveTo>
                    <a:pt x="142861" y="1"/>
                  </a:moveTo>
                  <a:lnTo>
                    <a:pt x="139877" y="29"/>
                  </a:lnTo>
                  <a:lnTo>
                    <a:pt x="136894" y="87"/>
                  </a:lnTo>
                  <a:lnTo>
                    <a:pt x="133939" y="203"/>
                  </a:lnTo>
                  <a:lnTo>
                    <a:pt x="130984" y="377"/>
                  </a:lnTo>
                  <a:lnTo>
                    <a:pt x="128059" y="609"/>
                  </a:lnTo>
                  <a:lnTo>
                    <a:pt x="125133" y="869"/>
                  </a:lnTo>
                  <a:lnTo>
                    <a:pt x="122237" y="1188"/>
                  </a:lnTo>
                  <a:lnTo>
                    <a:pt x="119340" y="1536"/>
                  </a:lnTo>
                  <a:lnTo>
                    <a:pt x="116472" y="1941"/>
                  </a:lnTo>
                  <a:lnTo>
                    <a:pt x="113634" y="2376"/>
                  </a:lnTo>
                  <a:lnTo>
                    <a:pt x="110795" y="2897"/>
                  </a:lnTo>
                  <a:lnTo>
                    <a:pt x="107985" y="3418"/>
                  </a:lnTo>
                  <a:lnTo>
                    <a:pt x="105205" y="3998"/>
                  </a:lnTo>
                  <a:lnTo>
                    <a:pt x="102424" y="4635"/>
                  </a:lnTo>
                  <a:lnTo>
                    <a:pt x="99672" y="5301"/>
                  </a:lnTo>
                  <a:lnTo>
                    <a:pt x="96920" y="6025"/>
                  </a:lnTo>
                  <a:lnTo>
                    <a:pt x="94227" y="6779"/>
                  </a:lnTo>
                  <a:lnTo>
                    <a:pt x="91533" y="7561"/>
                  </a:lnTo>
                  <a:lnTo>
                    <a:pt x="88868" y="8401"/>
                  </a:lnTo>
                  <a:lnTo>
                    <a:pt x="86203" y="9299"/>
                  </a:lnTo>
                  <a:lnTo>
                    <a:pt x="83596" y="10197"/>
                  </a:lnTo>
                  <a:lnTo>
                    <a:pt x="80989" y="11181"/>
                  </a:lnTo>
                  <a:lnTo>
                    <a:pt x="78411" y="12166"/>
                  </a:lnTo>
                  <a:lnTo>
                    <a:pt x="75862" y="13209"/>
                  </a:lnTo>
                  <a:lnTo>
                    <a:pt x="73342" y="14281"/>
                  </a:lnTo>
                  <a:lnTo>
                    <a:pt x="70851" y="15410"/>
                  </a:lnTo>
                  <a:lnTo>
                    <a:pt x="68389" y="16569"/>
                  </a:lnTo>
                  <a:lnTo>
                    <a:pt x="65927" y="17757"/>
                  </a:lnTo>
                  <a:lnTo>
                    <a:pt x="63523" y="18973"/>
                  </a:lnTo>
                  <a:lnTo>
                    <a:pt x="61118" y="20248"/>
                  </a:lnTo>
                  <a:lnTo>
                    <a:pt x="58772" y="21551"/>
                  </a:lnTo>
                  <a:lnTo>
                    <a:pt x="56426" y="22884"/>
                  </a:lnTo>
                  <a:lnTo>
                    <a:pt x="54138" y="24274"/>
                  </a:lnTo>
                  <a:lnTo>
                    <a:pt x="51849" y="25664"/>
                  </a:lnTo>
                  <a:lnTo>
                    <a:pt x="49619" y="27113"/>
                  </a:lnTo>
                  <a:lnTo>
                    <a:pt x="47388" y="28590"/>
                  </a:lnTo>
                  <a:lnTo>
                    <a:pt x="45216" y="30096"/>
                  </a:lnTo>
                  <a:lnTo>
                    <a:pt x="43073" y="31660"/>
                  </a:lnTo>
                  <a:lnTo>
                    <a:pt x="40958" y="33224"/>
                  </a:lnTo>
                  <a:lnTo>
                    <a:pt x="38872" y="34846"/>
                  </a:lnTo>
                  <a:lnTo>
                    <a:pt x="36816" y="36469"/>
                  </a:lnTo>
                  <a:lnTo>
                    <a:pt x="34788" y="38149"/>
                  </a:lnTo>
                  <a:lnTo>
                    <a:pt x="32819" y="39858"/>
                  </a:lnTo>
                  <a:lnTo>
                    <a:pt x="30878" y="41596"/>
                  </a:lnTo>
                  <a:lnTo>
                    <a:pt x="28966" y="43362"/>
                  </a:lnTo>
                  <a:lnTo>
                    <a:pt x="27083" y="45129"/>
                  </a:lnTo>
                  <a:lnTo>
                    <a:pt x="25229" y="46954"/>
                  </a:lnTo>
                  <a:lnTo>
                    <a:pt x="23434" y="48808"/>
                  </a:lnTo>
                  <a:lnTo>
                    <a:pt x="21667" y="50691"/>
                  </a:lnTo>
                  <a:lnTo>
                    <a:pt x="19929" y="52603"/>
                  </a:lnTo>
                  <a:lnTo>
                    <a:pt x="18249" y="54543"/>
                  </a:lnTo>
                  <a:lnTo>
                    <a:pt x="16598" y="56513"/>
                  </a:lnTo>
                  <a:lnTo>
                    <a:pt x="14975" y="58483"/>
                  </a:lnTo>
                  <a:lnTo>
                    <a:pt x="13411" y="60510"/>
                  </a:lnTo>
                  <a:lnTo>
                    <a:pt x="11876" y="62538"/>
                  </a:lnTo>
                  <a:lnTo>
                    <a:pt x="10399" y="64594"/>
                  </a:lnTo>
                  <a:lnTo>
                    <a:pt x="8951" y="66709"/>
                  </a:lnTo>
                  <a:lnTo>
                    <a:pt x="7531" y="68823"/>
                  </a:lnTo>
                  <a:lnTo>
                    <a:pt x="6170" y="70938"/>
                  </a:lnTo>
                  <a:lnTo>
                    <a:pt x="4837" y="73110"/>
                  </a:lnTo>
                  <a:lnTo>
                    <a:pt x="3563" y="75283"/>
                  </a:lnTo>
                  <a:lnTo>
                    <a:pt x="2317" y="77513"/>
                  </a:lnTo>
                  <a:lnTo>
                    <a:pt x="1130" y="79744"/>
                  </a:lnTo>
                  <a:lnTo>
                    <a:pt x="0" y="81974"/>
                  </a:lnTo>
                  <a:lnTo>
                    <a:pt x="285750" y="81974"/>
                  </a:lnTo>
                  <a:lnTo>
                    <a:pt x="284591" y="79744"/>
                  </a:lnTo>
                  <a:lnTo>
                    <a:pt x="283404" y="77513"/>
                  </a:lnTo>
                  <a:lnTo>
                    <a:pt x="282158" y="75283"/>
                  </a:lnTo>
                  <a:lnTo>
                    <a:pt x="280884" y="73110"/>
                  </a:lnTo>
                  <a:lnTo>
                    <a:pt x="279580" y="70938"/>
                  </a:lnTo>
                  <a:lnTo>
                    <a:pt x="278190" y="68823"/>
                  </a:lnTo>
                  <a:lnTo>
                    <a:pt x="276800" y="66709"/>
                  </a:lnTo>
                  <a:lnTo>
                    <a:pt x="275351" y="64594"/>
                  </a:lnTo>
                  <a:lnTo>
                    <a:pt x="273845" y="62538"/>
                  </a:lnTo>
                  <a:lnTo>
                    <a:pt x="272310" y="60510"/>
                  </a:lnTo>
                  <a:lnTo>
                    <a:pt x="270746" y="58483"/>
                  </a:lnTo>
                  <a:lnTo>
                    <a:pt x="269124" y="56513"/>
                  </a:lnTo>
                  <a:lnTo>
                    <a:pt x="267472" y="54543"/>
                  </a:lnTo>
                  <a:lnTo>
                    <a:pt x="265792" y="52603"/>
                  </a:lnTo>
                  <a:lnTo>
                    <a:pt x="264054" y="50691"/>
                  </a:lnTo>
                  <a:lnTo>
                    <a:pt x="262288" y="48808"/>
                  </a:lnTo>
                  <a:lnTo>
                    <a:pt x="260492" y="46954"/>
                  </a:lnTo>
                  <a:lnTo>
                    <a:pt x="258638" y="45129"/>
                  </a:lnTo>
                  <a:lnTo>
                    <a:pt x="256784" y="43362"/>
                  </a:lnTo>
                  <a:lnTo>
                    <a:pt x="254872" y="41596"/>
                  </a:lnTo>
                  <a:lnTo>
                    <a:pt x="252903" y="39858"/>
                  </a:lnTo>
                  <a:lnTo>
                    <a:pt x="250933" y="38149"/>
                  </a:lnTo>
                  <a:lnTo>
                    <a:pt x="248905" y="36469"/>
                  </a:lnTo>
                  <a:lnTo>
                    <a:pt x="246849" y="34846"/>
                  </a:lnTo>
                  <a:lnTo>
                    <a:pt x="244763" y="33224"/>
                  </a:lnTo>
                  <a:lnTo>
                    <a:pt x="242649" y="31660"/>
                  </a:lnTo>
                  <a:lnTo>
                    <a:pt x="240505" y="30096"/>
                  </a:lnTo>
                  <a:lnTo>
                    <a:pt x="238333" y="28590"/>
                  </a:lnTo>
                  <a:lnTo>
                    <a:pt x="236102" y="27113"/>
                  </a:lnTo>
                  <a:lnTo>
                    <a:pt x="233872" y="25664"/>
                  </a:lnTo>
                  <a:lnTo>
                    <a:pt x="231612" y="24274"/>
                  </a:lnTo>
                  <a:lnTo>
                    <a:pt x="229295" y="22884"/>
                  </a:lnTo>
                  <a:lnTo>
                    <a:pt x="226949" y="21551"/>
                  </a:lnTo>
                  <a:lnTo>
                    <a:pt x="224603" y="20248"/>
                  </a:lnTo>
                  <a:lnTo>
                    <a:pt x="222199" y="18973"/>
                  </a:lnTo>
                  <a:lnTo>
                    <a:pt x="219794" y="17757"/>
                  </a:lnTo>
                  <a:lnTo>
                    <a:pt x="217361" y="16569"/>
                  </a:lnTo>
                  <a:lnTo>
                    <a:pt x="214870" y="15410"/>
                  </a:lnTo>
                  <a:lnTo>
                    <a:pt x="212379" y="14281"/>
                  </a:lnTo>
                  <a:lnTo>
                    <a:pt x="209859" y="13209"/>
                  </a:lnTo>
                  <a:lnTo>
                    <a:pt x="207310" y="12166"/>
                  </a:lnTo>
                  <a:lnTo>
                    <a:pt x="204732" y="11181"/>
                  </a:lnTo>
                  <a:lnTo>
                    <a:pt x="202125" y="10197"/>
                  </a:lnTo>
                  <a:lnTo>
                    <a:pt x="199518" y="9299"/>
                  </a:lnTo>
                  <a:lnTo>
                    <a:pt x="196882" y="8401"/>
                  </a:lnTo>
                  <a:lnTo>
                    <a:pt x="194188" y="7561"/>
                  </a:lnTo>
                  <a:lnTo>
                    <a:pt x="191523" y="6779"/>
                  </a:lnTo>
                  <a:lnTo>
                    <a:pt x="188801" y="6025"/>
                  </a:lnTo>
                  <a:lnTo>
                    <a:pt x="186078" y="5301"/>
                  </a:lnTo>
                  <a:lnTo>
                    <a:pt x="183326" y="4635"/>
                  </a:lnTo>
                  <a:lnTo>
                    <a:pt x="180545" y="3998"/>
                  </a:lnTo>
                  <a:lnTo>
                    <a:pt x="177736" y="3418"/>
                  </a:lnTo>
                  <a:lnTo>
                    <a:pt x="174926" y="2897"/>
                  </a:lnTo>
                  <a:lnTo>
                    <a:pt x="172087" y="2376"/>
                  </a:lnTo>
                  <a:lnTo>
                    <a:pt x="169249" y="1941"/>
                  </a:lnTo>
                  <a:lnTo>
                    <a:pt x="166381" y="1536"/>
                  </a:lnTo>
                  <a:lnTo>
                    <a:pt x="163513" y="1188"/>
                  </a:lnTo>
                  <a:lnTo>
                    <a:pt x="160588" y="869"/>
                  </a:lnTo>
                  <a:lnTo>
                    <a:pt x="157691" y="609"/>
                  </a:lnTo>
                  <a:lnTo>
                    <a:pt x="154737" y="377"/>
                  </a:lnTo>
                  <a:lnTo>
                    <a:pt x="151811" y="203"/>
                  </a:lnTo>
                  <a:lnTo>
                    <a:pt x="148828" y="87"/>
                  </a:lnTo>
                  <a:lnTo>
                    <a:pt x="145844" y="29"/>
                  </a:lnTo>
                  <a:lnTo>
                    <a:pt x="1428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0"/>
            <p:cNvSpPr/>
            <p:nvPr/>
          </p:nvSpPr>
          <p:spPr>
            <a:xfrm>
              <a:off x="2622275" y="3513100"/>
              <a:ext cx="8725" cy="8725"/>
            </a:xfrm>
            <a:custGeom>
              <a:avLst/>
              <a:gdLst/>
              <a:ahLst/>
              <a:cxnLst/>
              <a:rect l="l" t="t" r="r" b="b"/>
              <a:pathLst>
                <a:path w="349" h="349" extrusionOk="0">
                  <a:moveTo>
                    <a:pt x="117" y="1"/>
                  </a:moveTo>
                  <a:lnTo>
                    <a:pt x="59" y="30"/>
                  </a:lnTo>
                  <a:lnTo>
                    <a:pt x="30" y="88"/>
                  </a:lnTo>
                  <a:lnTo>
                    <a:pt x="1" y="174"/>
                  </a:lnTo>
                  <a:lnTo>
                    <a:pt x="30" y="232"/>
                  </a:lnTo>
                  <a:lnTo>
                    <a:pt x="59" y="290"/>
                  </a:lnTo>
                  <a:lnTo>
                    <a:pt x="117" y="319"/>
                  </a:lnTo>
                  <a:lnTo>
                    <a:pt x="174" y="348"/>
                  </a:lnTo>
                  <a:lnTo>
                    <a:pt x="261" y="319"/>
                  </a:lnTo>
                  <a:lnTo>
                    <a:pt x="290" y="290"/>
                  </a:lnTo>
                  <a:lnTo>
                    <a:pt x="319" y="232"/>
                  </a:lnTo>
                  <a:lnTo>
                    <a:pt x="348" y="174"/>
                  </a:lnTo>
                  <a:lnTo>
                    <a:pt x="319" y="88"/>
                  </a:lnTo>
                  <a:lnTo>
                    <a:pt x="290" y="30"/>
                  </a:lnTo>
                  <a:lnTo>
                    <a:pt x="261"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0"/>
            <p:cNvSpPr/>
            <p:nvPr/>
          </p:nvSpPr>
          <p:spPr>
            <a:xfrm>
              <a:off x="2549150" y="3352350"/>
              <a:ext cx="101400" cy="185400"/>
            </a:xfrm>
            <a:custGeom>
              <a:avLst/>
              <a:gdLst/>
              <a:ahLst/>
              <a:cxnLst/>
              <a:rect l="l" t="t" r="r" b="b"/>
              <a:pathLst>
                <a:path w="4056" h="7416" extrusionOk="0">
                  <a:moveTo>
                    <a:pt x="811" y="0"/>
                  </a:moveTo>
                  <a:lnTo>
                    <a:pt x="637" y="29"/>
                  </a:lnTo>
                  <a:lnTo>
                    <a:pt x="493" y="87"/>
                  </a:lnTo>
                  <a:lnTo>
                    <a:pt x="348" y="174"/>
                  </a:lnTo>
                  <a:lnTo>
                    <a:pt x="232" y="290"/>
                  </a:lnTo>
                  <a:lnTo>
                    <a:pt x="116" y="435"/>
                  </a:lnTo>
                  <a:lnTo>
                    <a:pt x="58" y="580"/>
                  </a:lnTo>
                  <a:lnTo>
                    <a:pt x="0" y="753"/>
                  </a:lnTo>
                  <a:lnTo>
                    <a:pt x="0" y="927"/>
                  </a:lnTo>
                  <a:lnTo>
                    <a:pt x="58" y="1072"/>
                  </a:lnTo>
                  <a:lnTo>
                    <a:pt x="2375" y="6778"/>
                  </a:lnTo>
                  <a:lnTo>
                    <a:pt x="2433" y="6923"/>
                  </a:lnTo>
                  <a:lnTo>
                    <a:pt x="2549" y="7068"/>
                  </a:lnTo>
                  <a:lnTo>
                    <a:pt x="2665" y="7184"/>
                  </a:lnTo>
                  <a:lnTo>
                    <a:pt x="2781" y="7300"/>
                  </a:lnTo>
                  <a:lnTo>
                    <a:pt x="2926" y="7358"/>
                  </a:lnTo>
                  <a:lnTo>
                    <a:pt x="3071" y="7416"/>
                  </a:lnTo>
                  <a:lnTo>
                    <a:pt x="3244" y="7416"/>
                  </a:lnTo>
                  <a:lnTo>
                    <a:pt x="3418" y="7387"/>
                  </a:lnTo>
                  <a:lnTo>
                    <a:pt x="3563" y="7329"/>
                  </a:lnTo>
                  <a:lnTo>
                    <a:pt x="3708" y="7242"/>
                  </a:lnTo>
                  <a:lnTo>
                    <a:pt x="3824" y="7126"/>
                  </a:lnTo>
                  <a:lnTo>
                    <a:pt x="3939" y="6981"/>
                  </a:lnTo>
                  <a:lnTo>
                    <a:pt x="4026" y="6807"/>
                  </a:lnTo>
                  <a:lnTo>
                    <a:pt x="4055" y="6662"/>
                  </a:lnTo>
                  <a:lnTo>
                    <a:pt x="4055" y="6489"/>
                  </a:lnTo>
                  <a:lnTo>
                    <a:pt x="4026" y="6315"/>
                  </a:lnTo>
                  <a:lnTo>
                    <a:pt x="1709" y="638"/>
                  </a:lnTo>
                  <a:lnTo>
                    <a:pt x="1622" y="464"/>
                  </a:lnTo>
                  <a:lnTo>
                    <a:pt x="1535" y="348"/>
                  </a:lnTo>
                  <a:lnTo>
                    <a:pt x="1419" y="203"/>
                  </a:lnTo>
                  <a:lnTo>
                    <a:pt x="1275" y="116"/>
                  </a:lnTo>
                  <a:lnTo>
                    <a:pt x="1130" y="58"/>
                  </a:lnTo>
                  <a:lnTo>
                    <a:pt x="98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0"/>
            <p:cNvSpPr/>
            <p:nvPr/>
          </p:nvSpPr>
          <p:spPr>
            <a:xfrm>
              <a:off x="2660650" y="3371900"/>
              <a:ext cx="51450" cy="147750"/>
            </a:xfrm>
            <a:custGeom>
              <a:avLst/>
              <a:gdLst/>
              <a:ahLst/>
              <a:cxnLst/>
              <a:rect l="l" t="t" r="r" b="b"/>
              <a:pathLst>
                <a:path w="2058" h="5910" extrusionOk="0">
                  <a:moveTo>
                    <a:pt x="841" y="0"/>
                  </a:moveTo>
                  <a:lnTo>
                    <a:pt x="696" y="29"/>
                  </a:lnTo>
                  <a:lnTo>
                    <a:pt x="522" y="87"/>
                  </a:lnTo>
                  <a:lnTo>
                    <a:pt x="377" y="174"/>
                  </a:lnTo>
                  <a:lnTo>
                    <a:pt x="262" y="261"/>
                  </a:lnTo>
                  <a:lnTo>
                    <a:pt x="146" y="377"/>
                  </a:lnTo>
                  <a:lnTo>
                    <a:pt x="59" y="522"/>
                  </a:lnTo>
                  <a:lnTo>
                    <a:pt x="1" y="696"/>
                  </a:lnTo>
                  <a:lnTo>
                    <a:pt x="1" y="869"/>
                  </a:lnTo>
                  <a:lnTo>
                    <a:pt x="348" y="5069"/>
                  </a:lnTo>
                  <a:lnTo>
                    <a:pt x="377" y="5214"/>
                  </a:lnTo>
                  <a:lnTo>
                    <a:pt x="435" y="5388"/>
                  </a:lnTo>
                  <a:lnTo>
                    <a:pt x="522" y="5533"/>
                  </a:lnTo>
                  <a:lnTo>
                    <a:pt x="609" y="5649"/>
                  </a:lnTo>
                  <a:lnTo>
                    <a:pt x="725" y="5765"/>
                  </a:lnTo>
                  <a:lnTo>
                    <a:pt x="870" y="5851"/>
                  </a:lnTo>
                  <a:lnTo>
                    <a:pt x="1044" y="5909"/>
                  </a:lnTo>
                  <a:lnTo>
                    <a:pt x="1217" y="5909"/>
                  </a:lnTo>
                  <a:lnTo>
                    <a:pt x="1362" y="5880"/>
                  </a:lnTo>
                  <a:lnTo>
                    <a:pt x="1536" y="5851"/>
                  </a:lnTo>
                  <a:lnTo>
                    <a:pt x="1681" y="5765"/>
                  </a:lnTo>
                  <a:lnTo>
                    <a:pt x="1826" y="5649"/>
                  </a:lnTo>
                  <a:lnTo>
                    <a:pt x="1942" y="5533"/>
                  </a:lnTo>
                  <a:lnTo>
                    <a:pt x="2028" y="5388"/>
                  </a:lnTo>
                  <a:lnTo>
                    <a:pt x="2057" y="5243"/>
                  </a:lnTo>
                  <a:lnTo>
                    <a:pt x="2057" y="5069"/>
                  </a:lnTo>
                  <a:lnTo>
                    <a:pt x="1710" y="869"/>
                  </a:lnTo>
                  <a:lnTo>
                    <a:pt x="1681" y="696"/>
                  </a:lnTo>
                  <a:lnTo>
                    <a:pt x="1623" y="551"/>
                  </a:lnTo>
                  <a:lnTo>
                    <a:pt x="1565" y="406"/>
                  </a:lnTo>
                  <a:lnTo>
                    <a:pt x="1449" y="261"/>
                  </a:lnTo>
                  <a:lnTo>
                    <a:pt x="1333" y="145"/>
                  </a:lnTo>
                  <a:lnTo>
                    <a:pt x="1188" y="58"/>
                  </a:lnTo>
                  <a:lnTo>
                    <a:pt x="1044" y="29"/>
                  </a:lnTo>
                  <a:lnTo>
                    <a:pt x="84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0"/>
            <p:cNvSpPr/>
            <p:nvPr/>
          </p:nvSpPr>
          <p:spPr>
            <a:xfrm>
              <a:off x="2748275" y="3410275"/>
              <a:ext cx="42750" cy="128200"/>
            </a:xfrm>
            <a:custGeom>
              <a:avLst/>
              <a:gdLst/>
              <a:ahLst/>
              <a:cxnLst/>
              <a:rect l="l" t="t" r="r" b="b"/>
              <a:pathLst>
                <a:path w="1710" h="5128" extrusionOk="0">
                  <a:moveTo>
                    <a:pt x="667" y="1"/>
                  </a:moveTo>
                  <a:lnTo>
                    <a:pt x="522" y="58"/>
                  </a:lnTo>
                  <a:lnTo>
                    <a:pt x="377" y="145"/>
                  </a:lnTo>
                  <a:lnTo>
                    <a:pt x="261" y="232"/>
                  </a:lnTo>
                  <a:lnTo>
                    <a:pt x="146" y="377"/>
                  </a:lnTo>
                  <a:lnTo>
                    <a:pt x="59" y="522"/>
                  </a:lnTo>
                  <a:lnTo>
                    <a:pt x="1" y="667"/>
                  </a:lnTo>
                  <a:lnTo>
                    <a:pt x="1" y="841"/>
                  </a:lnTo>
                  <a:lnTo>
                    <a:pt x="1" y="4287"/>
                  </a:lnTo>
                  <a:lnTo>
                    <a:pt x="1" y="4432"/>
                  </a:lnTo>
                  <a:lnTo>
                    <a:pt x="59" y="4606"/>
                  </a:lnTo>
                  <a:lnTo>
                    <a:pt x="146" y="4751"/>
                  </a:lnTo>
                  <a:lnTo>
                    <a:pt x="261" y="4867"/>
                  </a:lnTo>
                  <a:lnTo>
                    <a:pt x="377" y="4983"/>
                  </a:lnTo>
                  <a:lnTo>
                    <a:pt x="522" y="5070"/>
                  </a:lnTo>
                  <a:lnTo>
                    <a:pt x="667" y="5127"/>
                  </a:lnTo>
                  <a:lnTo>
                    <a:pt x="841" y="5127"/>
                  </a:lnTo>
                  <a:lnTo>
                    <a:pt x="1015" y="5099"/>
                  </a:lnTo>
                  <a:lnTo>
                    <a:pt x="1188" y="5070"/>
                  </a:lnTo>
                  <a:lnTo>
                    <a:pt x="1333" y="4983"/>
                  </a:lnTo>
                  <a:lnTo>
                    <a:pt x="1449" y="4867"/>
                  </a:lnTo>
                  <a:lnTo>
                    <a:pt x="1565" y="4751"/>
                  </a:lnTo>
                  <a:lnTo>
                    <a:pt x="1652" y="4606"/>
                  </a:lnTo>
                  <a:lnTo>
                    <a:pt x="1681" y="4461"/>
                  </a:lnTo>
                  <a:lnTo>
                    <a:pt x="1710" y="4287"/>
                  </a:lnTo>
                  <a:lnTo>
                    <a:pt x="1710" y="841"/>
                  </a:lnTo>
                  <a:lnTo>
                    <a:pt x="1681" y="667"/>
                  </a:lnTo>
                  <a:lnTo>
                    <a:pt x="1652" y="522"/>
                  </a:lnTo>
                  <a:lnTo>
                    <a:pt x="1565" y="377"/>
                  </a:lnTo>
                  <a:lnTo>
                    <a:pt x="1449" y="232"/>
                  </a:lnTo>
                  <a:lnTo>
                    <a:pt x="1333" y="145"/>
                  </a:lnTo>
                  <a:lnTo>
                    <a:pt x="1188" y="58"/>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0"/>
            <p:cNvSpPr/>
            <p:nvPr/>
          </p:nvSpPr>
          <p:spPr>
            <a:xfrm>
              <a:off x="3091525" y="2723775"/>
              <a:ext cx="89825" cy="147750"/>
            </a:xfrm>
            <a:custGeom>
              <a:avLst/>
              <a:gdLst/>
              <a:ahLst/>
              <a:cxnLst/>
              <a:rect l="l" t="t" r="r" b="b"/>
              <a:pathLst>
                <a:path w="3593" h="5910" extrusionOk="0">
                  <a:moveTo>
                    <a:pt x="899" y="1"/>
                  </a:moveTo>
                  <a:lnTo>
                    <a:pt x="725" y="30"/>
                  </a:lnTo>
                  <a:lnTo>
                    <a:pt x="580" y="59"/>
                  </a:lnTo>
                  <a:lnTo>
                    <a:pt x="406" y="117"/>
                  </a:lnTo>
                  <a:lnTo>
                    <a:pt x="290" y="233"/>
                  </a:lnTo>
                  <a:lnTo>
                    <a:pt x="174" y="377"/>
                  </a:lnTo>
                  <a:lnTo>
                    <a:pt x="88" y="493"/>
                  </a:lnTo>
                  <a:lnTo>
                    <a:pt x="30" y="638"/>
                  </a:lnTo>
                  <a:lnTo>
                    <a:pt x="1" y="812"/>
                  </a:lnTo>
                  <a:lnTo>
                    <a:pt x="30" y="957"/>
                  </a:lnTo>
                  <a:lnTo>
                    <a:pt x="59" y="1131"/>
                  </a:lnTo>
                  <a:lnTo>
                    <a:pt x="117" y="1304"/>
                  </a:lnTo>
                  <a:lnTo>
                    <a:pt x="1999" y="5504"/>
                  </a:lnTo>
                  <a:lnTo>
                    <a:pt x="2086" y="5649"/>
                  </a:lnTo>
                  <a:lnTo>
                    <a:pt x="2202" y="5765"/>
                  </a:lnTo>
                  <a:lnTo>
                    <a:pt x="2347" y="5852"/>
                  </a:lnTo>
                  <a:lnTo>
                    <a:pt x="2521" y="5881"/>
                  </a:lnTo>
                  <a:lnTo>
                    <a:pt x="2695" y="5910"/>
                  </a:lnTo>
                  <a:lnTo>
                    <a:pt x="2868" y="5910"/>
                  </a:lnTo>
                  <a:lnTo>
                    <a:pt x="3013" y="5881"/>
                  </a:lnTo>
                  <a:lnTo>
                    <a:pt x="3187" y="5794"/>
                  </a:lnTo>
                  <a:lnTo>
                    <a:pt x="3303" y="5707"/>
                  </a:lnTo>
                  <a:lnTo>
                    <a:pt x="3419" y="5562"/>
                  </a:lnTo>
                  <a:lnTo>
                    <a:pt x="3506" y="5417"/>
                  </a:lnTo>
                  <a:lnTo>
                    <a:pt x="3563" y="5273"/>
                  </a:lnTo>
                  <a:lnTo>
                    <a:pt x="3592" y="5128"/>
                  </a:lnTo>
                  <a:lnTo>
                    <a:pt x="3563" y="4954"/>
                  </a:lnTo>
                  <a:lnTo>
                    <a:pt x="3535" y="4809"/>
                  </a:lnTo>
                  <a:lnTo>
                    <a:pt x="3477" y="4635"/>
                  </a:lnTo>
                  <a:lnTo>
                    <a:pt x="1594" y="435"/>
                  </a:lnTo>
                  <a:lnTo>
                    <a:pt x="1507" y="291"/>
                  </a:lnTo>
                  <a:lnTo>
                    <a:pt x="1391" y="175"/>
                  </a:lnTo>
                  <a:lnTo>
                    <a:pt x="1246" y="88"/>
                  </a:lnTo>
                  <a:lnTo>
                    <a:pt x="1072" y="30"/>
                  </a:lnTo>
                  <a:lnTo>
                    <a:pt x="89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0"/>
            <p:cNvSpPr/>
            <p:nvPr/>
          </p:nvSpPr>
          <p:spPr>
            <a:xfrm>
              <a:off x="3205225" y="2695550"/>
              <a:ext cx="42750" cy="138325"/>
            </a:xfrm>
            <a:custGeom>
              <a:avLst/>
              <a:gdLst/>
              <a:ahLst/>
              <a:cxnLst/>
              <a:rect l="l" t="t" r="r" b="b"/>
              <a:pathLst>
                <a:path w="1710" h="5533" extrusionOk="0">
                  <a:moveTo>
                    <a:pt x="869" y="0"/>
                  </a:moveTo>
                  <a:lnTo>
                    <a:pt x="696" y="29"/>
                  </a:lnTo>
                  <a:lnTo>
                    <a:pt x="522" y="87"/>
                  </a:lnTo>
                  <a:lnTo>
                    <a:pt x="377" y="145"/>
                  </a:lnTo>
                  <a:lnTo>
                    <a:pt x="261" y="261"/>
                  </a:lnTo>
                  <a:lnTo>
                    <a:pt x="145" y="377"/>
                  </a:lnTo>
                  <a:lnTo>
                    <a:pt x="87" y="522"/>
                  </a:lnTo>
                  <a:lnTo>
                    <a:pt x="29" y="695"/>
                  </a:lnTo>
                  <a:lnTo>
                    <a:pt x="0" y="869"/>
                  </a:lnTo>
                  <a:lnTo>
                    <a:pt x="0" y="4664"/>
                  </a:lnTo>
                  <a:lnTo>
                    <a:pt x="29" y="4837"/>
                  </a:lnTo>
                  <a:lnTo>
                    <a:pt x="87" y="5011"/>
                  </a:lnTo>
                  <a:lnTo>
                    <a:pt x="145" y="5156"/>
                  </a:lnTo>
                  <a:lnTo>
                    <a:pt x="261" y="5272"/>
                  </a:lnTo>
                  <a:lnTo>
                    <a:pt x="377" y="5388"/>
                  </a:lnTo>
                  <a:lnTo>
                    <a:pt x="522" y="5475"/>
                  </a:lnTo>
                  <a:lnTo>
                    <a:pt x="696" y="5504"/>
                  </a:lnTo>
                  <a:lnTo>
                    <a:pt x="869" y="5533"/>
                  </a:lnTo>
                  <a:lnTo>
                    <a:pt x="1043" y="5504"/>
                  </a:lnTo>
                  <a:lnTo>
                    <a:pt x="1188" y="5446"/>
                  </a:lnTo>
                  <a:lnTo>
                    <a:pt x="1333" y="5388"/>
                  </a:lnTo>
                  <a:lnTo>
                    <a:pt x="1478" y="5272"/>
                  </a:lnTo>
                  <a:lnTo>
                    <a:pt x="1565" y="5156"/>
                  </a:lnTo>
                  <a:lnTo>
                    <a:pt x="1651" y="5011"/>
                  </a:lnTo>
                  <a:lnTo>
                    <a:pt x="1709" y="4837"/>
                  </a:lnTo>
                  <a:lnTo>
                    <a:pt x="1709" y="4664"/>
                  </a:lnTo>
                  <a:lnTo>
                    <a:pt x="1709" y="869"/>
                  </a:lnTo>
                  <a:lnTo>
                    <a:pt x="1709" y="695"/>
                  </a:lnTo>
                  <a:lnTo>
                    <a:pt x="1651" y="522"/>
                  </a:lnTo>
                  <a:lnTo>
                    <a:pt x="1565" y="377"/>
                  </a:lnTo>
                  <a:lnTo>
                    <a:pt x="1478" y="261"/>
                  </a:lnTo>
                  <a:lnTo>
                    <a:pt x="1333" y="145"/>
                  </a:lnTo>
                  <a:lnTo>
                    <a:pt x="1188" y="58"/>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0"/>
            <p:cNvSpPr/>
            <p:nvPr/>
          </p:nvSpPr>
          <p:spPr>
            <a:xfrm>
              <a:off x="5375500" y="1962700"/>
              <a:ext cx="71000" cy="138350"/>
            </a:xfrm>
            <a:custGeom>
              <a:avLst/>
              <a:gdLst/>
              <a:ahLst/>
              <a:cxnLst/>
              <a:rect l="l" t="t" r="r" b="b"/>
              <a:pathLst>
                <a:path w="2840" h="5534" extrusionOk="0">
                  <a:moveTo>
                    <a:pt x="812" y="1"/>
                  </a:moveTo>
                  <a:lnTo>
                    <a:pt x="638" y="30"/>
                  </a:lnTo>
                  <a:lnTo>
                    <a:pt x="493" y="88"/>
                  </a:lnTo>
                  <a:lnTo>
                    <a:pt x="348" y="174"/>
                  </a:lnTo>
                  <a:lnTo>
                    <a:pt x="232" y="290"/>
                  </a:lnTo>
                  <a:lnTo>
                    <a:pt x="116" y="435"/>
                  </a:lnTo>
                  <a:lnTo>
                    <a:pt x="58" y="580"/>
                  </a:lnTo>
                  <a:lnTo>
                    <a:pt x="30" y="754"/>
                  </a:lnTo>
                  <a:lnTo>
                    <a:pt x="1" y="899"/>
                  </a:lnTo>
                  <a:lnTo>
                    <a:pt x="30" y="1072"/>
                  </a:lnTo>
                  <a:lnTo>
                    <a:pt x="1159" y="4896"/>
                  </a:lnTo>
                  <a:lnTo>
                    <a:pt x="1217" y="5041"/>
                  </a:lnTo>
                  <a:lnTo>
                    <a:pt x="1333" y="5186"/>
                  </a:lnTo>
                  <a:lnTo>
                    <a:pt x="1449" y="5301"/>
                  </a:lnTo>
                  <a:lnTo>
                    <a:pt x="1565" y="5417"/>
                  </a:lnTo>
                  <a:lnTo>
                    <a:pt x="1739" y="5475"/>
                  </a:lnTo>
                  <a:lnTo>
                    <a:pt x="1883" y="5533"/>
                  </a:lnTo>
                  <a:lnTo>
                    <a:pt x="2057" y="5533"/>
                  </a:lnTo>
                  <a:lnTo>
                    <a:pt x="2231" y="5504"/>
                  </a:lnTo>
                  <a:lnTo>
                    <a:pt x="2376" y="5417"/>
                  </a:lnTo>
                  <a:lnTo>
                    <a:pt x="2521" y="5330"/>
                  </a:lnTo>
                  <a:lnTo>
                    <a:pt x="2636" y="5215"/>
                  </a:lnTo>
                  <a:lnTo>
                    <a:pt x="2723" y="5099"/>
                  </a:lnTo>
                  <a:lnTo>
                    <a:pt x="2810" y="4925"/>
                  </a:lnTo>
                  <a:lnTo>
                    <a:pt x="2839" y="4780"/>
                  </a:lnTo>
                  <a:lnTo>
                    <a:pt x="2839" y="4606"/>
                  </a:lnTo>
                  <a:lnTo>
                    <a:pt x="2810" y="4432"/>
                  </a:lnTo>
                  <a:lnTo>
                    <a:pt x="1681" y="638"/>
                  </a:lnTo>
                  <a:lnTo>
                    <a:pt x="1623" y="464"/>
                  </a:lnTo>
                  <a:lnTo>
                    <a:pt x="1536" y="319"/>
                  </a:lnTo>
                  <a:lnTo>
                    <a:pt x="1420" y="203"/>
                  </a:lnTo>
                  <a:lnTo>
                    <a:pt x="1275" y="117"/>
                  </a:lnTo>
                  <a:lnTo>
                    <a:pt x="1130" y="30"/>
                  </a:lnTo>
                  <a:lnTo>
                    <a:pt x="98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0"/>
            <p:cNvSpPr/>
            <p:nvPr/>
          </p:nvSpPr>
          <p:spPr>
            <a:xfrm>
              <a:off x="5463125" y="1981525"/>
              <a:ext cx="42750" cy="118800"/>
            </a:xfrm>
            <a:custGeom>
              <a:avLst/>
              <a:gdLst/>
              <a:ahLst/>
              <a:cxnLst/>
              <a:rect l="l" t="t" r="r" b="b"/>
              <a:pathLst>
                <a:path w="1710" h="4752" extrusionOk="0">
                  <a:moveTo>
                    <a:pt x="667" y="1"/>
                  </a:moveTo>
                  <a:lnTo>
                    <a:pt x="522" y="59"/>
                  </a:lnTo>
                  <a:lnTo>
                    <a:pt x="377" y="146"/>
                  </a:lnTo>
                  <a:lnTo>
                    <a:pt x="232" y="233"/>
                  </a:lnTo>
                  <a:lnTo>
                    <a:pt x="145" y="377"/>
                  </a:lnTo>
                  <a:lnTo>
                    <a:pt x="58" y="522"/>
                  </a:lnTo>
                  <a:lnTo>
                    <a:pt x="0" y="667"/>
                  </a:lnTo>
                  <a:lnTo>
                    <a:pt x="0" y="841"/>
                  </a:lnTo>
                  <a:lnTo>
                    <a:pt x="0" y="3882"/>
                  </a:lnTo>
                  <a:lnTo>
                    <a:pt x="0" y="4056"/>
                  </a:lnTo>
                  <a:lnTo>
                    <a:pt x="58" y="4230"/>
                  </a:lnTo>
                  <a:lnTo>
                    <a:pt x="145" y="4375"/>
                  </a:lnTo>
                  <a:lnTo>
                    <a:pt x="232" y="4491"/>
                  </a:lnTo>
                  <a:lnTo>
                    <a:pt x="377" y="4606"/>
                  </a:lnTo>
                  <a:lnTo>
                    <a:pt x="522" y="4693"/>
                  </a:lnTo>
                  <a:lnTo>
                    <a:pt x="667" y="4751"/>
                  </a:lnTo>
                  <a:lnTo>
                    <a:pt x="840" y="4751"/>
                  </a:lnTo>
                  <a:lnTo>
                    <a:pt x="1014" y="4722"/>
                  </a:lnTo>
                  <a:lnTo>
                    <a:pt x="1188" y="4664"/>
                  </a:lnTo>
                  <a:lnTo>
                    <a:pt x="1333" y="4606"/>
                  </a:lnTo>
                  <a:lnTo>
                    <a:pt x="1449" y="4491"/>
                  </a:lnTo>
                  <a:lnTo>
                    <a:pt x="1565" y="4375"/>
                  </a:lnTo>
                  <a:lnTo>
                    <a:pt x="1623" y="4230"/>
                  </a:lnTo>
                  <a:lnTo>
                    <a:pt x="1680" y="4056"/>
                  </a:lnTo>
                  <a:lnTo>
                    <a:pt x="1709" y="3882"/>
                  </a:lnTo>
                  <a:lnTo>
                    <a:pt x="1709" y="841"/>
                  </a:lnTo>
                  <a:lnTo>
                    <a:pt x="1680" y="667"/>
                  </a:lnTo>
                  <a:lnTo>
                    <a:pt x="1623" y="522"/>
                  </a:lnTo>
                  <a:lnTo>
                    <a:pt x="1565" y="377"/>
                  </a:lnTo>
                  <a:lnTo>
                    <a:pt x="1449" y="233"/>
                  </a:lnTo>
                  <a:lnTo>
                    <a:pt x="1333" y="146"/>
                  </a:lnTo>
                  <a:lnTo>
                    <a:pt x="1159" y="59"/>
                  </a:lnTo>
                  <a:lnTo>
                    <a:pt x="1014"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0"/>
            <p:cNvSpPr/>
            <p:nvPr/>
          </p:nvSpPr>
          <p:spPr>
            <a:xfrm>
              <a:off x="7065675" y="2637600"/>
              <a:ext cx="69550" cy="157900"/>
            </a:xfrm>
            <a:custGeom>
              <a:avLst/>
              <a:gdLst/>
              <a:ahLst/>
              <a:cxnLst/>
              <a:rect l="l" t="t" r="r" b="b"/>
              <a:pathLst>
                <a:path w="2782" h="6316" extrusionOk="0">
                  <a:moveTo>
                    <a:pt x="782" y="1"/>
                  </a:moveTo>
                  <a:lnTo>
                    <a:pt x="609" y="30"/>
                  </a:lnTo>
                  <a:lnTo>
                    <a:pt x="464" y="117"/>
                  </a:lnTo>
                  <a:lnTo>
                    <a:pt x="319" y="204"/>
                  </a:lnTo>
                  <a:lnTo>
                    <a:pt x="203" y="320"/>
                  </a:lnTo>
                  <a:lnTo>
                    <a:pt x="116" y="464"/>
                  </a:lnTo>
                  <a:lnTo>
                    <a:pt x="29" y="609"/>
                  </a:lnTo>
                  <a:lnTo>
                    <a:pt x="0" y="754"/>
                  </a:lnTo>
                  <a:lnTo>
                    <a:pt x="0" y="928"/>
                  </a:lnTo>
                  <a:lnTo>
                    <a:pt x="29" y="1102"/>
                  </a:lnTo>
                  <a:lnTo>
                    <a:pt x="1130" y="5678"/>
                  </a:lnTo>
                  <a:lnTo>
                    <a:pt x="1188" y="5852"/>
                  </a:lnTo>
                  <a:lnTo>
                    <a:pt x="1275" y="5968"/>
                  </a:lnTo>
                  <a:lnTo>
                    <a:pt x="1391" y="6113"/>
                  </a:lnTo>
                  <a:lnTo>
                    <a:pt x="1536" y="6200"/>
                  </a:lnTo>
                  <a:lnTo>
                    <a:pt x="1680" y="6258"/>
                  </a:lnTo>
                  <a:lnTo>
                    <a:pt x="1825" y="6315"/>
                  </a:lnTo>
                  <a:lnTo>
                    <a:pt x="1999" y="6315"/>
                  </a:lnTo>
                  <a:lnTo>
                    <a:pt x="2173" y="6287"/>
                  </a:lnTo>
                  <a:lnTo>
                    <a:pt x="2318" y="6200"/>
                  </a:lnTo>
                  <a:lnTo>
                    <a:pt x="2462" y="6113"/>
                  </a:lnTo>
                  <a:lnTo>
                    <a:pt x="2578" y="5997"/>
                  </a:lnTo>
                  <a:lnTo>
                    <a:pt x="2694" y="5881"/>
                  </a:lnTo>
                  <a:lnTo>
                    <a:pt x="2752" y="5736"/>
                  </a:lnTo>
                  <a:lnTo>
                    <a:pt x="2781" y="5562"/>
                  </a:lnTo>
                  <a:lnTo>
                    <a:pt x="2781" y="5389"/>
                  </a:lnTo>
                  <a:lnTo>
                    <a:pt x="2781" y="5215"/>
                  </a:lnTo>
                  <a:lnTo>
                    <a:pt x="1680" y="638"/>
                  </a:lnTo>
                  <a:lnTo>
                    <a:pt x="1622" y="493"/>
                  </a:lnTo>
                  <a:lnTo>
                    <a:pt x="1536" y="349"/>
                  </a:lnTo>
                  <a:lnTo>
                    <a:pt x="1420" y="233"/>
                  </a:lnTo>
                  <a:lnTo>
                    <a:pt x="1275" y="117"/>
                  </a:lnTo>
                  <a:lnTo>
                    <a:pt x="1130" y="59"/>
                  </a:lnTo>
                  <a:lnTo>
                    <a:pt x="956" y="30"/>
                  </a:lnTo>
                  <a:lnTo>
                    <a:pt x="782"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0"/>
            <p:cNvSpPr/>
            <p:nvPr/>
          </p:nvSpPr>
          <p:spPr>
            <a:xfrm>
              <a:off x="7148950" y="2638325"/>
              <a:ext cx="42750" cy="138350"/>
            </a:xfrm>
            <a:custGeom>
              <a:avLst/>
              <a:gdLst/>
              <a:ahLst/>
              <a:cxnLst/>
              <a:rect l="l" t="t" r="r" b="b"/>
              <a:pathLst>
                <a:path w="1710" h="5534" extrusionOk="0">
                  <a:moveTo>
                    <a:pt x="840" y="1"/>
                  </a:moveTo>
                  <a:lnTo>
                    <a:pt x="667" y="30"/>
                  </a:lnTo>
                  <a:lnTo>
                    <a:pt x="522" y="88"/>
                  </a:lnTo>
                  <a:lnTo>
                    <a:pt x="377" y="175"/>
                  </a:lnTo>
                  <a:lnTo>
                    <a:pt x="261" y="262"/>
                  </a:lnTo>
                  <a:lnTo>
                    <a:pt x="145" y="377"/>
                  </a:lnTo>
                  <a:lnTo>
                    <a:pt x="58" y="522"/>
                  </a:lnTo>
                  <a:lnTo>
                    <a:pt x="0" y="696"/>
                  </a:lnTo>
                  <a:lnTo>
                    <a:pt x="0" y="870"/>
                  </a:lnTo>
                  <a:lnTo>
                    <a:pt x="0" y="4664"/>
                  </a:lnTo>
                  <a:lnTo>
                    <a:pt x="0" y="4838"/>
                  </a:lnTo>
                  <a:lnTo>
                    <a:pt x="58" y="5012"/>
                  </a:lnTo>
                  <a:lnTo>
                    <a:pt x="145" y="5157"/>
                  </a:lnTo>
                  <a:lnTo>
                    <a:pt x="261" y="5273"/>
                  </a:lnTo>
                  <a:lnTo>
                    <a:pt x="377" y="5389"/>
                  </a:lnTo>
                  <a:lnTo>
                    <a:pt x="522" y="5475"/>
                  </a:lnTo>
                  <a:lnTo>
                    <a:pt x="667" y="5533"/>
                  </a:lnTo>
                  <a:lnTo>
                    <a:pt x="840" y="5533"/>
                  </a:lnTo>
                  <a:lnTo>
                    <a:pt x="1014" y="5504"/>
                  </a:lnTo>
                  <a:lnTo>
                    <a:pt x="1188" y="5446"/>
                  </a:lnTo>
                  <a:lnTo>
                    <a:pt x="1333" y="5389"/>
                  </a:lnTo>
                  <a:lnTo>
                    <a:pt x="1449" y="5273"/>
                  </a:lnTo>
                  <a:lnTo>
                    <a:pt x="1565" y="5157"/>
                  </a:lnTo>
                  <a:lnTo>
                    <a:pt x="1651" y="5012"/>
                  </a:lnTo>
                  <a:lnTo>
                    <a:pt x="1680" y="4838"/>
                  </a:lnTo>
                  <a:lnTo>
                    <a:pt x="1709" y="4664"/>
                  </a:lnTo>
                  <a:lnTo>
                    <a:pt x="1709" y="870"/>
                  </a:lnTo>
                  <a:lnTo>
                    <a:pt x="1680" y="696"/>
                  </a:lnTo>
                  <a:lnTo>
                    <a:pt x="1651" y="551"/>
                  </a:lnTo>
                  <a:lnTo>
                    <a:pt x="1565" y="377"/>
                  </a:lnTo>
                  <a:lnTo>
                    <a:pt x="1449" y="262"/>
                  </a:lnTo>
                  <a:lnTo>
                    <a:pt x="1333" y="146"/>
                  </a:lnTo>
                  <a:lnTo>
                    <a:pt x="1188"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0"/>
            <p:cNvSpPr/>
            <p:nvPr/>
          </p:nvSpPr>
          <p:spPr>
            <a:xfrm>
              <a:off x="7234400" y="2696275"/>
              <a:ext cx="52875" cy="108650"/>
            </a:xfrm>
            <a:custGeom>
              <a:avLst/>
              <a:gdLst/>
              <a:ahLst/>
              <a:cxnLst/>
              <a:rect l="l" t="t" r="r" b="b"/>
              <a:pathLst>
                <a:path w="2115" h="4346" extrusionOk="0">
                  <a:moveTo>
                    <a:pt x="1159" y="0"/>
                  </a:moveTo>
                  <a:lnTo>
                    <a:pt x="1014" y="29"/>
                  </a:lnTo>
                  <a:lnTo>
                    <a:pt x="840" y="87"/>
                  </a:lnTo>
                  <a:lnTo>
                    <a:pt x="725" y="203"/>
                  </a:lnTo>
                  <a:lnTo>
                    <a:pt x="609" y="319"/>
                  </a:lnTo>
                  <a:lnTo>
                    <a:pt x="493" y="464"/>
                  </a:lnTo>
                  <a:lnTo>
                    <a:pt x="464" y="608"/>
                  </a:lnTo>
                  <a:lnTo>
                    <a:pt x="29" y="3273"/>
                  </a:lnTo>
                  <a:lnTo>
                    <a:pt x="0" y="3447"/>
                  </a:lnTo>
                  <a:lnTo>
                    <a:pt x="0" y="3621"/>
                  </a:lnTo>
                  <a:lnTo>
                    <a:pt x="29" y="3766"/>
                  </a:lnTo>
                  <a:lnTo>
                    <a:pt x="116" y="3940"/>
                  </a:lnTo>
                  <a:lnTo>
                    <a:pt x="203" y="4055"/>
                  </a:lnTo>
                  <a:lnTo>
                    <a:pt x="319" y="4171"/>
                  </a:lnTo>
                  <a:lnTo>
                    <a:pt x="464" y="4258"/>
                  </a:lnTo>
                  <a:lnTo>
                    <a:pt x="609" y="4316"/>
                  </a:lnTo>
                  <a:lnTo>
                    <a:pt x="782" y="4345"/>
                  </a:lnTo>
                  <a:lnTo>
                    <a:pt x="956" y="4345"/>
                  </a:lnTo>
                  <a:lnTo>
                    <a:pt x="1130" y="4316"/>
                  </a:lnTo>
                  <a:lnTo>
                    <a:pt x="1275" y="4229"/>
                  </a:lnTo>
                  <a:lnTo>
                    <a:pt x="1420" y="4142"/>
                  </a:lnTo>
                  <a:lnTo>
                    <a:pt x="1536" y="4026"/>
                  </a:lnTo>
                  <a:lnTo>
                    <a:pt x="1622" y="3882"/>
                  </a:lnTo>
                  <a:lnTo>
                    <a:pt x="1680" y="3737"/>
                  </a:lnTo>
                  <a:lnTo>
                    <a:pt x="2115" y="1072"/>
                  </a:lnTo>
                  <a:lnTo>
                    <a:pt x="2115" y="898"/>
                  </a:lnTo>
                  <a:lnTo>
                    <a:pt x="2115" y="724"/>
                  </a:lnTo>
                  <a:lnTo>
                    <a:pt x="2086" y="579"/>
                  </a:lnTo>
                  <a:lnTo>
                    <a:pt x="2028" y="406"/>
                  </a:lnTo>
                  <a:lnTo>
                    <a:pt x="1912" y="290"/>
                  </a:lnTo>
                  <a:lnTo>
                    <a:pt x="1796" y="145"/>
                  </a:lnTo>
                  <a:lnTo>
                    <a:pt x="1651" y="58"/>
                  </a:lnTo>
                  <a:lnTo>
                    <a:pt x="150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0"/>
            <p:cNvSpPr/>
            <p:nvPr/>
          </p:nvSpPr>
          <p:spPr>
            <a:xfrm>
              <a:off x="8006350" y="3438525"/>
              <a:ext cx="61575" cy="119500"/>
            </a:xfrm>
            <a:custGeom>
              <a:avLst/>
              <a:gdLst/>
              <a:ahLst/>
              <a:cxnLst/>
              <a:rect l="l" t="t" r="r" b="b"/>
              <a:pathLst>
                <a:path w="2463" h="4780" extrusionOk="0">
                  <a:moveTo>
                    <a:pt x="782" y="0"/>
                  </a:moveTo>
                  <a:lnTo>
                    <a:pt x="637" y="29"/>
                  </a:lnTo>
                  <a:lnTo>
                    <a:pt x="464" y="87"/>
                  </a:lnTo>
                  <a:lnTo>
                    <a:pt x="319" y="203"/>
                  </a:lnTo>
                  <a:lnTo>
                    <a:pt x="203" y="319"/>
                  </a:lnTo>
                  <a:lnTo>
                    <a:pt x="116" y="435"/>
                  </a:lnTo>
                  <a:lnTo>
                    <a:pt x="58" y="580"/>
                  </a:lnTo>
                  <a:lnTo>
                    <a:pt x="0" y="753"/>
                  </a:lnTo>
                  <a:lnTo>
                    <a:pt x="0" y="898"/>
                  </a:lnTo>
                  <a:lnTo>
                    <a:pt x="29" y="1072"/>
                  </a:lnTo>
                  <a:lnTo>
                    <a:pt x="782" y="4142"/>
                  </a:lnTo>
                  <a:lnTo>
                    <a:pt x="840" y="4287"/>
                  </a:lnTo>
                  <a:lnTo>
                    <a:pt x="927" y="4432"/>
                  </a:lnTo>
                  <a:lnTo>
                    <a:pt x="1043" y="4548"/>
                  </a:lnTo>
                  <a:lnTo>
                    <a:pt x="1188" y="4664"/>
                  </a:lnTo>
                  <a:lnTo>
                    <a:pt x="1333" y="4722"/>
                  </a:lnTo>
                  <a:lnTo>
                    <a:pt x="1506" y="4751"/>
                  </a:lnTo>
                  <a:lnTo>
                    <a:pt x="1680" y="4780"/>
                  </a:lnTo>
                  <a:lnTo>
                    <a:pt x="1825" y="4722"/>
                  </a:lnTo>
                  <a:lnTo>
                    <a:pt x="1999" y="4664"/>
                  </a:lnTo>
                  <a:lnTo>
                    <a:pt x="2144" y="4577"/>
                  </a:lnTo>
                  <a:lnTo>
                    <a:pt x="2260" y="4461"/>
                  </a:lnTo>
                  <a:lnTo>
                    <a:pt x="2346" y="4316"/>
                  </a:lnTo>
                  <a:lnTo>
                    <a:pt x="2404" y="4171"/>
                  </a:lnTo>
                  <a:lnTo>
                    <a:pt x="2462" y="4026"/>
                  </a:lnTo>
                  <a:lnTo>
                    <a:pt x="2462" y="3853"/>
                  </a:lnTo>
                  <a:lnTo>
                    <a:pt x="2433" y="3679"/>
                  </a:lnTo>
                  <a:lnTo>
                    <a:pt x="1680" y="637"/>
                  </a:lnTo>
                  <a:lnTo>
                    <a:pt x="1622" y="464"/>
                  </a:lnTo>
                  <a:lnTo>
                    <a:pt x="1535" y="319"/>
                  </a:lnTo>
                  <a:lnTo>
                    <a:pt x="1420" y="203"/>
                  </a:lnTo>
                  <a:lnTo>
                    <a:pt x="1275" y="116"/>
                  </a:lnTo>
                  <a:lnTo>
                    <a:pt x="1130" y="58"/>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0"/>
            <p:cNvSpPr/>
            <p:nvPr/>
          </p:nvSpPr>
          <p:spPr>
            <a:xfrm>
              <a:off x="8092525" y="3476900"/>
              <a:ext cx="52150" cy="90550"/>
            </a:xfrm>
            <a:custGeom>
              <a:avLst/>
              <a:gdLst/>
              <a:ahLst/>
              <a:cxnLst/>
              <a:rect l="l" t="t" r="r" b="b"/>
              <a:pathLst>
                <a:path w="2086" h="3622" extrusionOk="0">
                  <a:moveTo>
                    <a:pt x="782" y="0"/>
                  </a:moveTo>
                  <a:lnTo>
                    <a:pt x="608" y="29"/>
                  </a:lnTo>
                  <a:lnTo>
                    <a:pt x="464" y="87"/>
                  </a:lnTo>
                  <a:lnTo>
                    <a:pt x="319" y="174"/>
                  </a:lnTo>
                  <a:lnTo>
                    <a:pt x="203" y="290"/>
                  </a:lnTo>
                  <a:lnTo>
                    <a:pt x="87" y="406"/>
                  </a:lnTo>
                  <a:lnTo>
                    <a:pt x="29" y="580"/>
                  </a:lnTo>
                  <a:lnTo>
                    <a:pt x="0" y="725"/>
                  </a:lnTo>
                  <a:lnTo>
                    <a:pt x="0" y="898"/>
                  </a:lnTo>
                  <a:lnTo>
                    <a:pt x="0" y="1072"/>
                  </a:lnTo>
                  <a:lnTo>
                    <a:pt x="406" y="2984"/>
                  </a:lnTo>
                  <a:lnTo>
                    <a:pt x="464" y="3129"/>
                  </a:lnTo>
                  <a:lnTo>
                    <a:pt x="551" y="3274"/>
                  </a:lnTo>
                  <a:lnTo>
                    <a:pt x="666" y="3389"/>
                  </a:lnTo>
                  <a:lnTo>
                    <a:pt x="782" y="3505"/>
                  </a:lnTo>
                  <a:lnTo>
                    <a:pt x="956" y="3563"/>
                  </a:lnTo>
                  <a:lnTo>
                    <a:pt x="1101" y="3592"/>
                  </a:lnTo>
                  <a:lnTo>
                    <a:pt x="1275" y="3621"/>
                  </a:lnTo>
                  <a:lnTo>
                    <a:pt x="1448" y="3592"/>
                  </a:lnTo>
                  <a:lnTo>
                    <a:pt x="1593" y="3505"/>
                  </a:lnTo>
                  <a:lnTo>
                    <a:pt x="1738" y="3418"/>
                  </a:lnTo>
                  <a:lnTo>
                    <a:pt x="1883" y="3331"/>
                  </a:lnTo>
                  <a:lnTo>
                    <a:pt x="1970" y="3187"/>
                  </a:lnTo>
                  <a:lnTo>
                    <a:pt x="2028" y="3013"/>
                  </a:lnTo>
                  <a:lnTo>
                    <a:pt x="2057" y="2868"/>
                  </a:lnTo>
                  <a:lnTo>
                    <a:pt x="2086" y="2694"/>
                  </a:lnTo>
                  <a:lnTo>
                    <a:pt x="2057" y="2520"/>
                  </a:lnTo>
                  <a:lnTo>
                    <a:pt x="1680" y="609"/>
                  </a:lnTo>
                  <a:lnTo>
                    <a:pt x="1622" y="464"/>
                  </a:lnTo>
                  <a:lnTo>
                    <a:pt x="1506" y="319"/>
                  </a:lnTo>
                  <a:lnTo>
                    <a:pt x="1391"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0"/>
            <p:cNvSpPr/>
            <p:nvPr/>
          </p:nvSpPr>
          <p:spPr>
            <a:xfrm>
              <a:off x="5310325" y="2476850"/>
              <a:ext cx="42750" cy="128200"/>
            </a:xfrm>
            <a:custGeom>
              <a:avLst/>
              <a:gdLst/>
              <a:ahLst/>
              <a:cxnLst/>
              <a:rect l="l" t="t" r="r" b="b"/>
              <a:pathLst>
                <a:path w="1710" h="5128" extrusionOk="0">
                  <a:moveTo>
                    <a:pt x="696" y="0"/>
                  </a:moveTo>
                  <a:lnTo>
                    <a:pt x="522" y="58"/>
                  </a:lnTo>
                  <a:lnTo>
                    <a:pt x="377" y="145"/>
                  </a:lnTo>
                  <a:lnTo>
                    <a:pt x="261" y="232"/>
                  </a:lnTo>
                  <a:lnTo>
                    <a:pt x="145" y="377"/>
                  </a:lnTo>
                  <a:lnTo>
                    <a:pt x="59" y="522"/>
                  </a:lnTo>
                  <a:lnTo>
                    <a:pt x="30" y="667"/>
                  </a:lnTo>
                  <a:lnTo>
                    <a:pt x="1" y="840"/>
                  </a:lnTo>
                  <a:lnTo>
                    <a:pt x="1" y="4287"/>
                  </a:lnTo>
                  <a:lnTo>
                    <a:pt x="30" y="4432"/>
                  </a:lnTo>
                  <a:lnTo>
                    <a:pt x="59" y="4606"/>
                  </a:lnTo>
                  <a:lnTo>
                    <a:pt x="145" y="4751"/>
                  </a:lnTo>
                  <a:lnTo>
                    <a:pt x="261" y="4867"/>
                  </a:lnTo>
                  <a:lnTo>
                    <a:pt x="377" y="4983"/>
                  </a:lnTo>
                  <a:lnTo>
                    <a:pt x="522" y="5070"/>
                  </a:lnTo>
                  <a:lnTo>
                    <a:pt x="696" y="5127"/>
                  </a:lnTo>
                  <a:lnTo>
                    <a:pt x="870" y="5127"/>
                  </a:lnTo>
                  <a:lnTo>
                    <a:pt x="1043" y="5098"/>
                  </a:lnTo>
                  <a:lnTo>
                    <a:pt x="1188" y="5070"/>
                  </a:lnTo>
                  <a:lnTo>
                    <a:pt x="1333" y="4983"/>
                  </a:lnTo>
                  <a:lnTo>
                    <a:pt x="1449" y="4867"/>
                  </a:lnTo>
                  <a:lnTo>
                    <a:pt x="1565" y="4751"/>
                  </a:lnTo>
                  <a:lnTo>
                    <a:pt x="1652" y="4606"/>
                  </a:lnTo>
                  <a:lnTo>
                    <a:pt x="1710" y="4461"/>
                  </a:lnTo>
                  <a:lnTo>
                    <a:pt x="1710" y="4287"/>
                  </a:lnTo>
                  <a:lnTo>
                    <a:pt x="1710" y="840"/>
                  </a:lnTo>
                  <a:lnTo>
                    <a:pt x="1710" y="667"/>
                  </a:lnTo>
                  <a:lnTo>
                    <a:pt x="1652" y="522"/>
                  </a:lnTo>
                  <a:lnTo>
                    <a:pt x="1565" y="377"/>
                  </a:lnTo>
                  <a:lnTo>
                    <a:pt x="1449" y="232"/>
                  </a:lnTo>
                  <a:lnTo>
                    <a:pt x="1333" y="145"/>
                  </a:lnTo>
                  <a:lnTo>
                    <a:pt x="1188" y="58"/>
                  </a:lnTo>
                  <a:lnTo>
                    <a:pt x="104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0"/>
            <p:cNvSpPr/>
            <p:nvPr/>
          </p:nvSpPr>
          <p:spPr>
            <a:xfrm>
              <a:off x="5386375" y="2486275"/>
              <a:ext cx="71700" cy="118775"/>
            </a:xfrm>
            <a:custGeom>
              <a:avLst/>
              <a:gdLst/>
              <a:ahLst/>
              <a:cxnLst/>
              <a:rect l="l" t="t" r="r" b="b"/>
              <a:pathLst>
                <a:path w="2868" h="4751" extrusionOk="0">
                  <a:moveTo>
                    <a:pt x="1883" y="0"/>
                  </a:moveTo>
                  <a:lnTo>
                    <a:pt x="1738" y="58"/>
                  </a:lnTo>
                  <a:lnTo>
                    <a:pt x="1593" y="116"/>
                  </a:lnTo>
                  <a:lnTo>
                    <a:pt x="1448" y="203"/>
                  </a:lnTo>
                  <a:lnTo>
                    <a:pt x="1361" y="319"/>
                  </a:lnTo>
                  <a:lnTo>
                    <a:pt x="1246" y="463"/>
                  </a:lnTo>
                  <a:lnTo>
                    <a:pt x="1188" y="608"/>
                  </a:lnTo>
                  <a:lnTo>
                    <a:pt x="29" y="3679"/>
                  </a:lnTo>
                  <a:lnTo>
                    <a:pt x="0" y="3824"/>
                  </a:lnTo>
                  <a:lnTo>
                    <a:pt x="0" y="3997"/>
                  </a:lnTo>
                  <a:lnTo>
                    <a:pt x="58" y="4171"/>
                  </a:lnTo>
                  <a:lnTo>
                    <a:pt x="116" y="4316"/>
                  </a:lnTo>
                  <a:lnTo>
                    <a:pt x="232" y="4461"/>
                  </a:lnTo>
                  <a:lnTo>
                    <a:pt x="348" y="4577"/>
                  </a:lnTo>
                  <a:lnTo>
                    <a:pt x="492" y="4664"/>
                  </a:lnTo>
                  <a:lnTo>
                    <a:pt x="637" y="4721"/>
                  </a:lnTo>
                  <a:lnTo>
                    <a:pt x="811" y="4750"/>
                  </a:lnTo>
                  <a:lnTo>
                    <a:pt x="985" y="4750"/>
                  </a:lnTo>
                  <a:lnTo>
                    <a:pt x="1130" y="4693"/>
                  </a:lnTo>
                  <a:lnTo>
                    <a:pt x="1275" y="4635"/>
                  </a:lnTo>
                  <a:lnTo>
                    <a:pt x="1419" y="4548"/>
                  </a:lnTo>
                  <a:lnTo>
                    <a:pt x="1535" y="4432"/>
                  </a:lnTo>
                  <a:lnTo>
                    <a:pt x="1622" y="4287"/>
                  </a:lnTo>
                  <a:lnTo>
                    <a:pt x="1680" y="4113"/>
                  </a:lnTo>
                  <a:lnTo>
                    <a:pt x="2839" y="1072"/>
                  </a:lnTo>
                  <a:lnTo>
                    <a:pt x="2868" y="927"/>
                  </a:lnTo>
                  <a:lnTo>
                    <a:pt x="2868" y="753"/>
                  </a:lnTo>
                  <a:lnTo>
                    <a:pt x="2839" y="579"/>
                  </a:lnTo>
                  <a:lnTo>
                    <a:pt x="2752" y="435"/>
                  </a:lnTo>
                  <a:lnTo>
                    <a:pt x="2665" y="290"/>
                  </a:lnTo>
                  <a:lnTo>
                    <a:pt x="2520" y="174"/>
                  </a:lnTo>
                  <a:lnTo>
                    <a:pt x="2404" y="87"/>
                  </a:lnTo>
                  <a:lnTo>
                    <a:pt x="2230" y="29"/>
                  </a:lnTo>
                  <a:lnTo>
                    <a:pt x="205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0"/>
            <p:cNvSpPr/>
            <p:nvPr/>
          </p:nvSpPr>
          <p:spPr>
            <a:xfrm>
              <a:off x="4052475" y="2781725"/>
              <a:ext cx="71000" cy="81125"/>
            </a:xfrm>
            <a:custGeom>
              <a:avLst/>
              <a:gdLst/>
              <a:ahLst/>
              <a:cxnLst/>
              <a:rect l="l" t="t" r="r" b="b"/>
              <a:pathLst>
                <a:path w="2840" h="3245" extrusionOk="0">
                  <a:moveTo>
                    <a:pt x="754" y="0"/>
                  </a:moveTo>
                  <a:lnTo>
                    <a:pt x="580" y="58"/>
                  </a:lnTo>
                  <a:lnTo>
                    <a:pt x="435" y="116"/>
                  </a:lnTo>
                  <a:lnTo>
                    <a:pt x="290" y="232"/>
                  </a:lnTo>
                  <a:lnTo>
                    <a:pt x="174" y="348"/>
                  </a:lnTo>
                  <a:lnTo>
                    <a:pt x="88" y="464"/>
                  </a:lnTo>
                  <a:lnTo>
                    <a:pt x="30" y="637"/>
                  </a:lnTo>
                  <a:lnTo>
                    <a:pt x="1" y="811"/>
                  </a:lnTo>
                  <a:lnTo>
                    <a:pt x="1" y="985"/>
                  </a:lnTo>
                  <a:lnTo>
                    <a:pt x="30" y="1130"/>
                  </a:lnTo>
                  <a:lnTo>
                    <a:pt x="116" y="1304"/>
                  </a:lnTo>
                  <a:lnTo>
                    <a:pt x="1246" y="2810"/>
                  </a:lnTo>
                  <a:lnTo>
                    <a:pt x="1362" y="2955"/>
                  </a:lnTo>
                  <a:lnTo>
                    <a:pt x="1478" y="3071"/>
                  </a:lnTo>
                  <a:lnTo>
                    <a:pt x="1623" y="3157"/>
                  </a:lnTo>
                  <a:lnTo>
                    <a:pt x="1768" y="3215"/>
                  </a:lnTo>
                  <a:lnTo>
                    <a:pt x="1941" y="3244"/>
                  </a:lnTo>
                  <a:lnTo>
                    <a:pt x="2115" y="3244"/>
                  </a:lnTo>
                  <a:lnTo>
                    <a:pt x="2289" y="3186"/>
                  </a:lnTo>
                  <a:lnTo>
                    <a:pt x="2434" y="3128"/>
                  </a:lnTo>
                  <a:lnTo>
                    <a:pt x="2579" y="3013"/>
                  </a:lnTo>
                  <a:lnTo>
                    <a:pt x="2665" y="2897"/>
                  </a:lnTo>
                  <a:lnTo>
                    <a:pt x="2781" y="2781"/>
                  </a:lnTo>
                  <a:lnTo>
                    <a:pt x="2839" y="2607"/>
                  </a:lnTo>
                  <a:lnTo>
                    <a:pt x="2839" y="2433"/>
                  </a:lnTo>
                  <a:lnTo>
                    <a:pt x="2839" y="2259"/>
                  </a:lnTo>
                  <a:lnTo>
                    <a:pt x="2810" y="2115"/>
                  </a:lnTo>
                  <a:lnTo>
                    <a:pt x="2752" y="1941"/>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0"/>
            <p:cNvSpPr/>
            <p:nvPr/>
          </p:nvSpPr>
          <p:spPr>
            <a:xfrm>
              <a:off x="4148075" y="2714375"/>
              <a:ext cx="43475" cy="176700"/>
            </a:xfrm>
            <a:custGeom>
              <a:avLst/>
              <a:gdLst/>
              <a:ahLst/>
              <a:cxnLst/>
              <a:rect l="l" t="t" r="r" b="b"/>
              <a:pathLst>
                <a:path w="1739" h="7068" extrusionOk="0">
                  <a:moveTo>
                    <a:pt x="869" y="0"/>
                  </a:moveTo>
                  <a:lnTo>
                    <a:pt x="695" y="29"/>
                  </a:lnTo>
                  <a:lnTo>
                    <a:pt x="550" y="87"/>
                  </a:lnTo>
                  <a:lnTo>
                    <a:pt x="406" y="174"/>
                  </a:lnTo>
                  <a:lnTo>
                    <a:pt x="261" y="261"/>
                  </a:lnTo>
                  <a:lnTo>
                    <a:pt x="145" y="406"/>
                  </a:lnTo>
                  <a:lnTo>
                    <a:pt x="87" y="551"/>
                  </a:lnTo>
                  <a:lnTo>
                    <a:pt x="29" y="695"/>
                  </a:lnTo>
                  <a:lnTo>
                    <a:pt x="0" y="869"/>
                  </a:lnTo>
                  <a:lnTo>
                    <a:pt x="0" y="6199"/>
                  </a:lnTo>
                  <a:lnTo>
                    <a:pt x="29" y="6373"/>
                  </a:lnTo>
                  <a:lnTo>
                    <a:pt x="87" y="6518"/>
                  </a:lnTo>
                  <a:lnTo>
                    <a:pt x="145" y="6691"/>
                  </a:lnTo>
                  <a:lnTo>
                    <a:pt x="261" y="6807"/>
                  </a:lnTo>
                  <a:lnTo>
                    <a:pt x="406" y="6923"/>
                  </a:lnTo>
                  <a:lnTo>
                    <a:pt x="550" y="7010"/>
                  </a:lnTo>
                  <a:lnTo>
                    <a:pt x="695" y="7039"/>
                  </a:lnTo>
                  <a:lnTo>
                    <a:pt x="869" y="7068"/>
                  </a:lnTo>
                  <a:lnTo>
                    <a:pt x="1043" y="7039"/>
                  </a:lnTo>
                  <a:lnTo>
                    <a:pt x="1188" y="6981"/>
                  </a:lnTo>
                  <a:lnTo>
                    <a:pt x="1333" y="6894"/>
                  </a:lnTo>
                  <a:lnTo>
                    <a:pt x="1477" y="6807"/>
                  </a:lnTo>
                  <a:lnTo>
                    <a:pt x="1564" y="6691"/>
                  </a:lnTo>
                  <a:lnTo>
                    <a:pt x="1651" y="6547"/>
                  </a:lnTo>
                  <a:lnTo>
                    <a:pt x="1709" y="6373"/>
                  </a:lnTo>
                  <a:lnTo>
                    <a:pt x="1738" y="6199"/>
                  </a:lnTo>
                  <a:lnTo>
                    <a:pt x="1738" y="869"/>
                  </a:lnTo>
                  <a:lnTo>
                    <a:pt x="1709" y="695"/>
                  </a:lnTo>
                  <a:lnTo>
                    <a:pt x="1651" y="551"/>
                  </a:lnTo>
                  <a:lnTo>
                    <a:pt x="1564" y="406"/>
                  </a:lnTo>
                  <a:lnTo>
                    <a:pt x="1477" y="261"/>
                  </a:lnTo>
                  <a:lnTo>
                    <a:pt x="1333" y="145"/>
                  </a:lnTo>
                  <a:lnTo>
                    <a:pt x="1188" y="87"/>
                  </a:lnTo>
                  <a:lnTo>
                    <a:pt x="1043" y="29"/>
                  </a:lnTo>
                  <a:lnTo>
                    <a:pt x="869"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0"/>
            <p:cNvSpPr/>
            <p:nvPr/>
          </p:nvSpPr>
          <p:spPr>
            <a:xfrm>
              <a:off x="5854900" y="2820100"/>
              <a:ext cx="52150" cy="108650"/>
            </a:xfrm>
            <a:custGeom>
              <a:avLst/>
              <a:gdLst/>
              <a:ahLst/>
              <a:cxnLst/>
              <a:rect l="l" t="t" r="r" b="b"/>
              <a:pathLst>
                <a:path w="2086" h="4346" extrusionOk="0">
                  <a:moveTo>
                    <a:pt x="1130" y="0"/>
                  </a:moveTo>
                  <a:lnTo>
                    <a:pt x="956" y="29"/>
                  </a:lnTo>
                  <a:lnTo>
                    <a:pt x="811" y="87"/>
                  </a:lnTo>
                  <a:lnTo>
                    <a:pt x="666" y="203"/>
                  </a:lnTo>
                  <a:lnTo>
                    <a:pt x="550" y="319"/>
                  </a:lnTo>
                  <a:lnTo>
                    <a:pt x="464" y="464"/>
                  </a:lnTo>
                  <a:lnTo>
                    <a:pt x="406" y="609"/>
                  </a:lnTo>
                  <a:lnTo>
                    <a:pt x="29" y="3273"/>
                  </a:lnTo>
                  <a:lnTo>
                    <a:pt x="0" y="3447"/>
                  </a:lnTo>
                  <a:lnTo>
                    <a:pt x="0" y="3621"/>
                  </a:lnTo>
                  <a:lnTo>
                    <a:pt x="29" y="3766"/>
                  </a:lnTo>
                  <a:lnTo>
                    <a:pt x="116" y="3940"/>
                  </a:lnTo>
                  <a:lnTo>
                    <a:pt x="203" y="4056"/>
                  </a:lnTo>
                  <a:lnTo>
                    <a:pt x="319" y="4171"/>
                  </a:lnTo>
                  <a:lnTo>
                    <a:pt x="464" y="4287"/>
                  </a:lnTo>
                  <a:lnTo>
                    <a:pt x="608" y="4345"/>
                  </a:lnTo>
                  <a:lnTo>
                    <a:pt x="956" y="4345"/>
                  </a:lnTo>
                  <a:lnTo>
                    <a:pt x="1130" y="4316"/>
                  </a:lnTo>
                  <a:lnTo>
                    <a:pt x="1275" y="4258"/>
                  </a:lnTo>
                  <a:lnTo>
                    <a:pt x="1419" y="4142"/>
                  </a:lnTo>
                  <a:lnTo>
                    <a:pt x="1535" y="4027"/>
                  </a:lnTo>
                  <a:lnTo>
                    <a:pt x="1622" y="3882"/>
                  </a:lnTo>
                  <a:lnTo>
                    <a:pt x="1680" y="3737"/>
                  </a:lnTo>
                  <a:lnTo>
                    <a:pt x="2057" y="1072"/>
                  </a:lnTo>
                  <a:lnTo>
                    <a:pt x="2086" y="898"/>
                  </a:lnTo>
                  <a:lnTo>
                    <a:pt x="2086" y="724"/>
                  </a:lnTo>
                  <a:lnTo>
                    <a:pt x="2057" y="580"/>
                  </a:lnTo>
                  <a:lnTo>
                    <a:pt x="1970" y="406"/>
                  </a:lnTo>
                  <a:lnTo>
                    <a:pt x="1883" y="290"/>
                  </a:lnTo>
                  <a:lnTo>
                    <a:pt x="1767" y="174"/>
                  </a:lnTo>
                  <a:lnTo>
                    <a:pt x="1622" y="58"/>
                  </a:lnTo>
                  <a:lnTo>
                    <a:pt x="144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0"/>
            <p:cNvSpPr/>
            <p:nvPr/>
          </p:nvSpPr>
          <p:spPr>
            <a:xfrm>
              <a:off x="5928750" y="2867175"/>
              <a:ext cx="52175" cy="89800"/>
            </a:xfrm>
            <a:custGeom>
              <a:avLst/>
              <a:gdLst/>
              <a:ahLst/>
              <a:cxnLst/>
              <a:rect l="l" t="t" r="r" b="b"/>
              <a:pathLst>
                <a:path w="2087" h="3592" extrusionOk="0">
                  <a:moveTo>
                    <a:pt x="1130" y="0"/>
                  </a:moveTo>
                  <a:lnTo>
                    <a:pt x="957" y="29"/>
                  </a:lnTo>
                  <a:lnTo>
                    <a:pt x="812" y="116"/>
                  </a:lnTo>
                  <a:lnTo>
                    <a:pt x="667" y="203"/>
                  </a:lnTo>
                  <a:lnTo>
                    <a:pt x="551" y="319"/>
                  </a:lnTo>
                  <a:lnTo>
                    <a:pt x="464" y="464"/>
                  </a:lnTo>
                  <a:lnTo>
                    <a:pt x="406" y="608"/>
                  </a:lnTo>
                  <a:lnTo>
                    <a:pt x="30" y="2520"/>
                  </a:lnTo>
                  <a:lnTo>
                    <a:pt x="1" y="2694"/>
                  </a:lnTo>
                  <a:lnTo>
                    <a:pt x="1" y="2868"/>
                  </a:lnTo>
                  <a:lnTo>
                    <a:pt x="59" y="3042"/>
                  </a:lnTo>
                  <a:lnTo>
                    <a:pt x="116" y="3186"/>
                  </a:lnTo>
                  <a:lnTo>
                    <a:pt x="203" y="3302"/>
                  </a:lnTo>
                  <a:lnTo>
                    <a:pt x="348" y="3418"/>
                  </a:lnTo>
                  <a:lnTo>
                    <a:pt x="464" y="3534"/>
                  </a:lnTo>
                  <a:lnTo>
                    <a:pt x="638" y="3592"/>
                  </a:lnTo>
                  <a:lnTo>
                    <a:pt x="957" y="3592"/>
                  </a:lnTo>
                  <a:lnTo>
                    <a:pt x="1130" y="3563"/>
                  </a:lnTo>
                  <a:lnTo>
                    <a:pt x="1275" y="3505"/>
                  </a:lnTo>
                  <a:lnTo>
                    <a:pt x="1420" y="3389"/>
                  </a:lnTo>
                  <a:lnTo>
                    <a:pt x="1536" y="3273"/>
                  </a:lnTo>
                  <a:lnTo>
                    <a:pt x="1623" y="3128"/>
                  </a:lnTo>
                  <a:lnTo>
                    <a:pt x="1681" y="2984"/>
                  </a:lnTo>
                  <a:lnTo>
                    <a:pt x="2057" y="1072"/>
                  </a:lnTo>
                  <a:lnTo>
                    <a:pt x="2086" y="898"/>
                  </a:lnTo>
                  <a:lnTo>
                    <a:pt x="2086" y="724"/>
                  </a:lnTo>
                  <a:lnTo>
                    <a:pt x="2057" y="579"/>
                  </a:lnTo>
                  <a:lnTo>
                    <a:pt x="1970" y="406"/>
                  </a:lnTo>
                  <a:lnTo>
                    <a:pt x="1883" y="290"/>
                  </a:lnTo>
                  <a:lnTo>
                    <a:pt x="1768" y="174"/>
                  </a:lnTo>
                  <a:lnTo>
                    <a:pt x="1623" y="87"/>
                  </a:lnTo>
                  <a:lnTo>
                    <a:pt x="1478" y="29"/>
                  </a:lnTo>
                  <a:lnTo>
                    <a:pt x="130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0"/>
            <p:cNvSpPr/>
            <p:nvPr/>
          </p:nvSpPr>
          <p:spPr>
            <a:xfrm>
              <a:off x="5834625" y="3638375"/>
              <a:ext cx="42750" cy="119525"/>
            </a:xfrm>
            <a:custGeom>
              <a:avLst/>
              <a:gdLst/>
              <a:ahLst/>
              <a:cxnLst/>
              <a:rect l="l" t="t" r="r" b="b"/>
              <a:pathLst>
                <a:path w="1710" h="4781" extrusionOk="0">
                  <a:moveTo>
                    <a:pt x="840" y="1"/>
                  </a:moveTo>
                  <a:lnTo>
                    <a:pt x="666" y="30"/>
                  </a:lnTo>
                  <a:lnTo>
                    <a:pt x="521" y="88"/>
                  </a:lnTo>
                  <a:lnTo>
                    <a:pt x="377" y="175"/>
                  </a:lnTo>
                  <a:lnTo>
                    <a:pt x="232" y="261"/>
                  </a:lnTo>
                  <a:lnTo>
                    <a:pt x="145" y="377"/>
                  </a:lnTo>
                  <a:lnTo>
                    <a:pt x="58" y="522"/>
                  </a:lnTo>
                  <a:lnTo>
                    <a:pt x="0" y="696"/>
                  </a:lnTo>
                  <a:lnTo>
                    <a:pt x="0" y="870"/>
                  </a:lnTo>
                  <a:lnTo>
                    <a:pt x="0" y="3911"/>
                  </a:lnTo>
                  <a:lnTo>
                    <a:pt x="0" y="4085"/>
                  </a:lnTo>
                  <a:lnTo>
                    <a:pt x="58" y="4230"/>
                  </a:lnTo>
                  <a:lnTo>
                    <a:pt x="145" y="4404"/>
                  </a:lnTo>
                  <a:lnTo>
                    <a:pt x="232" y="4519"/>
                  </a:lnTo>
                  <a:lnTo>
                    <a:pt x="377" y="4635"/>
                  </a:lnTo>
                  <a:lnTo>
                    <a:pt x="521" y="4722"/>
                  </a:lnTo>
                  <a:lnTo>
                    <a:pt x="666" y="4751"/>
                  </a:lnTo>
                  <a:lnTo>
                    <a:pt x="840" y="4780"/>
                  </a:lnTo>
                  <a:lnTo>
                    <a:pt x="1014" y="4751"/>
                  </a:lnTo>
                  <a:lnTo>
                    <a:pt x="1188" y="4693"/>
                  </a:lnTo>
                  <a:lnTo>
                    <a:pt x="1332" y="4606"/>
                  </a:lnTo>
                  <a:lnTo>
                    <a:pt x="1448" y="4519"/>
                  </a:lnTo>
                  <a:lnTo>
                    <a:pt x="1564" y="4404"/>
                  </a:lnTo>
                  <a:lnTo>
                    <a:pt x="1622" y="4259"/>
                  </a:lnTo>
                  <a:lnTo>
                    <a:pt x="1680" y="4085"/>
                  </a:lnTo>
                  <a:lnTo>
                    <a:pt x="1709" y="3911"/>
                  </a:lnTo>
                  <a:lnTo>
                    <a:pt x="1709" y="870"/>
                  </a:lnTo>
                  <a:lnTo>
                    <a:pt x="1680" y="696"/>
                  </a:lnTo>
                  <a:lnTo>
                    <a:pt x="1622" y="551"/>
                  </a:lnTo>
                  <a:lnTo>
                    <a:pt x="1564" y="406"/>
                  </a:lnTo>
                  <a:lnTo>
                    <a:pt x="1448" y="261"/>
                  </a:lnTo>
                  <a:lnTo>
                    <a:pt x="1332" y="146"/>
                  </a:lnTo>
                  <a:lnTo>
                    <a:pt x="1159" y="59"/>
                  </a:lnTo>
                  <a:lnTo>
                    <a:pt x="1014" y="30"/>
                  </a:lnTo>
                  <a:lnTo>
                    <a:pt x="840"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0"/>
            <p:cNvSpPr/>
            <p:nvPr/>
          </p:nvSpPr>
          <p:spPr>
            <a:xfrm>
              <a:off x="5946850" y="3639100"/>
              <a:ext cx="63750" cy="127475"/>
            </a:xfrm>
            <a:custGeom>
              <a:avLst/>
              <a:gdLst/>
              <a:ahLst/>
              <a:cxnLst/>
              <a:rect l="l" t="t" r="r" b="b"/>
              <a:pathLst>
                <a:path w="2550" h="5099" extrusionOk="0">
                  <a:moveTo>
                    <a:pt x="1594" y="1"/>
                  </a:moveTo>
                  <a:lnTo>
                    <a:pt x="1420" y="30"/>
                  </a:lnTo>
                  <a:lnTo>
                    <a:pt x="1275" y="88"/>
                  </a:lnTo>
                  <a:lnTo>
                    <a:pt x="1130" y="204"/>
                  </a:lnTo>
                  <a:lnTo>
                    <a:pt x="1015" y="319"/>
                  </a:lnTo>
                  <a:lnTo>
                    <a:pt x="928" y="435"/>
                  </a:lnTo>
                  <a:lnTo>
                    <a:pt x="870" y="609"/>
                  </a:lnTo>
                  <a:lnTo>
                    <a:pt x="30" y="4027"/>
                  </a:lnTo>
                  <a:lnTo>
                    <a:pt x="1" y="4172"/>
                  </a:lnTo>
                  <a:lnTo>
                    <a:pt x="1" y="4346"/>
                  </a:lnTo>
                  <a:lnTo>
                    <a:pt x="30" y="4519"/>
                  </a:lnTo>
                  <a:lnTo>
                    <a:pt x="117" y="4664"/>
                  </a:lnTo>
                  <a:lnTo>
                    <a:pt x="204" y="4809"/>
                  </a:lnTo>
                  <a:lnTo>
                    <a:pt x="319" y="4925"/>
                  </a:lnTo>
                  <a:lnTo>
                    <a:pt x="464" y="5012"/>
                  </a:lnTo>
                  <a:lnTo>
                    <a:pt x="609" y="5070"/>
                  </a:lnTo>
                  <a:lnTo>
                    <a:pt x="783" y="5099"/>
                  </a:lnTo>
                  <a:lnTo>
                    <a:pt x="957" y="5099"/>
                  </a:lnTo>
                  <a:lnTo>
                    <a:pt x="1130" y="5041"/>
                  </a:lnTo>
                  <a:lnTo>
                    <a:pt x="1275" y="4983"/>
                  </a:lnTo>
                  <a:lnTo>
                    <a:pt x="1420" y="4896"/>
                  </a:lnTo>
                  <a:lnTo>
                    <a:pt x="1536" y="4780"/>
                  </a:lnTo>
                  <a:lnTo>
                    <a:pt x="1623" y="4635"/>
                  </a:lnTo>
                  <a:lnTo>
                    <a:pt x="1681" y="4490"/>
                  </a:lnTo>
                  <a:lnTo>
                    <a:pt x="2521" y="1072"/>
                  </a:lnTo>
                  <a:lnTo>
                    <a:pt x="2550" y="899"/>
                  </a:lnTo>
                  <a:lnTo>
                    <a:pt x="2521" y="725"/>
                  </a:lnTo>
                  <a:lnTo>
                    <a:pt x="2492" y="580"/>
                  </a:lnTo>
                  <a:lnTo>
                    <a:pt x="2434" y="406"/>
                  </a:lnTo>
                  <a:lnTo>
                    <a:pt x="2347" y="290"/>
                  </a:lnTo>
                  <a:lnTo>
                    <a:pt x="2231" y="175"/>
                  </a:lnTo>
                  <a:lnTo>
                    <a:pt x="2086" y="59"/>
                  </a:lnTo>
                  <a:lnTo>
                    <a:pt x="191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0"/>
            <p:cNvSpPr/>
            <p:nvPr/>
          </p:nvSpPr>
          <p:spPr>
            <a:xfrm>
              <a:off x="6026525" y="3628975"/>
              <a:ext cx="77500" cy="166575"/>
            </a:xfrm>
            <a:custGeom>
              <a:avLst/>
              <a:gdLst/>
              <a:ahLst/>
              <a:cxnLst/>
              <a:rect l="l" t="t" r="r" b="b"/>
              <a:pathLst>
                <a:path w="3100" h="6663" extrusionOk="0">
                  <a:moveTo>
                    <a:pt x="2028" y="0"/>
                  </a:moveTo>
                  <a:lnTo>
                    <a:pt x="1883" y="58"/>
                  </a:lnTo>
                  <a:lnTo>
                    <a:pt x="1738" y="145"/>
                  </a:lnTo>
                  <a:lnTo>
                    <a:pt x="1593" y="261"/>
                  </a:lnTo>
                  <a:lnTo>
                    <a:pt x="1506" y="406"/>
                  </a:lnTo>
                  <a:lnTo>
                    <a:pt x="1246" y="1043"/>
                  </a:lnTo>
                  <a:lnTo>
                    <a:pt x="1014" y="1651"/>
                  </a:lnTo>
                  <a:lnTo>
                    <a:pt x="782" y="2289"/>
                  </a:lnTo>
                  <a:lnTo>
                    <a:pt x="579" y="2955"/>
                  </a:lnTo>
                  <a:lnTo>
                    <a:pt x="406" y="3592"/>
                  </a:lnTo>
                  <a:lnTo>
                    <a:pt x="232" y="4258"/>
                  </a:lnTo>
                  <a:lnTo>
                    <a:pt x="116" y="4924"/>
                  </a:lnTo>
                  <a:lnTo>
                    <a:pt x="0" y="5591"/>
                  </a:lnTo>
                  <a:lnTo>
                    <a:pt x="0" y="5764"/>
                  </a:lnTo>
                  <a:lnTo>
                    <a:pt x="0" y="5938"/>
                  </a:lnTo>
                  <a:lnTo>
                    <a:pt x="29" y="6083"/>
                  </a:lnTo>
                  <a:lnTo>
                    <a:pt x="87" y="6257"/>
                  </a:lnTo>
                  <a:lnTo>
                    <a:pt x="174" y="6373"/>
                  </a:lnTo>
                  <a:lnTo>
                    <a:pt x="290" y="6489"/>
                  </a:lnTo>
                  <a:lnTo>
                    <a:pt x="435" y="6575"/>
                  </a:lnTo>
                  <a:lnTo>
                    <a:pt x="608" y="6662"/>
                  </a:lnTo>
                  <a:lnTo>
                    <a:pt x="927" y="6662"/>
                  </a:lnTo>
                  <a:lnTo>
                    <a:pt x="1101" y="6633"/>
                  </a:lnTo>
                  <a:lnTo>
                    <a:pt x="1246" y="6575"/>
                  </a:lnTo>
                  <a:lnTo>
                    <a:pt x="1390" y="6460"/>
                  </a:lnTo>
                  <a:lnTo>
                    <a:pt x="1535" y="6344"/>
                  </a:lnTo>
                  <a:lnTo>
                    <a:pt x="1622" y="6228"/>
                  </a:lnTo>
                  <a:lnTo>
                    <a:pt x="1651" y="6054"/>
                  </a:lnTo>
                  <a:lnTo>
                    <a:pt x="1767" y="5417"/>
                  </a:lnTo>
                  <a:lnTo>
                    <a:pt x="1883" y="4780"/>
                  </a:lnTo>
                  <a:lnTo>
                    <a:pt x="2028" y="4171"/>
                  </a:lnTo>
                  <a:lnTo>
                    <a:pt x="2172" y="3563"/>
                  </a:lnTo>
                  <a:lnTo>
                    <a:pt x="2346" y="2955"/>
                  </a:lnTo>
                  <a:lnTo>
                    <a:pt x="2549" y="2346"/>
                  </a:lnTo>
                  <a:lnTo>
                    <a:pt x="2781" y="1738"/>
                  </a:lnTo>
                  <a:lnTo>
                    <a:pt x="2984" y="1275"/>
                  </a:lnTo>
                  <a:lnTo>
                    <a:pt x="3041" y="1101"/>
                  </a:lnTo>
                  <a:lnTo>
                    <a:pt x="3070" y="956"/>
                  </a:lnTo>
                  <a:lnTo>
                    <a:pt x="3099" y="782"/>
                  </a:lnTo>
                  <a:lnTo>
                    <a:pt x="3070" y="609"/>
                  </a:lnTo>
                  <a:lnTo>
                    <a:pt x="3013" y="464"/>
                  </a:lnTo>
                  <a:lnTo>
                    <a:pt x="2955" y="319"/>
                  </a:lnTo>
                  <a:lnTo>
                    <a:pt x="2839" y="203"/>
                  </a:lnTo>
                  <a:lnTo>
                    <a:pt x="2694" y="87"/>
                  </a:lnTo>
                  <a:lnTo>
                    <a:pt x="2520" y="29"/>
                  </a:lnTo>
                  <a:lnTo>
                    <a:pt x="237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0"/>
            <p:cNvSpPr/>
            <p:nvPr/>
          </p:nvSpPr>
          <p:spPr>
            <a:xfrm>
              <a:off x="4481900" y="3591325"/>
              <a:ext cx="42750" cy="128175"/>
            </a:xfrm>
            <a:custGeom>
              <a:avLst/>
              <a:gdLst/>
              <a:ahLst/>
              <a:cxnLst/>
              <a:rect l="l" t="t" r="r" b="b"/>
              <a:pathLst>
                <a:path w="1710" h="5127" extrusionOk="0">
                  <a:moveTo>
                    <a:pt x="667" y="0"/>
                  </a:moveTo>
                  <a:lnTo>
                    <a:pt x="522" y="58"/>
                  </a:lnTo>
                  <a:lnTo>
                    <a:pt x="377" y="145"/>
                  </a:lnTo>
                  <a:lnTo>
                    <a:pt x="232" y="232"/>
                  </a:lnTo>
                  <a:lnTo>
                    <a:pt x="145" y="377"/>
                  </a:lnTo>
                  <a:lnTo>
                    <a:pt x="58" y="521"/>
                  </a:lnTo>
                  <a:lnTo>
                    <a:pt x="0" y="666"/>
                  </a:lnTo>
                  <a:lnTo>
                    <a:pt x="0" y="840"/>
                  </a:lnTo>
                  <a:lnTo>
                    <a:pt x="0" y="4287"/>
                  </a:lnTo>
                  <a:lnTo>
                    <a:pt x="0" y="4432"/>
                  </a:lnTo>
                  <a:lnTo>
                    <a:pt x="58" y="4606"/>
                  </a:lnTo>
                  <a:lnTo>
                    <a:pt x="145" y="4750"/>
                  </a:lnTo>
                  <a:lnTo>
                    <a:pt x="261" y="4866"/>
                  </a:lnTo>
                  <a:lnTo>
                    <a:pt x="377" y="4982"/>
                  </a:lnTo>
                  <a:lnTo>
                    <a:pt x="522" y="5069"/>
                  </a:lnTo>
                  <a:lnTo>
                    <a:pt x="667" y="5127"/>
                  </a:lnTo>
                  <a:lnTo>
                    <a:pt x="840" y="5127"/>
                  </a:lnTo>
                  <a:lnTo>
                    <a:pt x="1014" y="5098"/>
                  </a:lnTo>
                  <a:lnTo>
                    <a:pt x="1188" y="5069"/>
                  </a:lnTo>
                  <a:lnTo>
                    <a:pt x="1333" y="4982"/>
                  </a:lnTo>
                  <a:lnTo>
                    <a:pt x="1449" y="4866"/>
                  </a:lnTo>
                  <a:lnTo>
                    <a:pt x="1565" y="4750"/>
                  </a:lnTo>
                  <a:lnTo>
                    <a:pt x="1652" y="4606"/>
                  </a:lnTo>
                  <a:lnTo>
                    <a:pt x="1680" y="4461"/>
                  </a:lnTo>
                  <a:lnTo>
                    <a:pt x="1709" y="4287"/>
                  </a:lnTo>
                  <a:lnTo>
                    <a:pt x="1709" y="840"/>
                  </a:lnTo>
                  <a:lnTo>
                    <a:pt x="1680" y="666"/>
                  </a:lnTo>
                  <a:lnTo>
                    <a:pt x="1652" y="521"/>
                  </a:lnTo>
                  <a:lnTo>
                    <a:pt x="1565" y="377"/>
                  </a:lnTo>
                  <a:lnTo>
                    <a:pt x="1449" y="232"/>
                  </a:lnTo>
                  <a:lnTo>
                    <a:pt x="1333"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0"/>
            <p:cNvSpPr/>
            <p:nvPr/>
          </p:nvSpPr>
          <p:spPr>
            <a:xfrm>
              <a:off x="4586175" y="3647800"/>
              <a:ext cx="52900" cy="62300"/>
            </a:xfrm>
            <a:custGeom>
              <a:avLst/>
              <a:gdLst/>
              <a:ahLst/>
              <a:cxnLst/>
              <a:rect l="l" t="t" r="r" b="b"/>
              <a:pathLst>
                <a:path w="2116" h="2492" extrusionOk="0">
                  <a:moveTo>
                    <a:pt x="1246" y="0"/>
                  </a:moveTo>
                  <a:lnTo>
                    <a:pt x="1014" y="58"/>
                  </a:lnTo>
                  <a:lnTo>
                    <a:pt x="812" y="145"/>
                  </a:lnTo>
                  <a:lnTo>
                    <a:pt x="638" y="261"/>
                  </a:lnTo>
                  <a:lnTo>
                    <a:pt x="522" y="435"/>
                  </a:lnTo>
                  <a:lnTo>
                    <a:pt x="116" y="1188"/>
                  </a:lnTo>
                  <a:lnTo>
                    <a:pt x="59" y="1362"/>
                  </a:lnTo>
                  <a:lnTo>
                    <a:pt x="30" y="1507"/>
                  </a:lnTo>
                  <a:lnTo>
                    <a:pt x="1" y="1680"/>
                  </a:lnTo>
                  <a:lnTo>
                    <a:pt x="30" y="1854"/>
                  </a:lnTo>
                  <a:lnTo>
                    <a:pt x="87" y="2028"/>
                  </a:lnTo>
                  <a:lnTo>
                    <a:pt x="203" y="2144"/>
                  </a:lnTo>
                  <a:lnTo>
                    <a:pt x="290" y="2289"/>
                  </a:lnTo>
                  <a:lnTo>
                    <a:pt x="435" y="2376"/>
                  </a:lnTo>
                  <a:lnTo>
                    <a:pt x="638" y="2462"/>
                  </a:lnTo>
                  <a:lnTo>
                    <a:pt x="870" y="2491"/>
                  </a:lnTo>
                  <a:lnTo>
                    <a:pt x="1101" y="2462"/>
                  </a:lnTo>
                  <a:lnTo>
                    <a:pt x="1304" y="2376"/>
                  </a:lnTo>
                  <a:lnTo>
                    <a:pt x="1478" y="2231"/>
                  </a:lnTo>
                  <a:lnTo>
                    <a:pt x="1623" y="2057"/>
                  </a:lnTo>
                  <a:lnTo>
                    <a:pt x="1999" y="1304"/>
                  </a:lnTo>
                  <a:lnTo>
                    <a:pt x="2057" y="1159"/>
                  </a:lnTo>
                  <a:lnTo>
                    <a:pt x="2086" y="985"/>
                  </a:lnTo>
                  <a:lnTo>
                    <a:pt x="2115" y="811"/>
                  </a:lnTo>
                  <a:lnTo>
                    <a:pt x="2086" y="638"/>
                  </a:lnTo>
                  <a:lnTo>
                    <a:pt x="2028" y="493"/>
                  </a:lnTo>
                  <a:lnTo>
                    <a:pt x="1912" y="348"/>
                  </a:lnTo>
                  <a:lnTo>
                    <a:pt x="1825" y="232"/>
                  </a:lnTo>
                  <a:lnTo>
                    <a:pt x="1681" y="145"/>
                  </a:lnTo>
                  <a:lnTo>
                    <a:pt x="1478" y="58"/>
                  </a:lnTo>
                  <a:lnTo>
                    <a:pt x="124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0"/>
            <p:cNvSpPr/>
            <p:nvPr/>
          </p:nvSpPr>
          <p:spPr>
            <a:xfrm>
              <a:off x="7091750" y="3648525"/>
              <a:ext cx="52150" cy="99950"/>
            </a:xfrm>
            <a:custGeom>
              <a:avLst/>
              <a:gdLst/>
              <a:ahLst/>
              <a:cxnLst/>
              <a:rect l="l" t="t" r="r" b="b"/>
              <a:pathLst>
                <a:path w="2086" h="3998" extrusionOk="0">
                  <a:moveTo>
                    <a:pt x="782" y="0"/>
                  </a:moveTo>
                  <a:lnTo>
                    <a:pt x="637" y="29"/>
                  </a:lnTo>
                  <a:lnTo>
                    <a:pt x="464" y="87"/>
                  </a:lnTo>
                  <a:lnTo>
                    <a:pt x="319" y="174"/>
                  </a:lnTo>
                  <a:lnTo>
                    <a:pt x="203" y="261"/>
                  </a:lnTo>
                  <a:lnTo>
                    <a:pt x="116" y="406"/>
                  </a:lnTo>
                  <a:lnTo>
                    <a:pt x="58" y="580"/>
                  </a:lnTo>
                  <a:lnTo>
                    <a:pt x="0" y="724"/>
                  </a:lnTo>
                  <a:lnTo>
                    <a:pt x="0" y="898"/>
                  </a:lnTo>
                  <a:lnTo>
                    <a:pt x="29" y="1072"/>
                  </a:lnTo>
                  <a:lnTo>
                    <a:pt x="406" y="3360"/>
                  </a:lnTo>
                  <a:lnTo>
                    <a:pt x="464" y="3505"/>
                  </a:lnTo>
                  <a:lnTo>
                    <a:pt x="550" y="3650"/>
                  </a:lnTo>
                  <a:lnTo>
                    <a:pt x="666" y="3766"/>
                  </a:lnTo>
                  <a:lnTo>
                    <a:pt x="811" y="3882"/>
                  </a:lnTo>
                  <a:lnTo>
                    <a:pt x="956" y="3940"/>
                  </a:lnTo>
                  <a:lnTo>
                    <a:pt x="1130" y="3969"/>
                  </a:lnTo>
                  <a:lnTo>
                    <a:pt x="1304" y="3998"/>
                  </a:lnTo>
                  <a:lnTo>
                    <a:pt x="1448" y="3969"/>
                  </a:lnTo>
                  <a:lnTo>
                    <a:pt x="1622" y="3882"/>
                  </a:lnTo>
                  <a:lnTo>
                    <a:pt x="1767" y="3795"/>
                  </a:lnTo>
                  <a:lnTo>
                    <a:pt x="1883" y="3708"/>
                  </a:lnTo>
                  <a:lnTo>
                    <a:pt x="1970" y="3563"/>
                  </a:lnTo>
                  <a:lnTo>
                    <a:pt x="2028" y="3389"/>
                  </a:lnTo>
                  <a:lnTo>
                    <a:pt x="2086" y="3244"/>
                  </a:lnTo>
                  <a:lnTo>
                    <a:pt x="2086" y="3071"/>
                  </a:lnTo>
                  <a:lnTo>
                    <a:pt x="2057" y="2897"/>
                  </a:lnTo>
                  <a:lnTo>
                    <a:pt x="1680" y="609"/>
                  </a:lnTo>
                  <a:lnTo>
                    <a:pt x="1622" y="464"/>
                  </a:lnTo>
                  <a:lnTo>
                    <a:pt x="1535" y="319"/>
                  </a:lnTo>
                  <a:lnTo>
                    <a:pt x="1419" y="203"/>
                  </a:lnTo>
                  <a:lnTo>
                    <a:pt x="1275" y="116"/>
                  </a:lnTo>
                  <a:lnTo>
                    <a:pt x="1130" y="29"/>
                  </a:lnTo>
                  <a:lnTo>
                    <a:pt x="956"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0"/>
            <p:cNvSpPr/>
            <p:nvPr/>
          </p:nvSpPr>
          <p:spPr>
            <a:xfrm>
              <a:off x="7206150" y="3639100"/>
              <a:ext cx="52175" cy="71000"/>
            </a:xfrm>
            <a:custGeom>
              <a:avLst/>
              <a:gdLst/>
              <a:ahLst/>
              <a:cxnLst/>
              <a:rect l="l" t="t" r="r" b="b"/>
              <a:pathLst>
                <a:path w="2087" h="2840" extrusionOk="0">
                  <a:moveTo>
                    <a:pt x="1130" y="1"/>
                  </a:moveTo>
                  <a:lnTo>
                    <a:pt x="957" y="30"/>
                  </a:lnTo>
                  <a:lnTo>
                    <a:pt x="783" y="88"/>
                  </a:lnTo>
                  <a:lnTo>
                    <a:pt x="609" y="232"/>
                  </a:lnTo>
                  <a:lnTo>
                    <a:pt x="493" y="406"/>
                  </a:lnTo>
                  <a:lnTo>
                    <a:pt x="406" y="609"/>
                  </a:lnTo>
                  <a:lnTo>
                    <a:pt x="30" y="1768"/>
                  </a:lnTo>
                  <a:lnTo>
                    <a:pt x="1" y="1913"/>
                  </a:lnTo>
                  <a:lnTo>
                    <a:pt x="1" y="2086"/>
                  </a:lnTo>
                  <a:lnTo>
                    <a:pt x="30" y="2260"/>
                  </a:lnTo>
                  <a:lnTo>
                    <a:pt x="117" y="2405"/>
                  </a:lnTo>
                  <a:lnTo>
                    <a:pt x="203" y="2550"/>
                  </a:lnTo>
                  <a:lnTo>
                    <a:pt x="319" y="2666"/>
                  </a:lnTo>
                  <a:lnTo>
                    <a:pt x="464" y="2753"/>
                  </a:lnTo>
                  <a:lnTo>
                    <a:pt x="609" y="2810"/>
                  </a:lnTo>
                  <a:lnTo>
                    <a:pt x="783" y="2839"/>
                  </a:lnTo>
                  <a:lnTo>
                    <a:pt x="957" y="2839"/>
                  </a:lnTo>
                  <a:lnTo>
                    <a:pt x="1130" y="2781"/>
                  </a:lnTo>
                  <a:lnTo>
                    <a:pt x="1275" y="2724"/>
                  </a:lnTo>
                  <a:lnTo>
                    <a:pt x="1449" y="2579"/>
                  </a:lnTo>
                  <a:lnTo>
                    <a:pt x="1594" y="2405"/>
                  </a:lnTo>
                  <a:lnTo>
                    <a:pt x="1681" y="2202"/>
                  </a:lnTo>
                  <a:lnTo>
                    <a:pt x="2057" y="1072"/>
                  </a:lnTo>
                  <a:lnTo>
                    <a:pt x="2086" y="899"/>
                  </a:lnTo>
                  <a:lnTo>
                    <a:pt x="2057" y="725"/>
                  </a:lnTo>
                  <a:lnTo>
                    <a:pt x="2028" y="551"/>
                  </a:lnTo>
                  <a:lnTo>
                    <a:pt x="1970" y="406"/>
                  </a:lnTo>
                  <a:lnTo>
                    <a:pt x="1884" y="261"/>
                  </a:lnTo>
                  <a:lnTo>
                    <a:pt x="1739" y="175"/>
                  </a:lnTo>
                  <a:lnTo>
                    <a:pt x="1623" y="59"/>
                  </a:lnTo>
                  <a:lnTo>
                    <a:pt x="144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0"/>
            <p:cNvSpPr/>
            <p:nvPr/>
          </p:nvSpPr>
          <p:spPr>
            <a:xfrm>
              <a:off x="7710900" y="2905550"/>
              <a:ext cx="42750" cy="89825"/>
            </a:xfrm>
            <a:custGeom>
              <a:avLst/>
              <a:gdLst/>
              <a:ahLst/>
              <a:cxnLst/>
              <a:rect l="l" t="t" r="r" b="b"/>
              <a:pathLst>
                <a:path w="1710" h="3593" extrusionOk="0">
                  <a:moveTo>
                    <a:pt x="695" y="0"/>
                  </a:moveTo>
                  <a:lnTo>
                    <a:pt x="521" y="58"/>
                  </a:lnTo>
                  <a:lnTo>
                    <a:pt x="377" y="116"/>
                  </a:lnTo>
                  <a:lnTo>
                    <a:pt x="232" y="232"/>
                  </a:lnTo>
                  <a:lnTo>
                    <a:pt x="145" y="377"/>
                  </a:lnTo>
                  <a:lnTo>
                    <a:pt x="58" y="522"/>
                  </a:lnTo>
                  <a:lnTo>
                    <a:pt x="0" y="667"/>
                  </a:lnTo>
                  <a:lnTo>
                    <a:pt x="0" y="840"/>
                  </a:lnTo>
                  <a:lnTo>
                    <a:pt x="0" y="2752"/>
                  </a:lnTo>
                  <a:lnTo>
                    <a:pt x="0" y="2926"/>
                  </a:lnTo>
                  <a:lnTo>
                    <a:pt x="58" y="3071"/>
                  </a:lnTo>
                  <a:lnTo>
                    <a:pt x="145" y="3216"/>
                  </a:lnTo>
                  <a:lnTo>
                    <a:pt x="232" y="3360"/>
                  </a:lnTo>
                  <a:lnTo>
                    <a:pt x="377" y="3447"/>
                  </a:lnTo>
                  <a:lnTo>
                    <a:pt x="521" y="3534"/>
                  </a:lnTo>
                  <a:lnTo>
                    <a:pt x="695" y="3592"/>
                  </a:lnTo>
                  <a:lnTo>
                    <a:pt x="1014" y="3592"/>
                  </a:lnTo>
                  <a:lnTo>
                    <a:pt x="1188" y="3534"/>
                  </a:lnTo>
                  <a:lnTo>
                    <a:pt x="1332" y="3476"/>
                  </a:lnTo>
                  <a:lnTo>
                    <a:pt x="1448" y="3360"/>
                  </a:lnTo>
                  <a:lnTo>
                    <a:pt x="1564" y="3216"/>
                  </a:lnTo>
                  <a:lnTo>
                    <a:pt x="1651" y="3071"/>
                  </a:lnTo>
                  <a:lnTo>
                    <a:pt x="1680" y="2926"/>
                  </a:lnTo>
                  <a:lnTo>
                    <a:pt x="1709" y="2752"/>
                  </a:lnTo>
                  <a:lnTo>
                    <a:pt x="1709" y="840"/>
                  </a:lnTo>
                  <a:lnTo>
                    <a:pt x="1680" y="667"/>
                  </a:lnTo>
                  <a:lnTo>
                    <a:pt x="1651" y="522"/>
                  </a:lnTo>
                  <a:lnTo>
                    <a:pt x="1564" y="377"/>
                  </a:lnTo>
                  <a:lnTo>
                    <a:pt x="1448" y="232"/>
                  </a:lnTo>
                  <a:lnTo>
                    <a:pt x="1332" y="145"/>
                  </a:lnTo>
                  <a:lnTo>
                    <a:pt x="1188" y="58"/>
                  </a:lnTo>
                  <a:lnTo>
                    <a:pt x="1014"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0"/>
            <p:cNvSpPr/>
            <p:nvPr/>
          </p:nvSpPr>
          <p:spPr>
            <a:xfrm>
              <a:off x="7777500" y="2905550"/>
              <a:ext cx="61600" cy="109375"/>
            </a:xfrm>
            <a:custGeom>
              <a:avLst/>
              <a:gdLst/>
              <a:ahLst/>
              <a:cxnLst/>
              <a:rect l="l" t="t" r="r" b="b"/>
              <a:pathLst>
                <a:path w="2464" h="4375" extrusionOk="0">
                  <a:moveTo>
                    <a:pt x="1507" y="0"/>
                  </a:moveTo>
                  <a:lnTo>
                    <a:pt x="1333" y="29"/>
                  </a:lnTo>
                  <a:lnTo>
                    <a:pt x="1189" y="116"/>
                  </a:lnTo>
                  <a:lnTo>
                    <a:pt x="1073" y="203"/>
                  </a:lnTo>
                  <a:lnTo>
                    <a:pt x="957" y="319"/>
                  </a:lnTo>
                  <a:lnTo>
                    <a:pt x="841" y="464"/>
                  </a:lnTo>
                  <a:lnTo>
                    <a:pt x="783" y="609"/>
                  </a:lnTo>
                  <a:lnTo>
                    <a:pt x="30" y="3273"/>
                  </a:lnTo>
                  <a:lnTo>
                    <a:pt x="1" y="3447"/>
                  </a:lnTo>
                  <a:lnTo>
                    <a:pt x="1" y="3621"/>
                  </a:lnTo>
                  <a:lnTo>
                    <a:pt x="59" y="3766"/>
                  </a:lnTo>
                  <a:lnTo>
                    <a:pt x="117" y="3940"/>
                  </a:lnTo>
                  <a:lnTo>
                    <a:pt x="204" y="4084"/>
                  </a:lnTo>
                  <a:lnTo>
                    <a:pt x="320" y="4200"/>
                  </a:lnTo>
                  <a:lnTo>
                    <a:pt x="464" y="4287"/>
                  </a:lnTo>
                  <a:lnTo>
                    <a:pt x="638" y="4345"/>
                  </a:lnTo>
                  <a:lnTo>
                    <a:pt x="783" y="4374"/>
                  </a:lnTo>
                  <a:lnTo>
                    <a:pt x="957" y="4345"/>
                  </a:lnTo>
                  <a:lnTo>
                    <a:pt x="1131" y="4316"/>
                  </a:lnTo>
                  <a:lnTo>
                    <a:pt x="1275" y="4258"/>
                  </a:lnTo>
                  <a:lnTo>
                    <a:pt x="1420" y="4171"/>
                  </a:lnTo>
                  <a:lnTo>
                    <a:pt x="1536" y="4056"/>
                  </a:lnTo>
                  <a:lnTo>
                    <a:pt x="1623" y="3911"/>
                  </a:lnTo>
                  <a:lnTo>
                    <a:pt x="1681" y="3737"/>
                  </a:lnTo>
                  <a:lnTo>
                    <a:pt x="2434" y="1072"/>
                  </a:lnTo>
                  <a:lnTo>
                    <a:pt x="2463" y="898"/>
                  </a:lnTo>
                  <a:lnTo>
                    <a:pt x="2463" y="753"/>
                  </a:lnTo>
                  <a:lnTo>
                    <a:pt x="2434" y="580"/>
                  </a:lnTo>
                  <a:lnTo>
                    <a:pt x="2347" y="435"/>
                  </a:lnTo>
                  <a:lnTo>
                    <a:pt x="2260" y="290"/>
                  </a:lnTo>
                  <a:lnTo>
                    <a:pt x="2144" y="174"/>
                  </a:lnTo>
                  <a:lnTo>
                    <a:pt x="2000" y="87"/>
                  </a:lnTo>
                  <a:lnTo>
                    <a:pt x="1855" y="29"/>
                  </a:lnTo>
                  <a:lnTo>
                    <a:pt x="1681"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0"/>
            <p:cNvSpPr/>
            <p:nvPr/>
          </p:nvSpPr>
          <p:spPr>
            <a:xfrm>
              <a:off x="7009175" y="2153150"/>
              <a:ext cx="86925" cy="176725"/>
            </a:xfrm>
            <a:custGeom>
              <a:avLst/>
              <a:gdLst/>
              <a:ahLst/>
              <a:cxnLst/>
              <a:rect l="l" t="t" r="r" b="b"/>
              <a:pathLst>
                <a:path w="3477" h="7069" extrusionOk="0">
                  <a:moveTo>
                    <a:pt x="2550" y="1"/>
                  </a:moveTo>
                  <a:lnTo>
                    <a:pt x="2376" y="30"/>
                  </a:lnTo>
                  <a:lnTo>
                    <a:pt x="2231" y="88"/>
                  </a:lnTo>
                  <a:lnTo>
                    <a:pt x="2087" y="203"/>
                  </a:lnTo>
                  <a:lnTo>
                    <a:pt x="1971" y="319"/>
                  </a:lnTo>
                  <a:lnTo>
                    <a:pt x="1855" y="435"/>
                  </a:lnTo>
                  <a:lnTo>
                    <a:pt x="1826" y="609"/>
                  </a:lnTo>
                  <a:lnTo>
                    <a:pt x="1681" y="1304"/>
                  </a:lnTo>
                  <a:lnTo>
                    <a:pt x="1507" y="1970"/>
                  </a:lnTo>
                  <a:lnTo>
                    <a:pt x="1333" y="2637"/>
                  </a:lnTo>
                  <a:lnTo>
                    <a:pt x="1131" y="3274"/>
                  </a:lnTo>
                  <a:lnTo>
                    <a:pt x="899" y="3940"/>
                  </a:lnTo>
                  <a:lnTo>
                    <a:pt x="638" y="4577"/>
                  </a:lnTo>
                  <a:lnTo>
                    <a:pt x="378" y="5186"/>
                  </a:lnTo>
                  <a:lnTo>
                    <a:pt x="88" y="5794"/>
                  </a:lnTo>
                  <a:lnTo>
                    <a:pt x="30" y="5968"/>
                  </a:lnTo>
                  <a:lnTo>
                    <a:pt x="1" y="6113"/>
                  </a:lnTo>
                  <a:lnTo>
                    <a:pt x="1" y="6286"/>
                  </a:lnTo>
                  <a:lnTo>
                    <a:pt x="30" y="6460"/>
                  </a:lnTo>
                  <a:lnTo>
                    <a:pt x="59" y="6605"/>
                  </a:lnTo>
                  <a:lnTo>
                    <a:pt x="146" y="6750"/>
                  </a:lnTo>
                  <a:lnTo>
                    <a:pt x="262" y="6866"/>
                  </a:lnTo>
                  <a:lnTo>
                    <a:pt x="406" y="6982"/>
                  </a:lnTo>
                  <a:lnTo>
                    <a:pt x="551" y="7039"/>
                  </a:lnTo>
                  <a:lnTo>
                    <a:pt x="725" y="7068"/>
                  </a:lnTo>
                  <a:lnTo>
                    <a:pt x="1073" y="7068"/>
                  </a:lnTo>
                  <a:lnTo>
                    <a:pt x="1218" y="7010"/>
                  </a:lnTo>
                  <a:lnTo>
                    <a:pt x="1362" y="6924"/>
                  </a:lnTo>
                  <a:lnTo>
                    <a:pt x="1478" y="6808"/>
                  </a:lnTo>
                  <a:lnTo>
                    <a:pt x="1594" y="6663"/>
                  </a:lnTo>
                  <a:lnTo>
                    <a:pt x="1884" y="5997"/>
                  </a:lnTo>
                  <a:lnTo>
                    <a:pt x="2202" y="5301"/>
                  </a:lnTo>
                  <a:lnTo>
                    <a:pt x="2463" y="4635"/>
                  </a:lnTo>
                  <a:lnTo>
                    <a:pt x="2724" y="3940"/>
                  </a:lnTo>
                  <a:lnTo>
                    <a:pt x="2927" y="3216"/>
                  </a:lnTo>
                  <a:lnTo>
                    <a:pt x="3129" y="2521"/>
                  </a:lnTo>
                  <a:lnTo>
                    <a:pt x="3303" y="1797"/>
                  </a:lnTo>
                  <a:lnTo>
                    <a:pt x="3477" y="1072"/>
                  </a:lnTo>
                  <a:lnTo>
                    <a:pt x="3477" y="899"/>
                  </a:lnTo>
                  <a:lnTo>
                    <a:pt x="3477" y="725"/>
                  </a:lnTo>
                  <a:lnTo>
                    <a:pt x="3448" y="580"/>
                  </a:lnTo>
                  <a:lnTo>
                    <a:pt x="3390" y="406"/>
                  </a:lnTo>
                  <a:lnTo>
                    <a:pt x="3303" y="290"/>
                  </a:lnTo>
                  <a:lnTo>
                    <a:pt x="3187" y="175"/>
                  </a:lnTo>
                  <a:lnTo>
                    <a:pt x="3042" y="88"/>
                  </a:lnTo>
                  <a:lnTo>
                    <a:pt x="2869" y="30"/>
                  </a:lnTo>
                  <a:lnTo>
                    <a:pt x="269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0"/>
            <p:cNvSpPr/>
            <p:nvPr/>
          </p:nvSpPr>
          <p:spPr>
            <a:xfrm>
              <a:off x="7082325" y="2219050"/>
              <a:ext cx="62300" cy="128925"/>
            </a:xfrm>
            <a:custGeom>
              <a:avLst/>
              <a:gdLst/>
              <a:ahLst/>
              <a:cxnLst/>
              <a:rect l="l" t="t" r="r" b="b"/>
              <a:pathLst>
                <a:path w="2492" h="5157" extrusionOk="0">
                  <a:moveTo>
                    <a:pt x="1623" y="1"/>
                  </a:moveTo>
                  <a:lnTo>
                    <a:pt x="1449" y="30"/>
                  </a:lnTo>
                  <a:lnTo>
                    <a:pt x="1275" y="88"/>
                  </a:lnTo>
                  <a:lnTo>
                    <a:pt x="1130" y="174"/>
                  </a:lnTo>
                  <a:lnTo>
                    <a:pt x="1014" y="261"/>
                  </a:lnTo>
                  <a:lnTo>
                    <a:pt x="898" y="406"/>
                  </a:lnTo>
                  <a:lnTo>
                    <a:pt x="812" y="551"/>
                  </a:lnTo>
                  <a:lnTo>
                    <a:pt x="754" y="696"/>
                  </a:lnTo>
                  <a:lnTo>
                    <a:pt x="754" y="870"/>
                  </a:lnTo>
                  <a:lnTo>
                    <a:pt x="783" y="1304"/>
                  </a:lnTo>
                  <a:lnTo>
                    <a:pt x="754" y="1768"/>
                  </a:lnTo>
                  <a:lnTo>
                    <a:pt x="754" y="1941"/>
                  </a:lnTo>
                  <a:lnTo>
                    <a:pt x="725" y="2057"/>
                  </a:lnTo>
                  <a:lnTo>
                    <a:pt x="754" y="1999"/>
                  </a:lnTo>
                  <a:lnTo>
                    <a:pt x="725" y="2086"/>
                  </a:lnTo>
                  <a:lnTo>
                    <a:pt x="725" y="2173"/>
                  </a:lnTo>
                  <a:lnTo>
                    <a:pt x="667" y="2405"/>
                  </a:lnTo>
                  <a:lnTo>
                    <a:pt x="551" y="2810"/>
                  </a:lnTo>
                  <a:lnTo>
                    <a:pt x="435" y="3216"/>
                  </a:lnTo>
                  <a:lnTo>
                    <a:pt x="377" y="3332"/>
                  </a:lnTo>
                  <a:lnTo>
                    <a:pt x="319" y="3448"/>
                  </a:lnTo>
                  <a:lnTo>
                    <a:pt x="87" y="3853"/>
                  </a:lnTo>
                  <a:lnTo>
                    <a:pt x="29" y="4027"/>
                  </a:lnTo>
                  <a:lnTo>
                    <a:pt x="1" y="4172"/>
                  </a:lnTo>
                  <a:lnTo>
                    <a:pt x="1" y="4346"/>
                  </a:lnTo>
                  <a:lnTo>
                    <a:pt x="29" y="4519"/>
                  </a:lnTo>
                  <a:lnTo>
                    <a:pt x="58" y="4664"/>
                  </a:lnTo>
                  <a:lnTo>
                    <a:pt x="145" y="4809"/>
                  </a:lnTo>
                  <a:lnTo>
                    <a:pt x="261" y="4954"/>
                  </a:lnTo>
                  <a:lnTo>
                    <a:pt x="406" y="5041"/>
                  </a:lnTo>
                  <a:lnTo>
                    <a:pt x="580" y="5099"/>
                  </a:lnTo>
                  <a:lnTo>
                    <a:pt x="725" y="5128"/>
                  </a:lnTo>
                  <a:lnTo>
                    <a:pt x="898" y="5157"/>
                  </a:lnTo>
                  <a:lnTo>
                    <a:pt x="1072" y="5128"/>
                  </a:lnTo>
                  <a:lnTo>
                    <a:pt x="1217" y="5070"/>
                  </a:lnTo>
                  <a:lnTo>
                    <a:pt x="1362" y="4983"/>
                  </a:lnTo>
                  <a:lnTo>
                    <a:pt x="1478" y="4867"/>
                  </a:lnTo>
                  <a:lnTo>
                    <a:pt x="1594" y="4722"/>
                  </a:lnTo>
                  <a:lnTo>
                    <a:pt x="1825" y="4288"/>
                  </a:lnTo>
                  <a:lnTo>
                    <a:pt x="2028" y="3824"/>
                  </a:lnTo>
                  <a:lnTo>
                    <a:pt x="2202" y="3361"/>
                  </a:lnTo>
                  <a:lnTo>
                    <a:pt x="2318" y="2868"/>
                  </a:lnTo>
                  <a:lnTo>
                    <a:pt x="2405" y="2376"/>
                  </a:lnTo>
                  <a:lnTo>
                    <a:pt x="2463" y="1883"/>
                  </a:lnTo>
                  <a:lnTo>
                    <a:pt x="2492" y="1362"/>
                  </a:lnTo>
                  <a:lnTo>
                    <a:pt x="2463" y="870"/>
                  </a:lnTo>
                  <a:lnTo>
                    <a:pt x="2434" y="696"/>
                  </a:lnTo>
                  <a:lnTo>
                    <a:pt x="2405" y="551"/>
                  </a:lnTo>
                  <a:lnTo>
                    <a:pt x="2318" y="406"/>
                  </a:lnTo>
                  <a:lnTo>
                    <a:pt x="2202" y="261"/>
                  </a:lnTo>
                  <a:lnTo>
                    <a:pt x="2086" y="174"/>
                  </a:lnTo>
                  <a:lnTo>
                    <a:pt x="1941" y="88"/>
                  </a:lnTo>
                  <a:lnTo>
                    <a:pt x="1767" y="30"/>
                  </a:lnTo>
                  <a:lnTo>
                    <a:pt x="1623"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0"/>
            <p:cNvSpPr/>
            <p:nvPr/>
          </p:nvSpPr>
          <p:spPr>
            <a:xfrm>
              <a:off x="7148950" y="2229200"/>
              <a:ext cx="99950" cy="128200"/>
            </a:xfrm>
            <a:custGeom>
              <a:avLst/>
              <a:gdLst/>
              <a:ahLst/>
              <a:cxnLst/>
              <a:rect l="l" t="t" r="r" b="b"/>
              <a:pathLst>
                <a:path w="3998" h="5128" extrusionOk="0">
                  <a:moveTo>
                    <a:pt x="3013" y="0"/>
                  </a:moveTo>
                  <a:lnTo>
                    <a:pt x="2868" y="29"/>
                  </a:lnTo>
                  <a:lnTo>
                    <a:pt x="2723" y="116"/>
                  </a:lnTo>
                  <a:lnTo>
                    <a:pt x="2578" y="203"/>
                  </a:lnTo>
                  <a:lnTo>
                    <a:pt x="2463" y="319"/>
                  </a:lnTo>
                  <a:lnTo>
                    <a:pt x="2376" y="464"/>
                  </a:lnTo>
                  <a:lnTo>
                    <a:pt x="2318" y="608"/>
                  </a:lnTo>
                  <a:lnTo>
                    <a:pt x="2144" y="1101"/>
                  </a:lnTo>
                  <a:lnTo>
                    <a:pt x="2144" y="1043"/>
                  </a:lnTo>
                  <a:lnTo>
                    <a:pt x="2086" y="1159"/>
                  </a:lnTo>
                  <a:lnTo>
                    <a:pt x="1999" y="1391"/>
                  </a:lnTo>
                  <a:lnTo>
                    <a:pt x="1738" y="1854"/>
                  </a:lnTo>
                  <a:lnTo>
                    <a:pt x="1478" y="2288"/>
                  </a:lnTo>
                  <a:lnTo>
                    <a:pt x="1217" y="2665"/>
                  </a:lnTo>
                  <a:lnTo>
                    <a:pt x="1159" y="2752"/>
                  </a:lnTo>
                  <a:lnTo>
                    <a:pt x="985" y="2926"/>
                  </a:lnTo>
                  <a:lnTo>
                    <a:pt x="638" y="3302"/>
                  </a:lnTo>
                  <a:lnTo>
                    <a:pt x="232" y="3679"/>
                  </a:lnTo>
                  <a:lnTo>
                    <a:pt x="145" y="3795"/>
                  </a:lnTo>
                  <a:lnTo>
                    <a:pt x="58" y="3940"/>
                  </a:lnTo>
                  <a:lnTo>
                    <a:pt x="0" y="4113"/>
                  </a:lnTo>
                  <a:lnTo>
                    <a:pt x="0" y="4287"/>
                  </a:lnTo>
                  <a:lnTo>
                    <a:pt x="0" y="4432"/>
                  </a:lnTo>
                  <a:lnTo>
                    <a:pt x="58" y="4606"/>
                  </a:lnTo>
                  <a:lnTo>
                    <a:pt x="145" y="4751"/>
                  </a:lnTo>
                  <a:lnTo>
                    <a:pt x="232" y="4895"/>
                  </a:lnTo>
                  <a:lnTo>
                    <a:pt x="377" y="4982"/>
                  </a:lnTo>
                  <a:lnTo>
                    <a:pt x="522" y="5069"/>
                  </a:lnTo>
                  <a:lnTo>
                    <a:pt x="696" y="5098"/>
                  </a:lnTo>
                  <a:lnTo>
                    <a:pt x="840" y="5127"/>
                  </a:lnTo>
                  <a:lnTo>
                    <a:pt x="1014" y="5098"/>
                  </a:lnTo>
                  <a:lnTo>
                    <a:pt x="1159" y="5069"/>
                  </a:lnTo>
                  <a:lnTo>
                    <a:pt x="1304" y="4982"/>
                  </a:lnTo>
                  <a:lnTo>
                    <a:pt x="1449" y="4895"/>
                  </a:lnTo>
                  <a:lnTo>
                    <a:pt x="1883" y="4490"/>
                  </a:lnTo>
                  <a:lnTo>
                    <a:pt x="2260" y="4055"/>
                  </a:lnTo>
                  <a:lnTo>
                    <a:pt x="2636" y="3621"/>
                  </a:lnTo>
                  <a:lnTo>
                    <a:pt x="2955" y="3128"/>
                  </a:lnTo>
                  <a:lnTo>
                    <a:pt x="3245" y="2665"/>
                  </a:lnTo>
                  <a:lnTo>
                    <a:pt x="3534" y="2144"/>
                  </a:lnTo>
                  <a:lnTo>
                    <a:pt x="3766" y="1622"/>
                  </a:lnTo>
                  <a:lnTo>
                    <a:pt x="3969" y="1072"/>
                  </a:lnTo>
                  <a:lnTo>
                    <a:pt x="3998" y="898"/>
                  </a:lnTo>
                  <a:lnTo>
                    <a:pt x="3998" y="753"/>
                  </a:lnTo>
                  <a:lnTo>
                    <a:pt x="3940" y="579"/>
                  </a:lnTo>
                  <a:lnTo>
                    <a:pt x="3882" y="435"/>
                  </a:lnTo>
                  <a:lnTo>
                    <a:pt x="3766" y="290"/>
                  </a:lnTo>
                  <a:lnTo>
                    <a:pt x="3650" y="174"/>
                  </a:lnTo>
                  <a:lnTo>
                    <a:pt x="3505" y="87"/>
                  </a:lnTo>
                  <a:lnTo>
                    <a:pt x="3360" y="29"/>
                  </a:lnTo>
                  <a:lnTo>
                    <a:pt x="318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30"/>
            <p:cNvSpPr/>
            <p:nvPr/>
          </p:nvSpPr>
          <p:spPr>
            <a:xfrm>
              <a:off x="8149000" y="2972175"/>
              <a:ext cx="99950" cy="118775"/>
            </a:xfrm>
            <a:custGeom>
              <a:avLst/>
              <a:gdLst/>
              <a:ahLst/>
              <a:cxnLst/>
              <a:rect l="l" t="t" r="r" b="b"/>
              <a:pathLst>
                <a:path w="3998" h="4751" extrusionOk="0">
                  <a:moveTo>
                    <a:pt x="3100" y="0"/>
                  </a:moveTo>
                  <a:lnTo>
                    <a:pt x="2926" y="29"/>
                  </a:lnTo>
                  <a:lnTo>
                    <a:pt x="2752" y="87"/>
                  </a:lnTo>
                  <a:lnTo>
                    <a:pt x="2607" y="145"/>
                  </a:lnTo>
                  <a:lnTo>
                    <a:pt x="2492" y="261"/>
                  </a:lnTo>
                  <a:lnTo>
                    <a:pt x="2405" y="406"/>
                  </a:lnTo>
                  <a:lnTo>
                    <a:pt x="2173" y="840"/>
                  </a:lnTo>
                  <a:lnTo>
                    <a:pt x="1941" y="1246"/>
                  </a:lnTo>
                  <a:lnTo>
                    <a:pt x="1681" y="1651"/>
                  </a:lnTo>
                  <a:lnTo>
                    <a:pt x="1420" y="2028"/>
                  </a:lnTo>
                  <a:lnTo>
                    <a:pt x="1362" y="2115"/>
                  </a:lnTo>
                  <a:lnTo>
                    <a:pt x="1362" y="2115"/>
                  </a:lnTo>
                  <a:lnTo>
                    <a:pt x="1217" y="2259"/>
                  </a:lnTo>
                  <a:lnTo>
                    <a:pt x="927" y="2607"/>
                  </a:lnTo>
                  <a:lnTo>
                    <a:pt x="580" y="2955"/>
                  </a:lnTo>
                  <a:lnTo>
                    <a:pt x="261" y="3273"/>
                  </a:lnTo>
                  <a:lnTo>
                    <a:pt x="145" y="3418"/>
                  </a:lnTo>
                  <a:lnTo>
                    <a:pt x="58" y="3563"/>
                  </a:lnTo>
                  <a:lnTo>
                    <a:pt x="1" y="3737"/>
                  </a:lnTo>
                  <a:lnTo>
                    <a:pt x="1" y="3882"/>
                  </a:lnTo>
                  <a:lnTo>
                    <a:pt x="1" y="4055"/>
                  </a:lnTo>
                  <a:lnTo>
                    <a:pt x="58" y="4229"/>
                  </a:lnTo>
                  <a:lnTo>
                    <a:pt x="145" y="4374"/>
                  </a:lnTo>
                  <a:lnTo>
                    <a:pt x="261" y="4490"/>
                  </a:lnTo>
                  <a:lnTo>
                    <a:pt x="377" y="4606"/>
                  </a:lnTo>
                  <a:lnTo>
                    <a:pt x="551" y="4693"/>
                  </a:lnTo>
                  <a:lnTo>
                    <a:pt x="696" y="4722"/>
                  </a:lnTo>
                  <a:lnTo>
                    <a:pt x="841" y="4751"/>
                  </a:lnTo>
                  <a:lnTo>
                    <a:pt x="1014" y="4722"/>
                  </a:lnTo>
                  <a:lnTo>
                    <a:pt x="1159" y="4693"/>
                  </a:lnTo>
                  <a:lnTo>
                    <a:pt x="1333" y="4606"/>
                  </a:lnTo>
                  <a:lnTo>
                    <a:pt x="1449" y="4490"/>
                  </a:lnTo>
                  <a:lnTo>
                    <a:pt x="1825" y="4142"/>
                  </a:lnTo>
                  <a:lnTo>
                    <a:pt x="2173" y="3795"/>
                  </a:lnTo>
                  <a:lnTo>
                    <a:pt x="2521" y="3389"/>
                  </a:lnTo>
                  <a:lnTo>
                    <a:pt x="2810" y="3013"/>
                  </a:lnTo>
                  <a:lnTo>
                    <a:pt x="3129" y="2578"/>
                  </a:lnTo>
                  <a:lnTo>
                    <a:pt x="3390" y="2173"/>
                  </a:lnTo>
                  <a:lnTo>
                    <a:pt x="3650" y="1738"/>
                  </a:lnTo>
                  <a:lnTo>
                    <a:pt x="3882" y="1275"/>
                  </a:lnTo>
                  <a:lnTo>
                    <a:pt x="3940" y="1130"/>
                  </a:lnTo>
                  <a:lnTo>
                    <a:pt x="3998" y="956"/>
                  </a:lnTo>
                  <a:lnTo>
                    <a:pt x="3998" y="782"/>
                  </a:lnTo>
                  <a:lnTo>
                    <a:pt x="3969" y="608"/>
                  </a:lnTo>
                  <a:lnTo>
                    <a:pt x="3911" y="464"/>
                  </a:lnTo>
                  <a:lnTo>
                    <a:pt x="3824" y="319"/>
                  </a:lnTo>
                  <a:lnTo>
                    <a:pt x="3708" y="203"/>
                  </a:lnTo>
                  <a:lnTo>
                    <a:pt x="3563" y="116"/>
                  </a:lnTo>
                  <a:lnTo>
                    <a:pt x="3419" y="29"/>
                  </a:lnTo>
                  <a:lnTo>
                    <a:pt x="3245"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30"/>
            <p:cNvSpPr/>
            <p:nvPr/>
          </p:nvSpPr>
          <p:spPr>
            <a:xfrm>
              <a:off x="8222875" y="3010550"/>
              <a:ext cx="121675" cy="135425"/>
            </a:xfrm>
            <a:custGeom>
              <a:avLst/>
              <a:gdLst/>
              <a:ahLst/>
              <a:cxnLst/>
              <a:rect l="l" t="t" r="r" b="b"/>
              <a:pathLst>
                <a:path w="4867" h="5417" extrusionOk="0">
                  <a:moveTo>
                    <a:pt x="3853" y="0"/>
                  </a:moveTo>
                  <a:lnTo>
                    <a:pt x="3679" y="58"/>
                  </a:lnTo>
                  <a:lnTo>
                    <a:pt x="3534" y="116"/>
                  </a:lnTo>
                  <a:lnTo>
                    <a:pt x="3418" y="232"/>
                  </a:lnTo>
                  <a:lnTo>
                    <a:pt x="232" y="3940"/>
                  </a:lnTo>
                  <a:lnTo>
                    <a:pt x="145" y="4085"/>
                  </a:lnTo>
                  <a:lnTo>
                    <a:pt x="58" y="4229"/>
                  </a:lnTo>
                  <a:lnTo>
                    <a:pt x="0" y="4403"/>
                  </a:lnTo>
                  <a:lnTo>
                    <a:pt x="0" y="4548"/>
                  </a:lnTo>
                  <a:lnTo>
                    <a:pt x="0" y="4722"/>
                  </a:lnTo>
                  <a:lnTo>
                    <a:pt x="58" y="4896"/>
                  </a:lnTo>
                  <a:lnTo>
                    <a:pt x="116" y="5040"/>
                  </a:lnTo>
                  <a:lnTo>
                    <a:pt x="232" y="5156"/>
                  </a:lnTo>
                  <a:lnTo>
                    <a:pt x="377" y="5272"/>
                  </a:lnTo>
                  <a:lnTo>
                    <a:pt x="521" y="5330"/>
                  </a:lnTo>
                  <a:lnTo>
                    <a:pt x="666" y="5388"/>
                  </a:lnTo>
                  <a:lnTo>
                    <a:pt x="840" y="5417"/>
                  </a:lnTo>
                  <a:lnTo>
                    <a:pt x="1014" y="5388"/>
                  </a:lnTo>
                  <a:lnTo>
                    <a:pt x="1188" y="5359"/>
                  </a:lnTo>
                  <a:lnTo>
                    <a:pt x="1332" y="5272"/>
                  </a:lnTo>
                  <a:lnTo>
                    <a:pt x="1448" y="5156"/>
                  </a:lnTo>
                  <a:lnTo>
                    <a:pt x="4635" y="1449"/>
                  </a:lnTo>
                  <a:lnTo>
                    <a:pt x="4722" y="1333"/>
                  </a:lnTo>
                  <a:lnTo>
                    <a:pt x="4808" y="1159"/>
                  </a:lnTo>
                  <a:lnTo>
                    <a:pt x="4837" y="1014"/>
                  </a:lnTo>
                  <a:lnTo>
                    <a:pt x="4866" y="840"/>
                  </a:lnTo>
                  <a:lnTo>
                    <a:pt x="4866" y="696"/>
                  </a:lnTo>
                  <a:lnTo>
                    <a:pt x="4808" y="522"/>
                  </a:lnTo>
                  <a:lnTo>
                    <a:pt x="4750" y="377"/>
                  </a:lnTo>
                  <a:lnTo>
                    <a:pt x="4635" y="232"/>
                  </a:lnTo>
                  <a:lnTo>
                    <a:pt x="4490" y="145"/>
                  </a:lnTo>
                  <a:lnTo>
                    <a:pt x="4345" y="58"/>
                  </a:lnTo>
                  <a:lnTo>
                    <a:pt x="4171" y="29"/>
                  </a:lnTo>
                  <a:lnTo>
                    <a:pt x="399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0"/>
            <p:cNvSpPr/>
            <p:nvPr/>
          </p:nvSpPr>
          <p:spPr>
            <a:xfrm>
              <a:off x="5137975" y="1828750"/>
              <a:ext cx="52900" cy="119500"/>
            </a:xfrm>
            <a:custGeom>
              <a:avLst/>
              <a:gdLst/>
              <a:ahLst/>
              <a:cxnLst/>
              <a:rect l="l" t="t" r="r" b="b"/>
              <a:pathLst>
                <a:path w="2116" h="4780" extrusionOk="0">
                  <a:moveTo>
                    <a:pt x="783" y="0"/>
                  </a:moveTo>
                  <a:lnTo>
                    <a:pt x="609" y="29"/>
                  </a:lnTo>
                  <a:lnTo>
                    <a:pt x="464" y="116"/>
                  </a:lnTo>
                  <a:lnTo>
                    <a:pt x="319" y="203"/>
                  </a:lnTo>
                  <a:lnTo>
                    <a:pt x="203" y="290"/>
                  </a:lnTo>
                  <a:lnTo>
                    <a:pt x="88" y="434"/>
                  </a:lnTo>
                  <a:lnTo>
                    <a:pt x="30" y="608"/>
                  </a:lnTo>
                  <a:lnTo>
                    <a:pt x="1" y="753"/>
                  </a:lnTo>
                  <a:lnTo>
                    <a:pt x="1" y="927"/>
                  </a:lnTo>
                  <a:lnTo>
                    <a:pt x="30" y="1101"/>
                  </a:lnTo>
                  <a:lnTo>
                    <a:pt x="464" y="4142"/>
                  </a:lnTo>
                  <a:lnTo>
                    <a:pt x="493" y="4287"/>
                  </a:lnTo>
                  <a:lnTo>
                    <a:pt x="609" y="4432"/>
                  </a:lnTo>
                  <a:lnTo>
                    <a:pt x="725" y="4548"/>
                  </a:lnTo>
                  <a:lnTo>
                    <a:pt x="841" y="4664"/>
                  </a:lnTo>
                  <a:lnTo>
                    <a:pt x="986" y="4721"/>
                  </a:lnTo>
                  <a:lnTo>
                    <a:pt x="1159" y="4750"/>
                  </a:lnTo>
                  <a:lnTo>
                    <a:pt x="1333" y="4779"/>
                  </a:lnTo>
                  <a:lnTo>
                    <a:pt x="1507" y="4750"/>
                  </a:lnTo>
                  <a:lnTo>
                    <a:pt x="1652" y="4664"/>
                  </a:lnTo>
                  <a:lnTo>
                    <a:pt x="1797" y="4577"/>
                  </a:lnTo>
                  <a:lnTo>
                    <a:pt x="1912" y="4490"/>
                  </a:lnTo>
                  <a:lnTo>
                    <a:pt x="2028" y="4345"/>
                  </a:lnTo>
                  <a:lnTo>
                    <a:pt x="2086" y="4171"/>
                  </a:lnTo>
                  <a:lnTo>
                    <a:pt x="2115" y="4026"/>
                  </a:lnTo>
                  <a:lnTo>
                    <a:pt x="2115" y="3852"/>
                  </a:lnTo>
                  <a:lnTo>
                    <a:pt x="2115" y="3679"/>
                  </a:lnTo>
                  <a:lnTo>
                    <a:pt x="1681" y="637"/>
                  </a:lnTo>
                  <a:lnTo>
                    <a:pt x="1623" y="492"/>
                  </a:lnTo>
                  <a:lnTo>
                    <a:pt x="1536" y="348"/>
                  </a:lnTo>
                  <a:lnTo>
                    <a:pt x="1391" y="232"/>
                  </a:lnTo>
                  <a:lnTo>
                    <a:pt x="1275" y="116"/>
                  </a:lnTo>
                  <a:lnTo>
                    <a:pt x="1130" y="58"/>
                  </a:lnTo>
                  <a:lnTo>
                    <a:pt x="957" y="29"/>
                  </a:lnTo>
                  <a:lnTo>
                    <a:pt x="783"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0"/>
            <p:cNvSpPr/>
            <p:nvPr/>
          </p:nvSpPr>
          <p:spPr>
            <a:xfrm>
              <a:off x="3729500" y="2048150"/>
              <a:ext cx="99975" cy="128200"/>
            </a:xfrm>
            <a:custGeom>
              <a:avLst/>
              <a:gdLst/>
              <a:ahLst/>
              <a:cxnLst/>
              <a:rect l="l" t="t" r="r" b="b"/>
              <a:pathLst>
                <a:path w="3999" h="5128" extrusionOk="0">
                  <a:moveTo>
                    <a:pt x="696" y="1"/>
                  </a:moveTo>
                  <a:lnTo>
                    <a:pt x="522" y="30"/>
                  </a:lnTo>
                  <a:lnTo>
                    <a:pt x="377" y="117"/>
                  </a:lnTo>
                  <a:lnTo>
                    <a:pt x="261" y="232"/>
                  </a:lnTo>
                  <a:lnTo>
                    <a:pt x="146" y="377"/>
                  </a:lnTo>
                  <a:lnTo>
                    <a:pt x="59" y="522"/>
                  </a:lnTo>
                  <a:lnTo>
                    <a:pt x="30" y="667"/>
                  </a:lnTo>
                  <a:lnTo>
                    <a:pt x="1" y="841"/>
                  </a:lnTo>
                  <a:lnTo>
                    <a:pt x="1" y="1014"/>
                  </a:lnTo>
                  <a:lnTo>
                    <a:pt x="59" y="1159"/>
                  </a:lnTo>
                  <a:lnTo>
                    <a:pt x="146" y="1304"/>
                  </a:lnTo>
                  <a:lnTo>
                    <a:pt x="261" y="1449"/>
                  </a:lnTo>
                  <a:lnTo>
                    <a:pt x="609" y="1797"/>
                  </a:lnTo>
                  <a:lnTo>
                    <a:pt x="957" y="2173"/>
                  </a:lnTo>
                  <a:lnTo>
                    <a:pt x="1101" y="2347"/>
                  </a:lnTo>
                  <a:lnTo>
                    <a:pt x="1188" y="2434"/>
                  </a:lnTo>
                  <a:lnTo>
                    <a:pt x="1159" y="2434"/>
                  </a:lnTo>
                  <a:lnTo>
                    <a:pt x="1449" y="2839"/>
                  </a:lnTo>
                  <a:lnTo>
                    <a:pt x="1739" y="3274"/>
                  </a:lnTo>
                  <a:lnTo>
                    <a:pt x="1970" y="3708"/>
                  </a:lnTo>
                  <a:lnTo>
                    <a:pt x="2086" y="3940"/>
                  </a:lnTo>
                  <a:lnTo>
                    <a:pt x="2115" y="4056"/>
                  </a:lnTo>
                  <a:lnTo>
                    <a:pt x="2144" y="4085"/>
                  </a:lnTo>
                  <a:lnTo>
                    <a:pt x="2144" y="4143"/>
                  </a:lnTo>
                  <a:lnTo>
                    <a:pt x="2202" y="4230"/>
                  </a:lnTo>
                  <a:lnTo>
                    <a:pt x="2289" y="4519"/>
                  </a:lnTo>
                  <a:lnTo>
                    <a:pt x="2376" y="4664"/>
                  </a:lnTo>
                  <a:lnTo>
                    <a:pt x="2463" y="4809"/>
                  </a:lnTo>
                  <a:lnTo>
                    <a:pt x="2579" y="4925"/>
                  </a:lnTo>
                  <a:lnTo>
                    <a:pt x="2695" y="5012"/>
                  </a:lnTo>
                  <a:lnTo>
                    <a:pt x="2868" y="5099"/>
                  </a:lnTo>
                  <a:lnTo>
                    <a:pt x="3013" y="5128"/>
                  </a:lnTo>
                  <a:lnTo>
                    <a:pt x="3187" y="5128"/>
                  </a:lnTo>
                  <a:lnTo>
                    <a:pt x="3361" y="5099"/>
                  </a:lnTo>
                  <a:lnTo>
                    <a:pt x="3506" y="5041"/>
                  </a:lnTo>
                  <a:lnTo>
                    <a:pt x="3650" y="4954"/>
                  </a:lnTo>
                  <a:lnTo>
                    <a:pt x="3766" y="4838"/>
                  </a:lnTo>
                  <a:lnTo>
                    <a:pt x="3853" y="4693"/>
                  </a:lnTo>
                  <a:lnTo>
                    <a:pt x="3940" y="4548"/>
                  </a:lnTo>
                  <a:lnTo>
                    <a:pt x="3969" y="4403"/>
                  </a:lnTo>
                  <a:lnTo>
                    <a:pt x="3998" y="4230"/>
                  </a:lnTo>
                  <a:lnTo>
                    <a:pt x="3940" y="4056"/>
                  </a:lnTo>
                  <a:lnTo>
                    <a:pt x="3737" y="3506"/>
                  </a:lnTo>
                  <a:lnTo>
                    <a:pt x="3506" y="2984"/>
                  </a:lnTo>
                  <a:lnTo>
                    <a:pt x="3245" y="2492"/>
                  </a:lnTo>
                  <a:lnTo>
                    <a:pt x="2955" y="1999"/>
                  </a:lnTo>
                  <a:lnTo>
                    <a:pt x="2608" y="1507"/>
                  </a:lnTo>
                  <a:lnTo>
                    <a:pt x="2260" y="1072"/>
                  </a:lnTo>
                  <a:lnTo>
                    <a:pt x="1884" y="638"/>
                  </a:lnTo>
                  <a:lnTo>
                    <a:pt x="1449" y="232"/>
                  </a:lnTo>
                  <a:lnTo>
                    <a:pt x="1333" y="146"/>
                  </a:lnTo>
                  <a:lnTo>
                    <a:pt x="1188" y="59"/>
                  </a:lnTo>
                  <a:lnTo>
                    <a:pt x="1015"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0"/>
            <p:cNvSpPr/>
            <p:nvPr/>
          </p:nvSpPr>
          <p:spPr>
            <a:xfrm>
              <a:off x="3826550" y="2019200"/>
              <a:ext cx="79675" cy="136150"/>
            </a:xfrm>
            <a:custGeom>
              <a:avLst/>
              <a:gdLst/>
              <a:ahLst/>
              <a:cxnLst/>
              <a:rect l="l" t="t" r="r" b="b"/>
              <a:pathLst>
                <a:path w="3187" h="5446" extrusionOk="0">
                  <a:moveTo>
                    <a:pt x="1072" y="0"/>
                  </a:moveTo>
                  <a:lnTo>
                    <a:pt x="927" y="29"/>
                  </a:lnTo>
                  <a:lnTo>
                    <a:pt x="753" y="87"/>
                  </a:lnTo>
                  <a:lnTo>
                    <a:pt x="608" y="174"/>
                  </a:lnTo>
                  <a:lnTo>
                    <a:pt x="493" y="290"/>
                  </a:lnTo>
                  <a:lnTo>
                    <a:pt x="406" y="435"/>
                  </a:lnTo>
                  <a:lnTo>
                    <a:pt x="261" y="753"/>
                  </a:lnTo>
                  <a:lnTo>
                    <a:pt x="145" y="1101"/>
                  </a:lnTo>
                  <a:lnTo>
                    <a:pt x="58" y="1448"/>
                  </a:lnTo>
                  <a:lnTo>
                    <a:pt x="29" y="1796"/>
                  </a:lnTo>
                  <a:lnTo>
                    <a:pt x="0" y="2144"/>
                  </a:lnTo>
                  <a:lnTo>
                    <a:pt x="29" y="2491"/>
                  </a:lnTo>
                  <a:lnTo>
                    <a:pt x="87" y="2839"/>
                  </a:lnTo>
                  <a:lnTo>
                    <a:pt x="174" y="3186"/>
                  </a:lnTo>
                  <a:lnTo>
                    <a:pt x="319" y="3534"/>
                  </a:lnTo>
                  <a:lnTo>
                    <a:pt x="464" y="3852"/>
                  </a:lnTo>
                  <a:lnTo>
                    <a:pt x="637" y="4142"/>
                  </a:lnTo>
                  <a:lnTo>
                    <a:pt x="840" y="4432"/>
                  </a:lnTo>
                  <a:lnTo>
                    <a:pt x="1072" y="4693"/>
                  </a:lnTo>
                  <a:lnTo>
                    <a:pt x="1333" y="4953"/>
                  </a:lnTo>
                  <a:lnTo>
                    <a:pt x="1593" y="5156"/>
                  </a:lnTo>
                  <a:lnTo>
                    <a:pt x="1912" y="5359"/>
                  </a:lnTo>
                  <a:lnTo>
                    <a:pt x="2057" y="5417"/>
                  </a:lnTo>
                  <a:lnTo>
                    <a:pt x="2231" y="5446"/>
                  </a:lnTo>
                  <a:lnTo>
                    <a:pt x="2549" y="5446"/>
                  </a:lnTo>
                  <a:lnTo>
                    <a:pt x="2723" y="5388"/>
                  </a:lnTo>
                  <a:lnTo>
                    <a:pt x="2839" y="5301"/>
                  </a:lnTo>
                  <a:lnTo>
                    <a:pt x="2984" y="5185"/>
                  </a:lnTo>
                  <a:lnTo>
                    <a:pt x="3071" y="5040"/>
                  </a:lnTo>
                  <a:lnTo>
                    <a:pt x="3129" y="4895"/>
                  </a:lnTo>
                  <a:lnTo>
                    <a:pt x="3186" y="4721"/>
                  </a:lnTo>
                  <a:lnTo>
                    <a:pt x="3186" y="4548"/>
                  </a:lnTo>
                  <a:lnTo>
                    <a:pt x="3157" y="4403"/>
                  </a:lnTo>
                  <a:lnTo>
                    <a:pt x="3100" y="4229"/>
                  </a:lnTo>
                  <a:lnTo>
                    <a:pt x="3013" y="4084"/>
                  </a:lnTo>
                  <a:lnTo>
                    <a:pt x="2897" y="3968"/>
                  </a:lnTo>
                  <a:lnTo>
                    <a:pt x="2752" y="3881"/>
                  </a:lnTo>
                  <a:lnTo>
                    <a:pt x="2549" y="3737"/>
                  </a:lnTo>
                  <a:lnTo>
                    <a:pt x="2448" y="3661"/>
                  </a:lnTo>
                  <a:lnTo>
                    <a:pt x="2173" y="3362"/>
                  </a:lnTo>
                  <a:lnTo>
                    <a:pt x="2173" y="3360"/>
                  </a:lnTo>
                  <a:lnTo>
                    <a:pt x="2086" y="3273"/>
                  </a:lnTo>
                  <a:lnTo>
                    <a:pt x="1970" y="3041"/>
                  </a:lnTo>
                  <a:lnTo>
                    <a:pt x="1912" y="2955"/>
                  </a:lnTo>
                  <a:lnTo>
                    <a:pt x="1825" y="2723"/>
                  </a:lnTo>
                  <a:lnTo>
                    <a:pt x="1767" y="2491"/>
                  </a:lnTo>
                  <a:lnTo>
                    <a:pt x="1738" y="2259"/>
                  </a:lnTo>
                  <a:lnTo>
                    <a:pt x="1738" y="2201"/>
                  </a:lnTo>
                  <a:lnTo>
                    <a:pt x="1738" y="1941"/>
                  </a:lnTo>
                  <a:lnTo>
                    <a:pt x="1738" y="1738"/>
                  </a:lnTo>
                  <a:lnTo>
                    <a:pt x="1767" y="1622"/>
                  </a:lnTo>
                  <a:lnTo>
                    <a:pt x="1825" y="1390"/>
                  </a:lnTo>
                  <a:lnTo>
                    <a:pt x="1883" y="1275"/>
                  </a:lnTo>
                  <a:lnTo>
                    <a:pt x="1941" y="1130"/>
                  </a:lnTo>
                  <a:lnTo>
                    <a:pt x="1970" y="956"/>
                  </a:lnTo>
                  <a:lnTo>
                    <a:pt x="1970" y="811"/>
                  </a:lnTo>
                  <a:lnTo>
                    <a:pt x="1970" y="637"/>
                  </a:lnTo>
                  <a:lnTo>
                    <a:pt x="1912" y="492"/>
                  </a:lnTo>
                  <a:lnTo>
                    <a:pt x="1825" y="348"/>
                  </a:lnTo>
                  <a:lnTo>
                    <a:pt x="1709" y="203"/>
                  </a:lnTo>
                  <a:lnTo>
                    <a:pt x="1564" y="116"/>
                  </a:lnTo>
                  <a:lnTo>
                    <a:pt x="1420" y="58"/>
                  </a:lnTo>
                  <a:lnTo>
                    <a:pt x="1246" y="29"/>
                  </a:lnTo>
                  <a:lnTo>
                    <a:pt x="1072"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0"/>
            <p:cNvSpPr/>
            <p:nvPr/>
          </p:nvSpPr>
          <p:spPr>
            <a:xfrm>
              <a:off x="2814900" y="2523925"/>
              <a:ext cx="109375" cy="110100"/>
            </a:xfrm>
            <a:custGeom>
              <a:avLst/>
              <a:gdLst/>
              <a:ahLst/>
              <a:cxnLst/>
              <a:rect l="l" t="t" r="r" b="b"/>
              <a:pathLst>
                <a:path w="4375" h="4404" extrusionOk="0">
                  <a:moveTo>
                    <a:pt x="754" y="0"/>
                  </a:moveTo>
                  <a:lnTo>
                    <a:pt x="580" y="58"/>
                  </a:lnTo>
                  <a:lnTo>
                    <a:pt x="435" y="116"/>
                  </a:lnTo>
                  <a:lnTo>
                    <a:pt x="290" y="232"/>
                  </a:lnTo>
                  <a:lnTo>
                    <a:pt x="203" y="348"/>
                  </a:lnTo>
                  <a:lnTo>
                    <a:pt x="117" y="493"/>
                  </a:lnTo>
                  <a:lnTo>
                    <a:pt x="30" y="638"/>
                  </a:lnTo>
                  <a:lnTo>
                    <a:pt x="1" y="811"/>
                  </a:lnTo>
                  <a:lnTo>
                    <a:pt x="1" y="985"/>
                  </a:lnTo>
                  <a:lnTo>
                    <a:pt x="30" y="1130"/>
                  </a:lnTo>
                  <a:lnTo>
                    <a:pt x="117" y="1304"/>
                  </a:lnTo>
                  <a:lnTo>
                    <a:pt x="435" y="1709"/>
                  </a:lnTo>
                  <a:lnTo>
                    <a:pt x="754" y="2144"/>
                  </a:lnTo>
                  <a:lnTo>
                    <a:pt x="1101" y="2520"/>
                  </a:lnTo>
                  <a:lnTo>
                    <a:pt x="1478" y="2926"/>
                  </a:lnTo>
                  <a:lnTo>
                    <a:pt x="1854" y="3273"/>
                  </a:lnTo>
                  <a:lnTo>
                    <a:pt x="2260" y="3621"/>
                  </a:lnTo>
                  <a:lnTo>
                    <a:pt x="2666" y="3969"/>
                  </a:lnTo>
                  <a:lnTo>
                    <a:pt x="3071" y="4287"/>
                  </a:lnTo>
                  <a:lnTo>
                    <a:pt x="3245" y="4345"/>
                  </a:lnTo>
                  <a:lnTo>
                    <a:pt x="3390" y="4403"/>
                  </a:lnTo>
                  <a:lnTo>
                    <a:pt x="3592" y="4403"/>
                  </a:lnTo>
                  <a:lnTo>
                    <a:pt x="3737" y="4374"/>
                  </a:lnTo>
                  <a:lnTo>
                    <a:pt x="3882" y="4316"/>
                  </a:lnTo>
                  <a:lnTo>
                    <a:pt x="4027" y="4229"/>
                  </a:lnTo>
                  <a:lnTo>
                    <a:pt x="4172" y="4113"/>
                  </a:lnTo>
                  <a:lnTo>
                    <a:pt x="4259" y="3969"/>
                  </a:lnTo>
                  <a:lnTo>
                    <a:pt x="4317" y="3824"/>
                  </a:lnTo>
                  <a:lnTo>
                    <a:pt x="4375" y="3650"/>
                  </a:lnTo>
                  <a:lnTo>
                    <a:pt x="4375" y="3476"/>
                  </a:lnTo>
                  <a:lnTo>
                    <a:pt x="4346" y="3302"/>
                  </a:lnTo>
                  <a:lnTo>
                    <a:pt x="4288" y="3158"/>
                  </a:lnTo>
                  <a:lnTo>
                    <a:pt x="4201" y="3013"/>
                  </a:lnTo>
                  <a:lnTo>
                    <a:pt x="4085" y="2897"/>
                  </a:lnTo>
                  <a:lnTo>
                    <a:pt x="3940" y="2810"/>
                  </a:lnTo>
                  <a:lnTo>
                    <a:pt x="3685" y="2601"/>
                  </a:lnTo>
                  <a:lnTo>
                    <a:pt x="3685" y="2601"/>
                  </a:lnTo>
                  <a:lnTo>
                    <a:pt x="3245" y="2231"/>
                  </a:lnTo>
                  <a:lnTo>
                    <a:pt x="2723" y="1767"/>
                  </a:lnTo>
                  <a:lnTo>
                    <a:pt x="2260" y="1246"/>
                  </a:lnTo>
                  <a:lnTo>
                    <a:pt x="1912" y="833"/>
                  </a:lnTo>
                  <a:lnTo>
                    <a:pt x="1594" y="435"/>
                  </a:lnTo>
                  <a:lnTo>
                    <a:pt x="1507" y="290"/>
                  </a:lnTo>
                  <a:lnTo>
                    <a:pt x="1391" y="174"/>
                  </a:lnTo>
                  <a:lnTo>
                    <a:pt x="1246" y="87"/>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0"/>
            <p:cNvSpPr/>
            <p:nvPr/>
          </p:nvSpPr>
          <p:spPr>
            <a:xfrm>
              <a:off x="2890950" y="2476850"/>
              <a:ext cx="109350" cy="166575"/>
            </a:xfrm>
            <a:custGeom>
              <a:avLst/>
              <a:gdLst/>
              <a:ahLst/>
              <a:cxnLst/>
              <a:rect l="l" t="t" r="r" b="b"/>
              <a:pathLst>
                <a:path w="4374" h="6663" extrusionOk="0">
                  <a:moveTo>
                    <a:pt x="840" y="0"/>
                  </a:moveTo>
                  <a:lnTo>
                    <a:pt x="666" y="29"/>
                  </a:lnTo>
                  <a:lnTo>
                    <a:pt x="521" y="58"/>
                  </a:lnTo>
                  <a:lnTo>
                    <a:pt x="377" y="145"/>
                  </a:lnTo>
                  <a:lnTo>
                    <a:pt x="232" y="261"/>
                  </a:lnTo>
                  <a:lnTo>
                    <a:pt x="145" y="377"/>
                  </a:lnTo>
                  <a:lnTo>
                    <a:pt x="58" y="551"/>
                  </a:lnTo>
                  <a:lnTo>
                    <a:pt x="0" y="696"/>
                  </a:lnTo>
                  <a:lnTo>
                    <a:pt x="0" y="869"/>
                  </a:lnTo>
                  <a:lnTo>
                    <a:pt x="0" y="1014"/>
                  </a:lnTo>
                  <a:lnTo>
                    <a:pt x="58" y="1159"/>
                  </a:lnTo>
                  <a:lnTo>
                    <a:pt x="145" y="1333"/>
                  </a:lnTo>
                  <a:lnTo>
                    <a:pt x="232" y="1449"/>
                  </a:lnTo>
                  <a:lnTo>
                    <a:pt x="666" y="1970"/>
                  </a:lnTo>
                  <a:lnTo>
                    <a:pt x="782" y="2115"/>
                  </a:lnTo>
                  <a:lnTo>
                    <a:pt x="811" y="2173"/>
                  </a:lnTo>
                  <a:lnTo>
                    <a:pt x="1014" y="2434"/>
                  </a:lnTo>
                  <a:lnTo>
                    <a:pt x="1390" y="3013"/>
                  </a:lnTo>
                  <a:lnTo>
                    <a:pt x="1738" y="3592"/>
                  </a:lnTo>
                  <a:lnTo>
                    <a:pt x="2057" y="4201"/>
                  </a:lnTo>
                  <a:lnTo>
                    <a:pt x="2173" y="4490"/>
                  </a:lnTo>
                  <a:lnTo>
                    <a:pt x="2201" y="4519"/>
                  </a:lnTo>
                  <a:lnTo>
                    <a:pt x="2259" y="4693"/>
                  </a:lnTo>
                  <a:lnTo>
                    <a:pt x="2491" y="5359"/>
                  </a:lnTo>
                  <a:lnTo>
                    <a:pt x="2694" y="6025"/>
                  </a:lnTo>
                  <a:lnTo>
                    <a:pt x="2781" y="6170"/>
                  </a:lnTo>
                  <a:lnTo>
                    <a:pt x="2868" y="6315"/>
                  </a:lnTo>
                  <a:lnTo>
                    <a:pt x="2984" y="6431"/>
                  </a:lnTo>
                  <a:lnTo>
                    <a:pt x="3099" y="6547"/>
                  </a:lnTo>
                  <a:lnTo>
                    <a:pt x="3273" y="6605"/>
                  </a:lnTo>
                  <a:lnTo>
                    <a:pt x="3418" y="6663"/>
                  </a:lnTo>
                  <a:lnTo>
                    <a:pt x="3592" y="6663"/>
                  </a:lnTo>
                  <a:lnTo>
                    <a:pt x="3766" y="6634"/>
                  </a:lnTo>
                  <a:lnTo>
                    <a:pt x="3910" y="6547"/>
                  </a:lnTo>
                  <a:lnTo>
                    <a:pt x="4055" y="6460"/>
                  </a:lnTo>
                  <a:lnTo>
                    <a:pt x="4171" y="6344"/>
                  </a:lnTo>
                  <a:lnTo>
                    <a:pt x="4287" y="6228"/>
                  </a:lnTo>
                  <a:lnTo>
                    <a:pt x="4345" y="6083"/>
                  </a:lnTo>
                  <a:lnTo>
                    <a:pt x="4374" y="5910"/>
                  </a:lnTo>
                  <a:lnTo>
                    <a:pt x="4374" y="5736"/>
                  </a:lnTo>
                  <a:lnTo>
                    <a:pt x="4374" y="5562"/>
                  </a:lnTo>
                  <a:lnTo>
                    <a:pt x="4142" y="4838"/>
                  </a:lnTo>
                  <a:lnTo>
                    <a:pt x="3882" y="4114"/>
                  </a:lnTo>
                  <a:lnTo>
                    <a:pt x="3563" y="3418"/>
                  </a:lnTo>
                  <a:lnTo>
                    <a:pt x="3215" y="2752"/>
                  </a:lnTo>
                  <a:lnTo>
                    <a:pt x="2839" y="2086"/>
                  </a:lnTo>
                  <a:lnTo>
                    <a:pt x="2404" y="1449"/>
                  </a:lnTo>
                  <a:lnTo>
                    <a:pt x="1941" y="840"/>
                  </a:lnTo>
                  <a:lnTo>
                    <a:pt x="1448" y="261"/>
                  </a:lnTo>
                  <a:lnTo>
                    <a:pt x="1333" y="145"/>
                  </a:lnTo>
                  <a:lnTo>
                    <a:pt x="1188" y="58"/>
                  </a:lnTo>
                  <a:lnTo>
                    <a:pt x="1014" y="29"/>
                  </a:lnTo>
                  <a:lnTo>
                    <a:pt x="840"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0"/>
            <p:cNvSpPr/>
            <p:nvPr/>
          </p:nvSpPr>
          <p:spPr>
            <a:xfrm>
              <a:off x="2959000" y="2456575"/>
              <a:ext cx="62300" cy="80400"/>
            </a:xfrm>
            <a:custGeom>
              <a:avLst/>
              <a:gdLst/>
              <a:ahLst/>
              <a:cxnLst/>
              <a:rect l="l" t="t" r="r" b="b"/>
              <a:pathLst>
                <a:path w="2492" h="3216" extrusionOk="0">
                  <a:moveTo>
                    <a:pt x="928" y="0"/>
                  </a:moveTo>
                  <a:lnTo>
                    <a:pt x="754" y="29"/>
                  </a:lnTo>
                  <a:lnTo>
                    <a:pt x="580" y="58"/>
                  </a:lnTo>
                  <a:lnTo>
                    <a:pt x="435" y="116"/>
                  </a:lnTo>
                  <a:lnTo>
                    <a:pt x="291" y="232"/>
                  </a:lnTo>
                  <a:lnTo>
                    <a:pt x="175" y="348"/>
                  </a:lnTo>
                  <a:lnTo>
                    <a:pt x="88" y="493"/>
                  </a:lnTo>
                  <a:lnTo>
                    <a:pt x="30" y="638"/>
                  </a:lnTo>
                  <a:lnTo>
                    <a:pt x="1" y="811"/>
                  </a:lnTo>
                  <a:lnTo>
                    <a:pt x="1" y="985"/>
                  </a:lnTo>
                  <a:lnTo>
                    <a:pt x="59" y="1130"/>
                  </a:lnTo>
                  <a:lnTo>
                    <a:pt x="117" y="1304"/>
                  </a:lnTo>
                  <a:lnTo>
                    <a:pt x="928" y="2810"/>
                  </a:lnTo>
                  <a:lnTo>
                    <a:pt x="1015" y="2926"/>
                  </a:lnTo>
                  <a:lnTo>
                    <a:pt x="1131" y="3042"/>
                  </a:lnTo>
                  <a:lnTo>
                    <a:pt x="1275" y="3129"/>
                  </a:lnTo>
                  <a:lnTo>
                    <a:pt x="1420" y="3187"/>
                  </a:lnTo>
                  <a:lnTo>
                    <a:pt x="1594" y="3216"/>
                  </a:lnTo>
                  <a:lnTo>
                    <a:pt x="1768" y="3216"/>
                  </a:lnTo>
                  <a:lnTo>
                    <a:pt x="1942" y="3187"/>
                  </a:lnTo>
                  <a:lnTo>
                    <a:pt x="2086" y="3100"/>
                  </a:lnTo>
                  <a:lnTo>
                    <a:pt x="2231" y="3013"/>
                  </a:lnTo>
                  <a:lnTo>
                    <a:pt x="2347" y="2897"/>
                  </a:lnTo>
                  <a:lnTo>
                    <a:pt x="2434" y="2752"/>
                  </a:lnTo>
                  <a:lnTo>
                    <a:pt x="2492" y="2607"/>
                  </a:lnTo>
                  <a:lnTo>
                    <a:pt x="2492" y="2434"/>
                  </a:lnTo>
                  <a:lnTo>
                    <a:pt x="2492" y="2260"/>
                  </a:lnTo>
                  <a:lnTo>
                    <a:pt x="2463" y="2086"/>
                  </a:lnTo>
                  <a:lnTo>
                    <a:pt x="2405" y="1941"/>
                  </a:lnTo>
                  <a:lnTo>
                    <a:pt x="1594" y="435"/>
                  </a:lnTo>
                  <a:lnTo>
                    <a:pt x="1507" y="290"/>
                  </a:lnTo>
                  <a:lnTo>
                    <a:pt x="1391" y="203"/>
                  </a:lnTo>
                  <a:lnTo>
                    <a:pt x="1246" y="87"/>
                  </a:lnTo>
                  <a:lnTo>
                    <a:pt x="1073"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0"/>
            <p:cNvSpPr/>
            <p:nvPr/>
          </p:nvSpPr>
          <p:spPr>
            <a:xfrm>
              <a:off x="2109575" y="3143800"/>
              <a:ext cx="110825" cy="108625"/>
            </a:xfrm>
            <a:custGeom>
              <a:avLst/>
              <a:gdLst/>
              <a:ahLst/>
              <a:cxnLst/>
              <a:rect l="l" t="t" r="r" b="b"/>
              <a:pathLst>
                <a:path w="4433" h="4345" extrusionOk="0">
                  <a:moveTo>
                    <a:pt x="580" y="1680"/>
                  </a:moveTo>
                  <a:lnTo>
                    <a:pt x="783" y="1767"/>
                  </a:lnTo>
                  <a:lnTo>
                    <a:pt x="754" y="1750"/>
                  </a:lnTo>
                  <a:lnTo>
                    <a:pt x="580" y="1680"/>
                  </a:lnTo>
                  <a:close/>
                  <a:moveTo>
                    <a:pt x="2231" y="2897"/>
                  </a:moveTo>
                  <a:lnTo>
                    <a:pt x="2376" y="3070"/>
                  </a:lnTo>
                  <a:lnTo>
                    <a:pt x="2376" y="3070"/>
                  </a:lnTo>
                  <a:lnTo>
                    <a:pt x="2318" y="2996"/>
                  </a:lnTo>
                  <a:lnTo>
                    <a:pt x="2318" y="2996"/>
                  </a:lnTo>
                  <a:lnTo>
                    <a:pt x="2231" y="2897"/>
                  </a:lnTo>
                  <a:close/>
                  <a:moveTo>
                    <a:pt x="928" y="0"/>
                  </a:moveTo>
                  <a:lnTo>
                    <a:pt x="754" y="29"/>
                  </a:lnTo>
                  <a:lnTo>
                    <a:pt x="580" y="58"/>
                  </a:lnTo>
                  <a:lnTo>
                    <a:pt x="435" y="116"/>
                  </a:lnTo>
                  <a:lnTo>
                    <a:pt x="290" y="232"/>
                  </a:lnTo>
                  <a:lnTo>
                    <a:pt x="175" y="348"/>
                  </a:lnTo>
                  <a:lnTo>
                    <a:pt x="88" y="492"/>
                  </a:lnTo>
                  <a:lnTo>
                    <a:pt x="30" y="637"/>
                  </a:lnTo>
                  <a:lnTo>
                    <a:pt x="1" y="811"/>
                  </a:lnTo>
                  <a:lnTo>
                    <a:pt x="1" y="985"/>
                  </a:lnTo>
                  <a:lnTo>
                    <a:pt x="59" y="1130"/>
                  </a:lnTo>
                  <a:lnTo>
                    <a:pt x="117" y="1304"/>
                  </a:lnTo>
                  <a:lnTo>
                    <a:pt x="232" y="1419"/>
                  </a:lnTo>
                  <a:lnTo>
                    <a:pt x="348" y="1535"/>
                  </a:lnTo>
                  <a:lnTo>
                    <a:pt x="493" y="1622"/>
                  </a:lnTo>
                  <a:lnTo>
                    <a:pt x="638" y="1680"/>
                  </a:lnTo>
                  <a:lnTo>
                    <a:pt x="754" y="1750"/>
                  </a:lnTo>
                  <a:lnTo>
                    <a:pt x="870" y="1796"/>
                  </a:lnTo>
                  <a:lnTo>
                    <a:pt x="1130" y="1941"/>
                  </a:lnTo>
                  <a:lnTo>
                    <a:pt x="1391" y="2115"/>
                  </a:lnTo>
                  <a:lnTo>
                    <a:pt x="1617" y="2265"/>
                  </a:lnTo>
                  <a:lnTo>
                    <a:pt x="1617" y="2265"/>
                  </a:lnTo>
                  <a:lnTo>
                    <a:pt x="1710" y="2346"/>
                  </a:lnTo>
                  <a:lnTo>
                    <a:pt x="1970" y="2578"/>
                  </a:lnTo>
                  <a:lnTo>
                    <a:pt x="2173" y="2810"/>
                  </a:lnTo>
                  <a:lnTo>
                    <a:pt x="2318" y="2996"/>
                  </a:lnTo>
                  <a:lnTo>
                    <a:pt x="2318" y="2996"/>
                  </a:lnTo>
                  <a:lnTo>
                    <a:pt x="2434" y="3128"/>
                  </a:lnTo>
                  <a:lnTo>
                    <a:pt x="2579" y="3389"/>
                  </a:lnTo>
                  <a:lnTo>
                    <a:pt x="2724" y="3650"/>
                  </a:lnTo>
                  <a:lnTo>
                    <a:pt x="2839" y="3910"/>
                  </a:lnTo>
                  <a:lnTo>
                    <a:pt x="2926" y="4055"/>
                  </a:lnTo>
                  <a:lnTo>
                    <a:pt x="3071" y="4171"/>
                  </a:lnTo>
                  <a:lnTo>
                    <a:pt x="3216" y="4258"/>
                  </a:lnTo>
                  <a:lnTo>
                    <a:pt x="3361" y="4316"/>
                  </a:lnTo>
                  <a:lnTo>
                    <a:pt x="3535" y="4345"/>
                  </a:lnTo>
                  <a:lnTo>
                    <a:pt x="3708" y="4345"/>
                  </a:lnTo>
                  <a:lnTo>
                    <a:pt x="3882" y="4287"/>
                  </a:lnTo>
                  <a:lnTo>
                    <a:pt x="4027" y="4229"/>
                  </a:lnTo>
                  <a:lnTo>
                    <a:pt x="4143" y="4113"/>
                  </a:lnTo>
                  <a:lnTo>
                    <a:pt x="4259" y="3997"/>
                  </a:lnTo>
                  <a:lnTo>
                    <a:pt x="4375" y="3853"/>
                  </a:lnTo>
                  <a:lnTo>
                    <a:pt x="4404" y="3708"/>
                  </a:lnTo>
                  <a:lnTo>
                    <a:pt x="4433" y="3534"/>
                  </a:lnTo>
                  <a:lnTo>
                    <a:pt x="4433" y="3389"/>
                  </a:lnTo>
                  <a:lnTo>
                    <a:pt x="4404" y="3215"/>
                  </a:lnTo>
                  <a:lnTo>
                    <a:pt x="4346" y="3041"/>
                  </a:lnTo>
                  <a:lnTo>
                    <a:pt x="4085" y="2549"/>
                  </a:lnTo>
                  <a:lnTo>
                    <a:pt x="3766" y="2057"/>
                  </a:lnTo>
                  <a:lnTo>
                    <a:pt x="3419" y="1622"/>
                  </a:lnTo>
                  <a:lnTo>
                    <a:pt x="3013" y="1217"/>
                  </a:lnTo>
                  <a:lnTo>
                    <a:pt x="2579" y="869"/>
                  </a:lnTo>
                  <a:lnTo>
                    <a:pt x="2115" y="550"/>
                  </a:lnTo>
                  <a:lnTo>
                    <a:pt x="1623" y="261"/>
                  </a:lnTo>
                  <a:lnTo>
                    <a:pt x="1101" y="29"/>
                  </a:lnTo>
                  <a:lnTo>
                    <a:pt x="928"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0"/>
            <p:cNvSpPr/>
            <p:nvPr/>
          </p:nvSpPr>
          <p:spPr>
            <a:xfrm>
              <a:off x="2077725" y="3222000"/>
              <a:ext cx="123125" cy="105750"/>
            </a:xfrm>
            <a:custGeom>
              <a:avLst/>
              <a:gdLst/>
              <a:ahLst/>
              <a:cxnLst/>
              <a:rect l="l" t="t" r="r" b="b"/>
              <a:pathLst>
                <a:path w="4925" h="4230" extrusionOk="0">
                  <a:moveTo>
                    <a:pt x="753" y="0"/>
                  </a:moveTo>
                  <a:lnTo>
                    <a:pt x="580" y="29"/>
                  </a:lnTo>
                  <a:lnTo>
                    <a:pt x="435" y="116"/>
                  </a:lnTo>
                  <a:lnTo>
                    <a:pt x="319" y="203"/>
                  </a:lnTo>
                  <a:lnTo>
                    <a:pt x="203" y="348"/>
                  </a:lnTo>
                  <a:lnTo>
                    <a:pt x="116" y="493"/>
                  </a:lnTo>
                  <a:lnTo>
                    <a:pt x="58" y="638"/>
                  </a:lnTo>
                  <a:lnTo>
                    <a:pt x="0" y="811"/>
                  </a:lnTo>
                  <a:lnTo>
                    <a:pt x="0" y="956"/>
                  </a:lnTo>
                  <a:lnTo>
                    <a:pt x="58" y="1130"/>
                  </a:lnTo>
                  <a:lnTo>
                    <a:pt x="145" y="1275"/>
                  </a:lnTo>
                  <a:lnTo>
                    <a:pt x="493" y="1767"/>
                  </a:lnTo>
                  <a:lnTo>
                    <a:pt x="898" y="2202"/>
                  </a:lnTo>
                  <a:lnTo>
                    <a:pt x="1333" y="2636"/>
                  </a:lnTo>
                  <a:lnTo>
                    <a:pt x="1767" y="3013"/>
                  </a:lnTo>
                  <a:lnTo>
                    <a:pt x="2260" y="3360"/>
                  </a:lnTo>
                  <a:lnTo>
                    <a:pt x="2752" y="3679"/>
                  </a:lnTo>
                  <a:lnTo>
                    <a:pt x="3273" y="3969"/>
                  </a:lnTo>
                  <a:lnTo>
                    <a:pt x="3853" y="4200"/>
                  </a:lnTo>
                  <a:lnTo>
                    <a:pt x="3998" y="4229"/>
                  </a:lnTo>
                  <a:lnTo>
                    <a:pt x="4171" y="4229"/>
                  </a:lnTo>
                  <a:lnTo>
                    <a:pt x="4345" y="4171"/>
                  </a:lnTo>
                  <a:lnTo>
                    <a:pt x="4490" y="4114"/>
                  </a:lnTo>
                  <a:lnTo>
                    <a:pt x="4635" y="4027"/>
                  </a:lnTo>
                  <a:lnTo>
                    <a:pt x="4751" y="3911"/>
                  </a:lnTo>
                  <a:lnTo>
                    <a:pt x="4838" y="3766"/>
                  </a:lnTo>
                  <a:lnTo>
                    <a:pt x="4895" y="3592"/>
                  </a:lnTo>
                  <a:lnTo>
                    <a:pt x="4924" y="3447"/>
                  </a:lnTo>
                  <a:lnTo>
                    <a:pt x="4924" y="3274"/>
                  </a:lnTo>
                  <a:lnTo>
                    <a:pt x="4895" y="3100"/>
                  </a:lnTo>
                  <a:lnTo>
                    <a:pt x="4809" y="2955"/>
                  </a:lnTo>
                  <a:lnTo>
                    <a:pt x="4693" y="2810"/>
                  </a:lnTo>
                  <a:lnTo>
                    <a:pt x="4577" y="2694"/>
                  </a:lnTo>
                  <a:lnTo>
                    <a:pt x="4461" y="2607"/>
                  </a:lnTo>
                  <a:lnTo>
                    <a:pt x="4287" y="2549"/>
                  </a:lnTo>
                  <a:lnTo>
                    <a:pt x="4258" y="2549"/>
                  </a:lnTo>
                  <a:lnTo>
                    <a:pt x="4229" y="2520"/>
                  </a:lnTo>
                  <a:lnTo>
                    <a:pt x="3998" y="2405"/>
                  </a:lnTo>
                  <a:lnTo>
                    <a:pt x="3563" y="2173"/>
                  </a:lnTo>
                  <a:lnTo>
                    <a:pt x="3158" y="1912"/>
                  </a:lnTo>
                  <a:lnTo>
                    <a:pt x="2955" y="1767"/>
                  </a:lnTo>
                  <a:lnTo>
                    <a:pt x="2839" y="1709"/>
                  </a:lnTo>
                  <a:lnTo>
                    <a:pt x="2868" y="1738"/>
                  </a:lnTo>
                  <a:lnTo>
                    <a:pt x="2491" y="1420"/>
                  </a:lnTo>
                  <a:lnTo>
                    <a:pt x="2144" y="1072"/>
                  </a:lnTo>
                  <a:lnTo>
                    <a:pt x="1825" y="696"/>
                  </a:lnTo>
                  <a:lnTo>
                    <a:pt x="1767" y="609"/>
                  </a:lnTo>
                  <a:lnTo>
                    <a:pt x="1767" y="638"/>
                  </a:lnTo>
                  <a:lnTo>
                    <a:pt x="1622" y="406"/>
                  </a:lnTo>
                  <a:lnTo>
                    <a:pt x="1506" y="290"/>
                  </a:lnTo>
                  <a:lnTo>
                    <a:pt x="1391" y="174"/>
                  </a:lnTo>
                  <a:lnTo>
                    <a:pt x="1246" y="87"/>
                  </a:lnTo>
                  <a:lnTo>
                    <a:pt x="1101" y="29"/>
                  </a:lnTo>
                  <a:lnTo>
                    <a:pt x="927" y="0"/>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0" name="Google Shape;950;p30"/>
          <p:cNvSpPr/>
          <p:nvPr/>
        </p:nvSpPr>
        <p:spPr>
          <a:xfrm>
            <a:off x="6401801" y="24244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1" name="Google Shape;951;p30"/>
          <p:cNvSpPr/>
          <p:nvPr/>
        </p:nvSpPr>
        <p:spPr>
          <a:xfrm>
            <a:off x="3586468" y="21693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2" name="Google Shape;952;p30"/>
          <p:cNvSpPr/>
          <p:nvPr/>
        </p:nvSpPr>
        <p:spPr>
          <a:xfrm>
            <a:off x="8913199" y="1784459"/>
            <a:ext cx="1900160" cy="1043247"/>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30"/>
          <p:cNvSpPr/>
          <p:nvPr/>
        </p:nvSpPr>
        <p:spPr>
          <a:xfrm>
            <a:off x="8913200" y="1277730"/>
            <a:ext cx="684257" cy="37567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30"/>
          <p:cNvSpPr/>
          <p:nvPr/>
        </p:nvSpPr>
        <p:spPr>
          <a:xfrm>
            <a:off x="9953849" y="5529567"/>
            <a:ext cx="1518063" cy="87924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5" name="Google Shape;955;p30"/>
          <p:cNvGrpSpPr/>
          <p:nvPr/>
        </p:nvGrpSpPr>
        <p:grpSpPr>
          <a:xfrm>
            <a:off x="10067402" y="4608313"/>
            <a:ext cx="1518153" cy="1415764"/>
            <a:chOff x="10877375" y="3226825"/>
            <a:chExt cx="871100" cy="812350"/>
          </a:xfrm>
        </p:grpSpPr>
        <p:sp>
          <p:nvSpPr>
            <p:cNvPr id="956" name="Google Shape;956;p30"/>
            <p:cNvSpPr/>
            <p:nvPr/>
          </p:nvSpPr>
          <p:spPr>
            <a:xfrm>
              <a:off x="11298225" y="3849025"/>
              <a:ext cx="137800" cy="175725"/>
            </a:xfrm>
            <a:custGeom>
              <a:avLst/>
              <a:gdLst/>
              <a:ahLst/>
              <a:cxnLst/>
              <a:rect l="l" t="t" r="r" b="b"/>
              <a:pathLst>
                <a:path w="5512" h="7029" extrusionOk="0">
                  <a:moveTo>
                    <a:pt x="2543" y="0"/>
                  </a:moveTo>
                  <a:lnTo>
                    <a:pt x="2457" y="22"/>
                  </a:lnTo>
                  <a:lnTo>
                    <a:pt x="2372" y="43"/>
                  </a:lnTo>
                  <a:lnTo>
                    <a:pt x="2286" y="107"/>
                  </a:lnTo>
                  <a:lnTo>
                    <a:pt x="2222" y="171"/>
                  </a:lnTo>
                  <a:lnTo>
                    <a:pt x="2158" y="257"/>
                  </a:lnTo>
                  <a:lnTo>
                    <a:pt x="0" y="4444"/>
                  </a:lnTo>
                  <a:lnTo>
                    <a:pt x="4123" y="5085"/>
                  </a:lnTo>
                  <a:lnTo>
                    <a:pt x="3632" y="6345"/>
                  </a:lnTo>
                  <a:lnTo>
                    <a:pt x="3589" y="6452"/>
                  </a:lnTo>
                  <a:lnTo>
                    <a:pt x="3589" y="6537"/>
                  </a:lnTo>
                  <a:lnTo>
                    <a:pt x="3611" y="6644"/>
                  </a:lnTo>
                  <a:lnTo>
                    <a:pt x="3632" y="6730"/>
                  </a:lnTo>
                  <a:lnTo>
                    <a:pt x="3675" y="6815"/>
                  </a:lnTo>
                  <a:lnTo>
                    <a:pt x="3739" y="6879"/>
                  </a:lnTo>
                  <a:lnTo>
                    <a:pt x="3803" y="6943"/>
                  </a:lnTo>
                  <a:lnTo>
                    <a:pt x="3910" y="6986"/>
                  </a:lnTo>
                  <a:lnTo>
                    <a:pt x="3995" y="7007"/>
                  </a:lnTo>
                  <a:lnTo>
                    <a:pt x="4081" y="7029"/>
                  </a:lnTo>
                  <a:lnTo>
                    <a:pt x="4230" y="7007"/>
                  </a:lnTo>
                  <a:lnTo>
                    <a:pt x="4358" y="6943"/>
                  </a:lnTo>
                  <a:lnTo>
                    <a:pt x="4465" y="6836"/>
                  </a:lnTo>
                  <a:lnTo>
                    <a:pt x="4551" y="6708"/>
                  </a:lnTo>
                  <a:lnTo>
                    <a:pt x="5512" y="4294"/>
                  </a:lnTo>
                  <a:lnTo>
                    <a:pt x="1496" y="3675"/>
                  </a:lnTo>
                  <a:lnTo>
                    <a:pt x="3034" y="705"/>
                  </a:lnTo>
                  <a:lnTo>
                    <a:pt x="3077" y="620"/>
                  </a:lnTo>
                  <a:lnTo>
                    <a:pt x="3098" y="513"/>
                  </a:lnTo>
                  <a:lnTo>
                    <a:pt x="3098" y="427"/>
                  </a:lnTo>
                  <a:lnTo>
                    <a:pt x="3077" y="342"/>
                  </a:lnTo>
                  <a:lnTo>
                    <a:pt x="3034" y="235"/>
                  </a:lnTo>
                  <a:lnTo>
                    <a:pt x="2991" y="171"/>
                  </a:lnTo>
                  <a:lnTo>
                    <a:pt x="2906" y="107"/>
                  </a:lnTo>
                  <a:lnTo>
                    <a:pt x="2820" y="43"/>
                  </a:lnTo>
                  <a:lnTo>
                    <a:pt x="2735"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0"/>
            <p:cNvSpPr/>
            <p:nvPr/>
          </p:nvSpPr>
          <p:spPr>
            <a:xfrm>
              <a:off x="11147075" y="3852225"/>
              <a:ext cx="128200" cy="186950"/>
            </a:xfrm>
            <a:custGeom>
              <a:avLst/>
              <a:gdLst/>
              <a:ahLst/>
              <a:cxnLst/>
              <a:rect l="l" t="t" r="r" b="b"/>
              <a:pathLst>
                <a:path w="5128" h="7478" extrusionOk="0">
                  <a:moveTo>
                    <a:pt x="3889" y="0"/>
                  </a:moveTo>
                  <a:lnTo>
                    <a:pt x="3782" y="22"/>
                  </a:lnTo>
                  <a:lnTo>
                    <a:pt x="3696" y="64"/>
                  </a:lnTo>
                  <a:lnTo>
                    <a:pt x="3611" y="129"/>
                  </a:lnTo>
                  <a:lnTo>
                    <a:pt x="1" y="3141"/>
                  </a:lnTo>
                  <a:lnTo>
                    <a:pt x="3590" y="5341"/>
                  </a:lnTo>
                  <a:lnTo>
                    <a:pt x="2329" y="6644"/>
                  </a:lnTo>
                  <a:lnTo>
                    <a:pt x="2265" y="6730"/>
                  </a:lnTo>
                  <a:lnTo>
                    <a:pt x="2222" y="6815"/>
                  </a:lnTo>
                  <a:lnTo>
                    <a:pt x="2201" y="6901"/>
                  </a:lnTo>
                  <a:lnTo>
                    <a:pt x="2201" y="7007"/>
                  </a:lnTo>
                  <a:lnTo>
                    <a:pt x="2222" y="7093"/>
                  </a:lnTo>
                  <a:lnTo>
                    <a:pt x="2244" y="7200"/>
                  </a:lnTo>
                  <a:lnTo>
                    <a:pt x="2286" y="7264"/>
                  </a:lnTo>
                  <a:lnTo>
                    <a:pt x="2351" y="7349"/>
                  </a:lnTo>
                  <a:lnTo>
                    <a:pt x="2436" y="7413"/>
                  </a:lnTo>
                  <a:lnTo>
                    <a:pt x="2521" y="7456"/>
                  </a:lnTo>
                  <a:lnTo>
                    <a:pt x="2607" y="7477"/>
                  </a:lnTo>
                  <a:lnTo>
                    <a:pt x="2799" y="7477"/>
                  </a:lnTo>
                  <a:lnTo>
                    <a:pt x="2885" y="7456"/>
                  </a:lnTo>
                  <a:lnTo>
                    <a:pt x="2970" y="7392"/>
                  </a:lnTo>
                  <a:lnTo>
                    <a:pt x="3056" y="7328"/>
                  </a:lnTo>
                  <a:lnTo>
                    <a:pt x="5128" y="5128"/>
                  </a:lnTo>
                  <a:lnTo>
                    <a:pt x="1688" y="3013"/>
                  </a:lnTo>
                  <a:lnTo>
                    <a:pt x="4252" y="876"/>
                  </a:lnTo>
                  <a:lnTo>
                    <a:pt x="4316" y="812"/>
                  </a:lnTo>
                  <a:lnTo>
                    <a:pt x="4380" y="727"/>
                  </a:lnTo>
                  <a:lnTo>
                    <a:pt x="4401" y="641"/>
                  </a:lnTo>
                  <a:lnTo>
                    <a:pt x="4423" y="534"/>
                  </a:lnTo>
                  <a:lnTo>
                    <a:pt x="4423" y="449"/>
                  </a:lnTo>
                  <a:lnTo>
                    <a:pt x="4401" y="364"/>
                  </a:lnTo>
                  <a:lnTo>
                    <a:pt x="4380" y="257"/>
                  </a:lnTo>
                  <a:lnTo>
                    <a:pt x="4316" y="193"/>
                  </a:lnTo>
                  <a:lnTo>
                    <a:pt x="4252" y="107"/>
                  </a:lnTo>
                  <a:lnTo>
                    <a:pt x="4166" y="64"/>
                  </a:lnTo>
                  <a:lnTo>
                    <a:pt x="4081" y="22"/>
                  </a:lnTo>
                  <a:lnTo>
                    <a:pt x="3974"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0"/>
            <p:cNvSpPr/>
            <p:nvPr/>
          </p:nvSpPr>
          <p:spPr>
            <a:xfrm>
              <a:off x="11168975" y="3308525"/>
              <a:ext cx="324750" cy="232900"/>
            </a:xfrm>
            <a:custGeom>
              <a:avLst/>
              <a:gdLst/>
              <a:ahLst/>
              <a:cxnLst/>
              <a:rect l="l" t="t" r="r" b="b"/>
              <a:pathLst>
                <a:path w="12990" h="9316" extrusionOk="0">
                  <a:moveTo>
                    <a:pt x="3803" y="1"/>
                  </a:moveTo>
                  <a:lnTo>
                    <a:pt x="3461" y="22"/>
                  </a:lnTo>
                  <a:lnTo>
                    <a:pt x="3098" y="65"/>
                  </a:lnTo>
                  <a:lnTo>
                    <a:pt x="2735" y="129"/>
                  </a:lnTo>
                  <a:lnTo>
                    <a:pt x="2372" y="214"/>
                  </a:lnTo>
                  <a:lnTo>
                    <a:pt x="1987" y="321"/>
                  </a:lnTo>
                  <a:lnTo>
                    <a:pt x="1603" y="449"/>
                  </a:lnTo>
                  <a:lnTo>
                    <a:pt x="1218" y="599"/>
                  </a:lnTo>
                  <a:lnTo>
                    <a:pt x="812" y="770"/>
                  </a:lnTo>
                  <a:lnTo>
                    <a:pt x="406" y="962"/>
                  </a:lnTo>
                  <a:lnTo>
                    <a:pt x="0" y="1197"/>
                  </a:lnTo>
                  <a:lnTo>
                    <a:pt x="65" y="1710"/>
                  </a:lnTo>
                  <a:lnTo>
                    <a:pt x="150" y="2223"/>
                  </a:lnTo>
                  <a:lnTo>
                    <a:pt x="257" y="2714"/>
                  </a:lnTo>
                  <a:lnTo>
                    <a:pt x="364" y="3184"/>
                  </a:lnTo>
                  <a:lnTo>
                    <a:pt x="492" y="3633"/>
                  </a:lnTo>
                  <a:lnTo>
                    <a:pt x="620" y="4060"/>
                  </a:lnTo>
                  <a:lnTo>
                    <a:pt x="791" y="4444"/>
                  </a:lnTo>
                  <a:lnTo>
                    <a:pt x="940" y="4829"/>
                  </a:lnTo>
                  <a:lnTo>
                    <a:pt x="1111" y="5192"/>
                  </a:lnTo>
                  <a:lnTo>
                    <a:pt x="1304" y="5555"/>
                  </a:lnTo>
                  <a:lnTo>
                    <a:pt x="1496" y="5876"/>
                  </a:lnTo>
                  <a:lnTo>
                    <a:pt x="1688" y="6175"/>
                  </a:lnTo>
                  <a:lnTo>
                    <a:pt x="1902" y="6474"/>
                  </a:lnTo>
                  <a:lnTo>
                    <a:pt x="2137" y="6752"/>
                  </a:lnTo>
                  <a:lnTo>
                    <a:pt x="2372" y="7008"/>
                  </a:lnTo>
                  <a:lnTo>
                    <a:pt x="2607" y="7243"/>
                  </a:lnTo>
                  <a:lnTo>
                    <a:pt x="2842" y="7457"/>
                  </a:lnTo>
                  <a:lnTo>
                    <a:pt x="3098" y="7670"/>
                  </a:lnTo>
                  <a:lnTo>
                    <a:pt x="3354" y="7862"/>
                  </a:lnTo>
                  <a:lnTo>
                    <a:pt x="3611" y="8055"/>
                  </a:lnTo>
                  <a:lnTo>
                    <a:pt x="3867" y="8204"/>
                  </a:lnTo>
                  <a:lnTo>
                    <a:pt x="4145" y="8354"/>
                  </a:lnTo>
                  <a:lnTo>
                    <a:pt x="4423" y="8503"/>
                  </a:lnTo>
                  <a:lnTo>
                    <a:pt x="4700" y="8631"/>
                  </a:lnTo>
                  <a:lnTo>
                    <a:pt x="5277" y="8845"/>
                  </a:lnTo>
                  <a:lnTo>
                    <a:pt x="5854" y="9016"/>
                  </a:lnTo>
                  <a:lnTo>
                    <a:pt x="6431" y="9144"/>
                  </a:lnTo>
                  <a:lnTo>
                    <a:pt x="7008" y="9230"/>
                  </a:lnTo>
                  <a:lnTo>
                    <a:pt x="7584" y="9294"/>
                  </a:lnTo>
                  <a:lnTo>
                    <a:pt x="8140" y="9315"/>
                  </a:lnTo>
                  <a:lnTo>
                    <a:pt x="8695" y="9315"/>
                  </a:lnTo>
                  <a:lnTo>
                    <a:pt x="9229" y="9294"/>
                  </a:lnTo>
                  <a:lnTo>
                    <a:pt x="9763" y="9251"/>
                  </a:lnTo>
                  <a:lnTo>
                    <a:pt x="10255" y="9208"/>
                  </a:lnTo>
                  <a:lnTo>
                    <a:pt x="10725" y="9123"/>
                  </a:lnTo>
                  <a:lnTo>
                    <a:pt x="11152" y="9059"/>
                  </a:lnTo>
                  <a:lnTo>
                    <a:pt x="11900" y="8888"/>
                  </a:lnTo>
                  <a:lnTo>
                    <a:pt x="12498" y="8738"/>
                  </a:lnTo>
                  <a:lnTo>
                    <a:pt x="12989" y="8589"/>
                  </a:lnTo>
                  <a:lnTo>
                    <a:pt x="12797" y="8055"/>
                  </a:lnTo>
                  <a:lnTo>
                    <a:pt x="12541" y="7478"/>
                  </a:lnTo>
                  <a:lnTo>
                    <a:pt x="12199" y="6730"/>
                  </a:lnTo>
                  <a:lnTo>
                    <a:pt x="11772" y="5854"/>
                  </a:lnTo>
                  <a:lnTo>
                    <a:pt x="11494" y="5406"/>
                  </a:lnTo>
                  <a:lnTo>
                    <a:pt x="11216" y="4914"/>
                  </a:lnTo>
                  <a:lnTo>
                    <a:pt x="10896" y="4444"/>
                  </a:lnTo>
                  <a:lnTo>
                    <a:pt x="10575" y="3953"/>
                  </a:lnTo>
                  <a:lnTo>
                    <a:pt x="10212" y="3483"/>
                  </a:lnTo>
                  <a:lnTo>
                    <a:pt x="9827" y="3013"/>
                  </a:lnTo>
                  <a:lnTo>
                    <a:pt x="9400" y="2564"/>
                  </a:lnTo>
                  <a:lnTo>
                    <a:pt x="8973" y="2116"/>
                  </a:lnTo>
                  <a:lnTo>
                    <a:pt x="8503" y="1710"/>
                  </a:lnTo>
                  <a:lnTo>
                    <a:pt x="8012" y="1325"/>
                  </a:lnTo>
                  <a:lnTo>
                    <a:pt x="7478" y="984"/>
                  </a:lnTo>
                  <a:lnTo>
                    <a:pt x="7221" y="834"/>
                  </a:lnTo>
                  <a:lnTo>
                    <a:pt x="6943" y="684"/>
                  </a:lnTo>
                  <a:lnTo>
                    <a:pt x="6666" y="556"/>
                  </a:lnTo>
                  <a:lnTo>
                    <a:pt x="6367" y="428"/>
                  </a:lnTo>
                  <a:lnTo>
                    <a:pt x="6068" y="321"/>
                  </a:lnTo>
                  <a:lnTo>
                    <a:pt x="5769" y="236"/>
                  </a:lnTo>
                  <a:lnTo>
                    <a:pt x="5448" y="150"/>
                  </a:lnTo>
                  <a:lnTo>
                    <a:pt x="5149" y="86"/>
                  </a:lnTo>
                  <a:lnTo>
                    <a:pt x="4807" y="44"/>
                  </a:lnTo>
                  <a:lnTo>
                    <a:pt x="4487" y="22"/>
                  </a:lnTo>
                  <a:lnTo>
                    <a:pt x="414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0"/>
            <p:cNvSpPr/>
            <p:nvPr/>
          </p:nvSpPr>
          <p:spPr>
            <a:xfrm>
              <a:off x="10986325" y="3389725"/>
              <a:ext cx="689500" cy="525550"/>
            </a:xfrm>
            <a:custGeom>
              <a:avLst/>
              <a:gdLst/>
              <a:ahLst/>
              <a:cxnLst/>
              <a:rect l="l" t="t" r="r" b="b"/>
              <a:pathLst>
                <a:path w="27580" h="21022" extrusionOk="0">
                  <a:moveTo>
                    <a:pt x="21449" y="0"/>
                  </a:moveTo>
                  <a:lnTo>
                    <a:pt x="20744" y="21"/>
                  </a:lnTo>
                  <a:lnTo>
                    <a:pt x="20039" y="107"/>
                  </a:lnTo>
                  <a:lnTo>
                    <a:pt x="19334" y="214"/>
                  </a:lnTo>
                  <a:lnTo>
                    <a:pt x="18650" y="363"/>
                  </a:lnTo>
                  <a:lnTo>
                    <a:pt x="17988" y="534"/>
                  </a:lnTo>
                  <a:lnTo>
                    <a:pt x="17347" y="726"/>
                  </a:lnTo>
                  <a:lnTo>
                    <a:pt x="16728" y="919"/>
                  </a:lnTo>
                  <a:lnTo>
                    <a:pt x="16151" y="1132"/>
                  </a:lnTo>
                  <a:lnTo>
                    <a:pt x="15617" y="1325"/>
                  </a:lnTo>
                  <a:lnTo>
                    <a:pt x="15147" y="1538"/>
                  </a:lnTo>
                  <a:lnTo>
                    <a:pt x="14356" y="1880"/>
                  </a:lnTo>
                  <a:lnTo>
                    <a:pt x="13844" y="2136"/>
                  </a:lnTo>
                  <a:lnTo>
                    <a:pt x="13651" y="2222"/>
                  </a:lnTo>
                  <a:lnTo>
                    <a:pt x="13224" y="2051"/>
                  </a:lnTo>
                  <a:lnTo>
                    <a:pt x="12754" y="1923"/>
                  </a:lnTo>
                  <a:lnTo>
                    <a:pt x="12263" y="1816"/>
                  </a:lnTo>
                  <a:lnTo>
                    <a:pt x="11729" y="1752"/>
                  </a:lnTo>
                  <a:lnTo>
                    <a:pt x="11152" y="1709"/>
                  </a:lnTo>
                  <a:lnTo>
                    <a:pt x="10554" y="1709"/>
                  </a:lnTo>
                  <a:lnTo>
                    <a:pt x="9956" y="1752"/>
                  </a:lnTo>
                  <a:lnTo>
                    <a:pt x="9315" y="1837"/>
                  </a:lnTo>
                  <a:lnTo>
                    <a:pt x="8674" y="1944"/>
                  </a:lnTo>
                  <a:lnTo>
                    <a:pt x="8033" y="2094"/>
                  </a:lnTo>
                  <a:lnTo>
                    <a:pt x="7371" y="2264"/>
                  </a:lnTo>
                  <a:lnTo>
                    <a:pt x="6708" y="2478"/>
                  </a:lnTo>
                  <a:lnTo>
                    <a:pt x="6067" y="2734"/>
                  </a:lnTo>
                  <a:lnTo>
                    <a:pt x="5427" y="3034"/>
                  </a:lnTo>
                  <a:lnTo>
                    <a:pt x="4807" y="3354"/>
                  </a:lnTo>
                  <a:lnTo>
                    <a:pt x="4209" y="3717"/>
                  </a:lnTo>
                  <a:lnTo>
                    <a:pt x="3632" y="4102"/>
                  </a:lnTo>
                  <a:lnTo>
                    <a:pt x="3077" y="4529"/>
                  </a:lnTo>
                  <a:lnTo>
                    <a:pt x="2543" y="4999"/>
                  </a:lnTo>
                  <a:lnTo>
                    <a:pt x="2308" y="5255"/>
                  </a:lnTo>
                  <a:lnTo>
                    <a:pt x="2073" y="5512"/>
                  </a:lnTo>
                  <a:lnTo>
                    <a:pt x="1838" y="5768"/>
                  </a:lnTo>
                  <a:lnTo>
                    <a:pt x="1624" y="6046"/>
                  </a:lnTo>
                  <a:lnTo>
                    <a:pt x="1410" y="6323"/>
                  </a:lnTo>
                  <a:lnTo>
                    <a:pt x="1218" y="6623"/>
                  </a:lnTo>
                  <a:lnTo>
                    <a:pt x="1047" y="6922"/>
                  </a:lnTo>
                  <a:lnTo>
                    <a:pt x="876" y="7242"/>
                  </a:lnTo>
                  <a:lnTo>
                    <a:pt x="705" y="7563"/>
                  </a:lnTo>
                  <a:lnTo>
                    <a:pt x="577" y="7883"/>
                  </a:lnTo>
                  <a:lnTo>
                    <a:pt x="449" y="8225"/>
                  </a:lnTo>
                  <a:lnTo>
                    <a:pt x="321" y="8567"/>
                  </a:lnTo>
                  <a:lnTo>
                    <a:pt x="235" y="8930"/>
                  </a:lnTo>
                  <a:lnTo>
                    <a:pt x="150" y="9293"/>
                  </a:lnTo>
                  <a:lnTo>
                    <a:pt x="86" y="9677"/>
                  </a:lnTo>
                  <a:lnTo>
                    <a:pt x="43" y="10062"/>
                  </a:lnTo>
                  <a:lnTo>
                    <a:pt x="22" y="10447"/>
                  </a:lnTo>
                  <a:lnTo>
                    <a:pt x="0" y="10852"/>
                  </a:lnTo>
                  <a:lnTo>
                    <a:pt x="0" y="11258"/>
                  </a:lnTo>
                  <a:lnTo>
                    <a:pt x="43" y="11686"/>
                  </a:lnTo>
                  <a:lnTo>
                    <a:pt x="86" y="12113"/>
                  </a:lnTo>
                  <a:lnTo>
                    <a:pt x="150" y="12561"/>
                  </a:lnTo>
                  <a:lnTo>
                    <a:pt x="235" y="13010"/>
                  </a:lnTo>
                  <a:lnTo>
                    <a:pt x="342" y="13459"/>
                  </a:lnTo>
                  <a:lnTo>
                    <a:pt x="470" y="13929"/>
                  </a:lnTo>
                  <a:lnTo>
                    <a:pt x="641" y="14399"/>
                  </a:lnTo>
                  <a:lnTo>
                    <a:pt x="812" y="14890"/>
                  </a:lnTo>
                  <a:lnTo>
                    <a:pt x="1026" y="15339"/>
                  </a:lnTo>
                  <a:lnTo>
                    <a:pt x="1239" y="15766"/>
                  </a:lnTo>
                  <a:lnTo>
                    <a:pt x="1496" y="16193"/>
                  </a:lnTo>
                  <a:lnTo>
                    <a:pt x="1773" y="16599"/>
                  </a:lnTo>
                  <a:lnTo>
                    <a:pt x="2073" y="16984"/>
                  </a:lnTo>
                  <a:lnTo>
                    <a:pt x="2393" y="17347"/>
                  </a:lnTo>
                  <a:lnTo>
                    <a:pt x="2713" y="17689"/>
                  </a:lnTo>
                  <a:lnTo>
                    <a:pt x="3077" y="18030"/>
                  </a:lnTo>
                  <a:lnTo>
                    <a:pt x="3461" y="18329"/>
                  </a:lnTo>
                  <a:lnTo>
                    <a:pt x="3846" y="18629"/>
                  </a:lnTo>
                  <a:lnTo>
                    <a:pt x="4252" y="18906"/>
                  </a:lnTo>
                  <a:lnTo>
                    <a:pt x="4679" y="19163"/>
                  </a:lnTo>
                  <a:lnTo>
                    <a:pt x="5106" y="19419"/>
                  </a:lnTo>
                  <a:lnTo>
                    <a:pt x="5576" y="19633"/>
                  </a:lnTo>
                  <a:lnTo>
                    <a:pt x="6025" y="19846"/>
                  </a:lnTo>
                  <a:lnTo>
                    <a:pt x="6516" y="20039"/>
                  </a:lnTo>
                  <a:lnTo>
                    <a:pt x="7007" y="20209"/>
                  </a:lnTo>
                  <a:lnTo>
                    <a:pt x="7499" y="20380"/>
                  </a:lnTo>
                  <a:lnTo>
                    <a:pt x="8011" y="20509"/>
                  </a:lnTo>
                  <a:lnTo>
                    <a:pt x="8524" y="20637"/>
                  </a:lnTo>
                  <a:lnTo>
                    <a:pt x="9058" y="20744"/>
                  </a:lnTo>
                  <a:lnTo>
                    <a:pt x="9592" y="20829"/>
                  </a:lnTo>
                  <a:lnTo>
                    <a:pt x="10126" y="20893"/>
                  </a:lnTo>
                  <a:lnTo>
                    <a:pt x="10682" y="20957"/>
                  </a:lnTo>
                  <a:lnTo>
                    <a:pt x="11237" y="21000"/>
                  </a:lnTo>
                  <a:lnTo>
                    <a:pt x="11793" y="21021"/>
                  </a:lnTo>
                  <a:lnTo>
                    <a:pt x="12348" y="21021"/>
                  </a:lnTo>
                  <a:lnTo>
                    <a:pt x="12904" y="21000"/>
                  </a:lnTo>
                  <a:lnTo>
                    <a:pt x="13480" y="20978"/>
                  </a:lnTo>
                  <a:lnTo>
                    <a:pt x="14036" y="20936"/>
                  </a:lnTo>
                  <a:lnTo>
                    <a:pt x="14591" y="20872"/>
                  </a:lnTo>
                  <a:lnTo>
                    <a:pt x="15147" y="20786"/>
                  </a:lnTo>
                  <a:lnTo>
                    <a:pt x="15724" y="20701"/>
                  </a:lnTo>
                  <a:lnTo>
                    <a:pt x="16279" y="20594"/>
                  </a:lnTo>
                  <a:lnTo>
                    <a:pt x="16813" y="20466"/>
                  </a:lnTo>
                  <a:lnTo>
                    <a:pt x="17368" y="20316"/>
                  </a:lnTo>
                  <a:lnTo>
                    <a:pt x="17903" y="20167"/>
                  </a:lnTo>
                  <a:lnTo>
                    <a:pt x="18458" y="19974"/>
                  </a:lnTo>
                  <a:lnTo>
                    <a:pt x="18971" y="19782"/>
                  </a:lnTo>
                  <a:lnTo>
                    <a:pt x="19505" y="19590"/>
                  </a:lnTo>
                  <a:lnTo>
                    <a:pt x="20017" y="19355"/>
                  </a:lnTo>
                  <a:lnTo>
                    <a:pt x="20509" y="19120"/>
                  </a:lnTo>
                  <a:lnTo>
                    <a:pt x="21000" y="18864"/>
                  </a:lnTo>
                  <a:lnTo>
                    <a:pt x="21492" y="18586"/>
                  </a:lnTo>
                  <a:lnTo>
                    <a:pt x="21940" y="18308"/>
                  </a:lnTo>
                  <a:lnTo>
                    <a:pt x="22410" y="17988"/>
                  </a:lnTo>
                  <a:lnTo>
                    <a:pt x="22837" y="17667"/>
                  </a:lnTo>
                  <a:lnTo>
                    <a:pt x="23265" y="17347"/>
                  </a:lnTo>
                  <a:lnTo>
                    <a:pt x="23692" y="16984"/>
                  </a:lnTo>
                  <a:lnTo>
                    <a:pt x="24076" y="16620"/>
                  </a:lnTo>
                  <a:lnTo>
                    <a:pt x="24461" y="16236"/>
                  </a:lnTo>
                  <a:lnTo>
                    <a:pt x="24803" y="15830"/>
                  </a:lnTo>
                  <a:lnTo>
                    <a:pt x="25145" y="15424"/>
                  </a:lnTo>
                  <a:lnTo>
                    <a:pt x="25465" y="14997"/>
                  </a:lnTo>
                  <a:lnTo>
                    <a:pt x="25764" y="14548"/>
                  </a:lnTo>
                  <a:lnTo>
                    <a:pt x="26042" y="14100"/>
                  </a:lnTo>
                  <a:lnTo>
                    <a:pt x="26298" y="13608"/>
                  </a:lnTo>
                  <a:lnTo>
                    <a:pt x="26533" y="13117"/>
                  </a:lnTo>
                  <a:lnTo>
                    <a:pt x="26725" y="12626"/>
                  </a:lnTo>
                  <a:lnTo>
                    <a:pt x="26918" y="12091"/>
                  </a:lnTo>
                  <a:lnTo>
                    <a:pt x="27067" y="11557"/>
                  </a:lnTo>
                  <a:lnTo>
                    <a:pt x="27195" y="11002"/>
                  </a:lnTo>
                  <a:lnTo>
                    <a:pt x="27302" y="10447"/>
                  </a:lnTo>
                  <a:lnTo>
                    <a:pt x="27409" y="9677"/>
                  </a:lnTo>
                  <a:lnTo>
                    <a:pt x="27495" y="8930"/>
                  </a:lnTo>
                  <a:lnTo>
                    <a:pt x="27559" y="8225"/>
                  </a:lnTo>
                  <a:lnTo>
                    <a:pt x="27580" y="7563"/>
                  </a:lnTo>
                  <a:lnTo>
                    <a:pt x="27580" y="6943"/>
                  </a:lnTo>
                  <a:lnTo>
                    <a:pt x="27559" y="6345"/>
                  </a:lnTo>
                  <a:lnTo>
                    <a:pt x="27516" y="5768"/>
                  </a:lnTo>
                  <a:lnTo>
                    <a:pt x="27452" y="5234"/>
                  </a:lnTo>
                  <a:lnTo>
                    <a:pt x="27388" y="4743"/>
                  </a:lnTo>
                  <a:lnTo>
                    <a:pt x="27281" y="4273"/>
                  </a:lnTo>
                  <a:lnTo>
                    <a:pt x="27153" y="3824"/>
                  </a:lnTo>
                  <a:lnTo>
                    <a:pt x="27003" y="3418"/>
                  </a:lnTo>
                  <a:lnTo>
                    <a:pt x="26854" y="3034"/>
                  </a:lnTo>
                  <a:lnTo>
                    <a:pt x="26661" y="2670"/>
                  </a:lnTo>
                  <a:lnTo>
                    <a:pt x="26469" y="2329"/>
                  </a:lnTo>
                  <a:lnTo>
                    <a:pt x="26255" y="2029"/>
                  </a:lnTo>
                  <a:lnTo>
                    <a:pt x="26042" y="1752"/>
                  </a:lnTo>
                  <a:lnTo>
                    <a:pt x="25807" y="1495"/>
                  </a:lnTo>
                  <a:lnTo>
                    <a:pt x="25551" y="1260"/>
                  </a:lnTo>
                  <a:lnTo>
                    <a:pt x="25294" y="1047"/>
                  </a:lnTo>
                  <a:lnTo>
                    <a:pt x="25016" y="855"/>
                  </a:lnTo>
                  <a:lnTo>
                    <a:pt x="24717" y="684"/>
                  </a:lnTo>
                  <a:lnTo>
                    <a:pt x="24418" y="555"/>
                  </a:lnTo>
                  <a:lnTo>
                    <a:pt x="24119" y="427"/>
                  </a:lnTo>
                  <a:lnTo>
                    <a:pt x="23820" y="299"/>
                  </a:lnTo>
                  <a:lnTo>
                    <a:pt x="23478" y="214"/>
                  </a:lnTo>
                  <a:lnTo>
                    <a:pt x="23158" y="150"/>
                  </a:lnTo>
                  <a:lnTo>
                    <a:pt x="22837" y="85"/>
                  </a:lnTo>
                  <a:lnTo>
                    <a:pt x="22496" y="43"/>
                  </a:lnTo>
                  <a:lnTo>
                    <a:pt x="22154" y="21"/>
                  </a:lnTo>
                  <a:lnTo>
                    <a:pt x="217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0"/>
            <p:cNvSpPr/>
            <p:nvPr/>
          </p:nvSpPr>
          <p:spPr>
            <a:xfrm>
              <a:off x="10962825" y="3226825"/>
              <a:ext cx="351450" cy="347700"/>
            </a:xfrm>
            <a:custGeom>
              <a:avLst/>
              <a:gdLst/>
              <a:ahLst/>
              <a:cxnLst/>
              <a:rect l="l" t="t" r="r" b="b"/>
              <a:pathLst>
                <a:path w="14058" h="13908" extrusionOk="0">
                  <a:moveTo>
                    <a:pt x="7905" y="0"/>
                  </a:move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8973" y="321"/>
                  </a:lnTo>
                  <a:lnTo>
                    <a:pt x="8674" y="193"/>
                  </a:lnTo>
                  <a:lnTo>
                    <a:pt x="8396" y="86"/>
                  </a:lnTo>
                  <a:lnTo>
                    <a:pt x="8140" y="22"/>
                  </a:lnTo>
                  <a:lnTo>
                    <a:pt x="790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0"/>
            <p:cNvSpPr/>
            <p:nvPr/>
          </p:nvSpPr>
          <p:spPr>
            <a:xfrm>
              <a:off x="10962825" y="3226825"/>
              <a:ext cx="351450" cy="347700"/>
            </a:xfrm>
            <a:custGeom>
              <a:avLst/>
              <a:gdLst/>
              <a:ahLst/>
              <a:cxnLst/>
              <a:rect l="l" t="t" r="r" b="b"/>
              <a:pathLst>
                <a:path w="14058" h="13908" fill="none" extrusionOk="0">
                  <a:moveTo>
                    <a:pt x="14057" y="12134"/>
                  </a:moveTo>
                  <a:lnTo>
                    <a:pt x="14057" y="12134"/>
                  </a:lnTo>
                  <a:lnTo>
                    <a:pt x="13993" y="11729"/>
                  </a:lnTo>
                  <a:lnTo>
                    <a:pt x="13822" y="10639"/>
                  </a:lnTo>
                  <a:lnTo>
                    <a:pt x="13694" y="9891"/>
                  </a:lnTo>
                  <a:lnTo>
                    <a:pt x="13502" y="9058"/>
                  </a:lnTo>
                  <a:lnTo>
                    <a:pt x="13310" y="8140"/>
                  </a:lnTo>
                  <a:lnTo>
                    <a:pt x="13053" y="7157"/>
                  </a:lnTo>
                  <a:lnTo>
                    <a:pt x="12754" y="6174"/>
                  </a:lnTo>
                  <a:lnTo>
                    <a:pt x="12412" y="5170"/>
                  </a:lnTo>
                  <a:lnTo>
                    <a:pt x="12220" y="4679"/>
                  </a:lnTo>
                  <a:lnTo>
                    <a:pt x="12028" y="4209"/>
                  </a:lnTo>
                  <a:lnTo>
                    <a:pt x="11814" y="3717"/>
                  </a:lnTo>
                  <a:lnTo>
                    <a:pt x="11579" y="3269"/>
                  </a:lnTo>
                  <a:lnTo>
                    <a:pt x="11344" y="2842"/>
                  </a:lnTo>
                  <a:lnTo>
                    <a:pt x="11109" y="2414"/>
                  </a:lnTo>
                  <a:lnTo>
                    <a:pt x="10831" y="2030"/>
                  </a:lnTo>
                  <a:lnTo>
                    <a:pt x="10554" y="1645"/>
                  </a:lnTo>
                  <a:lnTo>
                    <a:pt x="10276" y="1325"/>
                  </a:lnTo>
                  <a:lnTo>
                    <a:pt x="9956" y="1004"/>
                  </a:lnTo>
                  <a:lnTo>
                    <a:pt x="9635" y="748"/>
                  </a:lnTo>
                  <a:lnTo>
                    <a:pt x="9315" y="513"/>
                  </a:lnTo>
                  <a:lnTo>
                    <a:pt x="9315" y="513"/>
                  </a:lnTo>
                  <a:lnTo>
                    <a:pt x="8973" y="321"/>
                  </a:lnTo>
                  <a:lnTo>
                    <a:pt x="8674" y="193"/>
                  </a:lnTo>
                  <a:lnTo>
                    <a:pt x="8396" y="86"/>
                  </a:lnTo>
                  <a:lnTo>
                    <a:pt x="8140" y="22"/>
                  </a:lnTo>
                  <a:lnTo>
                    <a:pt x="7905" y="0"/>
                  </a:lnTo>
                  <a:lnTo>
                    <a:pt x="7691" y="22"/>
                  </a:lnTo>
                  <a:lnTo>
                    <a:pt x="7499" y="64"/>
                  </a:lnTo>
                  <a:lnTo>
                    <a:pt x="7328" y="150"/>
                  </a:lnTo>
                  <a:lnTo>
                    <a:pt x="7178" y="257"/>
                  </a:lnTo>
                  <a:lnTo>
                    <a:pt x="7050" y="363"/>
                  </a:lnTo>
                  <a:lnTo>
                    <a:pt x="6922" y="513"/>
                  </a:lnTo>
                  <a:lnTo>
                    <a:pt x="6815" y="684"/>
                  </a:lnTo>
                  <a:lnTo>
                    <a:pt x="6730" y="876"/>
                  </a:lnTo>
                  <a:lnTo>
                    <a:pt x="6666" y="1068"/>
                  </a:lnTo>
                  <a:lnTo>
                    <a:pt x="6602" y="1282"/>
                  </a:lnTo>
                  <a:lnTo>
                    <a:pt x="6559" y="1517"/>
                  </a:lnTo>
                  <a:lnTo>
                    <a:pt x="6495" y="1966"/>
                  </a:lnTo>
                  <a:lnTo>
                    <a:pt x="6452" y="2436"/>
                  </a:lnTo>
                  <a:lnTo>
                    <a:pt x="6452" y="2884"/>
                  </a:lnTo>
                  <a:lnTo>
                    <a:pt x="6452" y="3290"/>
                  </a:lnTo>
                  <a:lnTo>
                    <a:pt x="6516" y="3931"/>
                  </a:lnTo>
                  <a:lnTo>
                    <a:pt x="6537" y="4187"/>
                  </a:lnTo>
                  <a:lnTo>
                    <a:pt x="6537" y="4187"/>
                  </a:lnTo>
                  <a:lnTo>
                    <a:pt x="6409" y="4123"/>
                  </a:lnTo>
                  <a:lnTo>
                    <a:pt x="6046" y="3974"/>
                  </a:lnTo>
                  <a:lnTo>
                    <a:pt x="5512" y="3803"/>
                  </a:lnTo>
                  <a:lnTo>
                    <a:pt x="5192" y="3739"/>
                  </a:lnTo>
                  <a:lnTo>
                    <a:pt x="4871" y="3653"/>
                  </a:lnTo>
                  <a:lnTo>
                    <a:pt x="4508" y="3589"/>
                  </a:lnTo>
                  <a:lnTo>
                    <a:pt x="4145" y="3568"/>
                  </a:lnTo>
                  <a:lnTo>
                    <a:pt x="3760" y="3568"/>
                  </a:lnTo>
                  <a:lnTo>
                    <a:pt x="3397" y="3589"/>
                  </a:lnTo>
                  <a:lnTo>
                    <a:pt x="3034" y="3675"/>
                  </a:lnTo>
                  <a:lnTo>
                    <a:pt x="2863" y="3717"/>
                  </a:lnTo>
                  <a:lnTo>
                    <a:pt x="2713" y="3782"/>
                  </a:lnTo>
                  <a:lnTo>
                    <a:pt x="2543" y="3867"/>
                  </a:lnTo>
                  <a:lnTo>
                    <a:pt x="2393" y="3952"/>
                  </a:lnTo>
                  <a:lnTo>
                    <a:pt x="2243" y="4059"/>
                  </a:lnTo>
                  <a:lnTo>
                    <a:pt x="2094" y="4187"/>
                  </a:lnTo>
                  <a:lnTo>
                    <a:pt x="2094" y="4187"/>
                  </a:lnTo>
                  <a:lnTo>
                    <a:pt x="1987" y="4316"/>
                  </a:lnTo>
                  <a:lnTo>
                    <a:pt x="1880" y="4465"/>
                  </a:lnTo>
                  <a:lnTo>
                    <a:pt x="1838" y="4593"/>
                  </a:lnTo>
                  <a:lnTo>
                    <a:pt x="1795" y="4722"/>
                  </a:lnTo>
                  <a:lnTo>
                    <a:pt x="1795" y="4871"/>
                  </a:lnTo>
                  <a:lnTo>
                    <a:pt x="1816" y="4999"/>
                  </a:lnTo>
                  <a:lnTo>
                    <a:pt x="1859" y="5127"/>
                  </a:lnTo>
                  <a:lnTo>
                    <a:pt x="1923" y="5277"/>
                  </a:lnTo>
                  <a:lnTo>
                    <a:pt x="1987" y="5405"/>
                  </a:lnTo>
                  <a:lnTo>
                    <a:pt x="2094" y="5533"/>
                  </a:lnTo>
                  <a:lnTo>
                    <a:pt x="2329" y="5790"/>
                  </a:lnTo>
                  <a:lnTo>
                    <a:pt x="2607" y="6046"/>
                  </a:lnTo>
                  <a:lnTo>
                    <a:pt x="2927" y="6281"/>
                  </a:lnTo>
                  <a:lnTo>
                    <a:pt x="3248" y="6495"/>
                  </a:lnTo>
                  <a:lnTo>
                    <a:pt x="3589" y="6687"/>
                  </a:lnTo>
                  <a:lnTo>
                    <a:pt x="4188" y="7007"/>
                  </a:lnTo>
                  <a:lnTo>
                    <a:pt x="4636" y="7221"/>
                  </a:lnTo>
                  <a:lnTo>
                    <a:pt x="4828" y="7285"/>
                  </a:lnTo>
                  <a:lnTo>
                    <a:pt x="4828" y="7285"/>
                  </a:lnTo>
                  <a:lnTo>
                    <a:pt x="4593" y="7306"/>
                  </a:lnTo>
                  <a:lnTo>
                    <a:pt x="3995" y="7371"/>
                  </a:lnTo>
                  <a:lnTo>
                    <a:pt x="3611" y="7413"/>
                  </a:lnTo>
                  <a:lnTo>
                    <a:pt x="3183" y="7477"/>
                  </a:lnTo>
                  <a:lnTo>
                    <a:pt x="2713" y="7584"/>
                  </a:lnTo>
                  <a:lnTo>
                    <a:pt x="2243" y="7712"/>
                  </a:lnTo>
                  <a:lnTo>
                    <a:pt x="1773" y="7883"/>
                  </a:lnTo>
                  <a:lnTo>
                    <a:pt x="1325" y="8076"/>
                  </a:lnTo>
                  <a:lnTo>
                    <a:pt x="1111" y="8204"/>
                  </a:lnTo>
                  <a:lnTo>
                    <a:pt x="919" y="8332"/>
                  </a:lnTo>
                  <a:lnTo>
                    <a:pt x="748" y="8460"/>
                  </a:lnTo>
                  <a:lnTo>
                    <a:pt x="577" y="8610"/>
                  </a:lnTo>
                  <a:lnTo>
                    <a:pt x="428" y="8759"/>
                  </a:lnTo>
                  <a:lnTo>
                    <a:pt x="299" y="8951"/>
                  </a:lnTo>
                  <a:lnTo>
                    <a:pt x="171" y="9122"/>
                  </a:lnTo>
                  <a:lnTo>
                    <a:pt x="86" y="9336"/>
                  </a:lnTo>
                  <a:lnTo>
                    <a:pt x="43" y="9550"/>
                  </a:lnTo>
                  <a:lnTo>
                    <a:pt x="0" y="9763"/>
                  </a:lnTo>
                  <a:lnTo>
                    <a:pt x="0" y="10020"/>
                  </a:lnTo>
                  <a:lnTo>
                    <a:pt x="22" y="10276"/>
                  </a:lnTo>
                  <a:lnTo>
                    <a:pt x="22" y="10276"/>
                  </a:lnTo>
                  <a:lnTo>
                    <a:pt x="86" y="10532"/>
                  </a:lnTo>
                  <a:lnTo>
                    <a:pt x="193" y="10789"/>
                  </a:lnTo>
                  <a:lnTo>
                    <a:pt x="321" y="11024"/>
                  </a:lnTo>
                  <a:lnTo>
                    <a:pt x="492" y="11237"/>
                  </a:lnTo>
                  <a:lnTo>
                    <a:pt x="663" y="11451"/>
                  </a:lnTo>
                  <a:lnTo>
                    <a:pt x="876" y="11664"/>
                  </a:lnTo>
                  <a:lnTo>
                    <a:pt x="1111" y="11857"/>
                  </a:lnTo>
                  <a:lnTo>
                    <a:pt x="1368" y="12049"/>
                  </a:lnTo>
                  <a:lnTo>
                    <a:pt x="1624" y="12220"/>
                  </a:lnTo>
                  <a:lnTo>
                    <a:pt x="1923" y="12369"/>
                  </a:lnTo>
                  <a:lnTo>
                    <a:pt x="2222" y="12519"/>
                  </a:lnTo>
                  <a:lnTo>
                    <a:pt x="2521" y="12669"/>
                  </a:lnTo>
                  <a:lnTo>
                    <a:pt x="3162" y="12925"/>
                  </a:lnTo>
                  <a:lnTo>
                    <a:pt x="3803" y="13160"/>
                  </a:lnTo>
                  <a:lnTo>
                    <a:pt x="4444" y="13352"/>
                  </a:lnTo>
                  <a:lnTo>
                    <a:pt x="5063" y="13502"/>
                  </a:lnTo>
                  <a:lnTo>
                    <a:pt x="5640" y="13630"/>
                  </a:lnTo>
                  <a:lnTo>
                    <a:pt x="6153" y="13737"/>
                  </a:lnTo>
                  <a:lnTo>
                    <a:pt x="6922" y="13865"/>
                  </a:lnTo>
                  <a:lnTo>
                    <a:pt x="7221" y="1390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0"/>
            <p:cNvSpPr/>
            <p:nvPr/>
          </p:nvSpPr>
          <p:spPr>
            <a:xfrm>
              <a:off x="10994325" y="3388100"/>
              <a:ext cx="365875" cy="228625"/>
            </a:xfrm>
            <a:custGeom>
              <a:avLst/>
              <a:gdLst/>
              <a:ahLst/>
              <a:cxnLst/>
              <a:rect l="l" t="t" r="r" b="b"/>
              <a:pathLst>
                <a:path w="14635" h="9145" extrusionOk="0">
                  <a:moveTo>
                    <a:pt x="14634" y="1"/>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0"/>
            <p:cNvSpPr/>
            <p:nvPr/>
          </p:nvSpPr>
          <p:spPr>
            <a:xfrm>
              <a:off x="10994325" y="3388100"/>
              <a:ext cx="365875" cy="228625"/>
            </a:xfrm>
            <a:custGeom>
              <a:avLst/>
              <a:gdLst/>
              <a:ahLst/>
              <a:cxnLst/>
              <a:rect l="l" t="t" r="r" b="b"/>
              <a:pathLst>
                <a:path w="14635" h="9145" fill="none" extrusionOk="0">
                  <a:moveTo>
                    <a:pt x="13844" y="236"/>
                  </a:moveTo>
                  <a:lnTo>
                    <a:pt x="13844" y="236"/>
                  </a:lnTo>
                  <a:lnTo>
                    <a:pt x="13759" y="364"/>
                  </a:lnTo>
                  <a:lnTo>
                    <a:pt x="13609" y="706"/>
                  </a:lnTo>
                  <a:lnTo>
                    <a:pt x="13374" y="1176"/>
                  </a:lnTo>
                  <a:lnTo>
                    <a:pt x="13032" y="1774"/>
                  </a:lnTo>
                  <a:lnTo>
                    <a:pt x="12605" y="2479"/>
                  </a:lnTo>
                  <a:lnTo>
                    <a:pt x="12349" y="2842"/>
                  </a:lnTo>
                  <a:lnTo>
                    <a:pt x="12071" y="3227"/>
                  </a:lnTo>
                  <a:lnTo>
                    <a:pt x="11772" y="3633"/>
                  </a:lnTo>
                  <a:lnTo>
                    <a:pt x="11451" y="4017"/>
                  </a:lnTo>
                  <a:lnTo>
                    <a:pt x="11088" y="4402"/>
                  </a:lnTo>
                  <a:lnTo>
                    <a:pt x="10725" y="4786"/>
                  </a:lnTo>
                  <a:lnTo>
                    <a:pt x="10319" y="5171"/>
                  </a:lnTo>
                  <a:lnTo>
                    <a:pt x="9870" y="5534"/>
                  </a:lnTo>
                  <a:lnTo>
                    <a:pt x="9422" y="5876"/>
                  </a:lnTo>
                  <a:lnTo>
                    <a:pt x="8931" y="6196"/>
                  </a:lnTo>
                  <a:lnTo>
                    <a:pt x="8418" y="6474"/>
                  </a:lnTo>
                  <a:lnTo>
                    <a:pt x="7862" y="6752"/>
                  </a:lnTo>
                  <a:lnTo>
                    <a:pt x="7307" y="6987"/>
                  </a:lnTo>
                  <a:lnTo>
                    <a:pt x="6687" y="7179"/>
                  </a:lnTo>
                  <a:lnTo>
                    <a:pt x="6068" y="7328"/>
                  </a:lnTo>
                  <a:lnTo>
                    <a:pt x="5726" y="7393"/>
                  </a:lnTo>
                  <a:lnTo>
                    <a:pt x="5406" y="7435"/>
                  </a:lnTo>
                  <a:lnTo>
                    <a:pt x="5064" y="7457"/>
                  </a:lnTo>
                  <a:lnTo>
                    <a:pt x="4701" y="7478"/>
                  </a:lnTo>
                  <a:lnTo>
                    <a:pt x="4337" y="7499"/>
                  </a:lnTo>
                  <a:lnTo>
                    <a:pt x="3974" y="7478"/>
                  </a:lnTo>
                  <a:lnTo>
                    <a:pt x="3611" y="7457"/>
                  </a:lnTo>
                  <a:lnTo>
                    <a:pt x="3227" y="7435"/>
                  </a:lnTo>
                  <a:lnTo>
                    <a:pt x="2821" y="7371"/>
                  </a:lnTo>
                  <a:lnTo>
                    <a:pt x="2436" y="7307"/>
                  </a:lnTo>
                  <a:lnTo>
                    <a:pt x="2030" y="7222"/>
                  </a:lnTo>
                  <a:lnTo>
                    <a:pt x="1603" y="7115"/>
                  </a:lnTo>
                  <a:lnTo>
                    <a:pt x="1176" y="7008"/>
                  </a:lnTo>
                  <a:lnTo>
                    <a:pt x="748" y="6858"/>
                  </a:lnTo>
                  <a:lnTo>
                    <a:pt x="748" y="6858"/>
                  </a:lnTo>
                  <a:lnTo>
                    <a:pt x="578" y="7008"/>
                  </a:lnTo>
                  <a:lnTo>
                    <a:pt x="407" y="7158"/>
                  </a:lnTo>
                  <a:lnTo>
                    <a:pt x="300" y="7286"/>
                  </a:lnTo>
                  <a:lnTo>
                    <a:pt x="193" y="7435"/>
                  </a:lnTo>
                  <a:lnTo>
                    <a:pt x="108" y="7563"/>
                  </a:lnTo>
                  <a:lnTo>
                    <a:pt x="65" y="7692"/>
                  </a:lnTo>
                  <a:lnTo>
                    <a:pt x="22" y="7798"/>
                  </a:lnTo>
                  <a:lnTo>
                    <a:pt x="1" y="7905"/>
                  </a:lnTo>
                  <a:lnTo>
                    <a:pt x="1" y="8098"/>
                  </a:lnTo>
                  <a:lnTo>
                    <a:pt x="22" y="8226"/>
                  </a:lnTo>
                  <a:lnTo>
                    <a:pt x="44" y="8354"/>
                  </a:lnTo>
                  <a:lnTo>
                    <a:pt x="44" y="8354"/>
                  </a:lnTo>
                  <a:lnTo>
                    <a:pt x="193" y="8397"/>
                  </a:lnTo>
                  <a:lnTo>
                    <a:pt x="578" y="8525"/>
                  </a:lnTo>
                  <a:lnTo>
                    <a:pt x="1197" y="8696"/>
                  </a:lnTo>
                  <a:lnTo>
                    <a:pt x="2009" y="8867"/>
                  </a:lnTo>
                  <a:lnTo>
                    <a:pt x="2458" y="8952"/>
                  </a:lnTo>
                  <a:lnTo>
                    <a:pt x="2970" y="9037"/>
                  </a:lnTo>
                  <a:lnTo>
                    <a:pt x="3504" y="9080"/>
                  </a:lnTo>
                  <a:lnTo>
                    <a:pt x="4060" y="9123"/>
                  </a:lnTo>
                  <a:lnTo>
                    <a:pt x="4637" y="9144"/>
                  </a:lnTo>
                  <a:lnTo>
                    <a:pt x="5235" y="9144"/>
                  </a:lnTo>
                  <a:lnTo>
                    <a:pt x="5854" y="9102"/>
                  </a:lnTo>
                  <a:lnTo>
                    <a:pt x="6474" y="9037"/>
                  </a:lnTo>
                  <a:lnTo>
                    <a:pt x="7093" y="8931"/>
                  </a:lnTo>
                  <a:lnTo>
                    <a:pt x="7734" y="8781"/>
                  </a:lnTo>
                  <a:lnTo>
                    <a:pt x="8375" y="8589"/>
                  </a:lnTo>
                  <a:lnTo>
                    <a:pt x="8696" y="8461"/>
                  </a:lnTo>
                  <a:lnTo>
                    <a:pt x="8995" y="8332"/>
                  </a:lnTo>
                  <a:lnTo>
                    <a:pt x="9315" y="8204"/>
                  </a:lnTo>
                  <a:lnTo>
                    <a:pt x="9614" y="8033"/>
                  </a:lnTo>
                  <a:lnTo>
                    <a:pt x="9913" y="7863"/>
                  </a:lnTo>
                  <a:lnTo>
                    <a:pt x="10212" y="7692"/>
                  </a:lnTo>
                  <a:lnTo>
                    <a:pt x="10511" y="7478"/>
                  </a:lnTo>
                  <a:lnTo>
                    <a:pt x="10810" y="7264"/>
                  </a:lnTo>
                  <a:lnTo>
                    <a:pt x="11088" y="7029"/>
                  </a:lnTo>
                  <a:lnTo>
                    <a:pt x="11387" y="6773"/>
                  </a:lnTo>
                  <a:lnTo>
                    <a:pt x="11644" y="6495"/>
                  </a:lnTo>
                  <a:lnTo>
                    <a:pt x="11921" y="6218"/>
                  </a:lnTo>
                  <a:lnTo>
                    <a:pt x="12178" y="5918"/>
                  </a:lnTo>
                  <a:lnTo>
                    <a:pt x="12434" y="5577"/>
                  </a:lnTo>
                  <a:lnTo>
                    <a:pt x="12669" y="5235"/>
                  </a:lnTo>
                  <a:lnTo>
                    <a:pt x="12904" y="4872"/>
                  </a:lnTo>
                  <a:lnTo>
                    <a:pt x="13139" y="4487"/>
                  </a:lnTo>
                  <a:lnTo>
                    <a:pt x="13353" y="4081"/>
                  </a:lnTo>
                  <a:lnTo>
                    <a:pt x="13545" y="3654"/>
                  </a:lnTo>
                  <a:lnTo>
                    <a:pt x="13737" y="3205"/>
                  </a:lnTo>
                  <a:lnTo>
                    <a:pt x="13929" y="2735"/>
                  </a:lnTo>
                  <a:lnTo>
                    <a:pt x="14100" y="2223"/>
                  </a:lnTo>
                  <a:lnTo>
                    <a:pt x="14250" y="1710"/>
                  </a:lnTo>
                  <a:lnTo>
                    <a:pt x="14399" y="1155"/>
                  </a:lnTo>
                  <a:lnTo>
                    <a:pt x="14528" y="599"/>
                  </a:lnTo>
                  <a:lnTo>
                    <a:pt x="1463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0"/>
            <p:cNvSpPr/>
            <p:nvPr/>
          </p:nvSpPr>
          <p:spPr>
            <a:xfrm>
              <a:off x="11614925" y="3497050"/>
              <a:ext cx="133550" cy="98850"/>
            </a:xfrm>
            <a:custGeom>
              <a:avLst/>
              <a:gdLst/>
              <a:ahLst/>
              <a:cxnLst/>
              <a:rect l="l" t="t" r="r" b="b"/>
              <a:pathLst>
                <a:path w="5342" h="3954" extrusionOk="0">
                  <a:moveTo>
                    <a:pt x="1902" y="1"/>
                  </a:moveTo>
                  <a:lnTo>
                    <a:pt x="1774" y="22"/>
                  </a:lnTo>
                  <a:lnTo>
                    <a:pt x="1453" y="86"/>
                  </a:lnTo>
                  <a:lnTo>
                    <a:pt x="1261" y="172"/>
                  </a:lnTo>
                  <a:lnTo>
                    <a:pt x="1047" y="279"/>
                  </a:lnTo>
                  <a:lnTo>
                    <a:pt x="812" y="407"/>
                  </a:lnTo>
                  <a:lnTo>
                    <a:pt x="599" y="599"/>
                  </a:lnTo>
                  <a:lnTo>
                    <a:pt x="407" y="813"/>
                  </a:lnTo>
                  <a:lnTo>
                    <a:pt x="321" y="941"/>
                  </a:lnTo>
                  <a:lnTo>
                    <a:pt x="236" y="1069"/>
                  </a:lnTo>
                  <a:lnTo>
                    <a:pt x="150" y="1240"/>
                  </a:lnTo>
                  <a:lnTo>
                    <a:pt x="107" y="1390"/>
                  </a:lnTo>
                  <a:lnTo>
                    <a:pt x="43" y="1582"/>
                  </a:lnTo>
                  <a:lnTo>
                    <a:pt x="22" y="1774"/>
                  </a:lnTo>
                  <a:lnTo>
                    <a:pt x="1" y="1988"/>
                  </a:lnTo>
                  <a:lnTo>
                    <a:pt x="1" y="2223"/>
                  </a:lnTo>
                  <a:lnTo>
                    <a:pt x="22" y="2458"/>
                  </a:lnTo>
                  <a:lnTo>
                    <a:pt x="65" y="2714"/>
                  </a:lnTo>
                  <a:lnTo>
                    <a:pt x="107" y="2992"/>
                  </a:lnTo>
                  <a:lnTo>
                    <a:pt x="193" y="3291"/>
                  </a:lnTo>
                  <a:lnTo>
                    <a:pt x="300" y="3611"/>
                  </a:lnTo>
                  <a:lnTo>
                    <a:pt x="428" y="3953"/>
                  </a:lnTo>
                  <a:lnTo>
                    <a:pt x="5341" y="1069"/>
                  </a:lnTo>
                  <a:lnTo>
                    <a:pt x="19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0"/>
            <p:cNvSpPr/>
            <p:nvPr/>
          </p:nvSpPr>
          <p:spPr>
            <a:xfrm>
              <a:off x="10877375" y="3583575"/>
              <a:ext cx="154375" cy="136225"/>
            </a:xfrm>
            <a:custGeom>
              <a:avLst/>
              <a:gdLst/>
              <a:ahLst/>
              <a:cxnLst/>
              <a:rect l="l" t="t" r="r" b="b"/>
              <a:pathLst>
                <a:path w="6175" h="5449" extrusionOk="0">
                  <a:moveTo>
                    <a:pt x="1303" y="1"/>
                  </a:moveTo>
                  <a:lnTo>
                    <a:pt x="1111" y="22"/>
                  </a:lnTo>
                  <a:lnTo>
                    <a:pt x="898" y="44"/>
                  </a:lnTo>
                  <a:lnTo>
                    <a:pt x="727" y="86"/>
                  </a:lnTo>
                  <a:lnTo>
                    <a:pt x="556" y="172"/>
                  </a:lnTo>
                  <a:lnTo>
                    <a:pt x="406" y="257"/>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705" y="4957"/>
                  </a:lnTo>
                  <a:lnTo>
                    <a:pt x="769" y="5085"/>
                  </a:lnTo>
                  <a:lnTo>
                    <a:pt x="876" y="5192"/>
                  </a:lnTo>
                  <a:lnTo>
                    <a:pt x="1004" y="5277"/>
                  </a:lnTo>
                  <a:lnTo>
                    <a:pt x="1133" y="5363"/>
                  </a:lnTo>
                  <a:lnTo>
                    <a:pt x="1282" y="5406"/>
                  </a:lnTo>
                  <a:lnTo>
                    <a:pt x="1474" y="5448"/>
                  </a:lnTo>
                  <a:lnTo>
                    <a:pt x="2072" y="5448"/>
                  </a:lnTo>
                  <a:lnTo>
                    <a:pt x="2521" y="5384"/>
                  </a:lnTo>
                  <a:lnTo>
                    <a:pt x="2991" y="5277"/>
                  </a:lnTo>
                  <a:lnTo>
                    <a:pt x="3461" y="5149"/>
                  </a:lnTo>
                  <a:lnTo>
                    <a:pt x="3952" y="5000"/>
                  </a:lnTo>
                  <a:lnTo>
                    <a:pt x="4401" y="4829"/>
                  </a:lnTo>
                  <a:lnTo>
                    <a:pt x="5213" y="4508"/>
                  </a:lnTo>
                  <a:lnTo>
                    <a:pt x="5790" y="4252"/>
                  </a:lnTo>
                  <a:lnTo>
                    <a:pt x="6003" y="4167"/>
                  </a:ln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close/>
                </a:path>
              </a:pathLst>
            </a:custGeom>
            <a:solidFill>
              <a:srgbClr val="FFCB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0"/>
            <p:cNvSpPr/>
            <p:nvPr/>
          </p:nvSpPr>
          <p:spPr>
            <a:xfrm>
              <a:off x="10877375" y="3583575"/>
              <a:ext cx="154375" cy="136225"/>
            </a:xfrm>
            <a:custGeom>
              <a:avLst/>
              <a:gdLst/>
              <a:ahLst/>
              <a:cxnLst/>
              <a:rect l="l" t="t" r="r" b="b"/>
              <a:pathLst>
                <a:path w="6175" h="5449" fill="none" extrusionOk="0">
                  <a:moveTo>
                    <a:pt x="6174" y="2052"/>
                  </a:moveTo>
                  <a:lnTo>
                    <a:pt x="6174" y="2052"/>
                  </a:lnTo>
                  <a:lnTo>
                    <a:pt x="5961" y="1923"/>
                  </a:lnTo>
                  <a:lnTo>
                    <a:pt x="5426" y="1603"/>
                  </a:lnTo>
                  <a:lnTo>
                    <a:pt x="4657" y="1154"/>
                  </a:lnTo>
                  <a:lnTo>
                    <a:pt x="4209" y="919"/>
                  </a:lnTo>
                  <a:lnTo>
                    <a:pt x="3717" y="684"/>
                  </a:lnTo>
                  <a:lnTo>
                    <a:pt x="3226" y="471"/>
                  </a:lnTo>
                  <a:lnTo>
                    <a:pt x="2735" y="279"/>
                  </a:lnTo>
                  <a:lnTo>
                    <a:pt x="2222" y="150"/>
                  </a:lnTo>
                  <a:lnTo>
                    <a:pt x="1752" y="44"/>
                  </a:lnTo>
                  <a:lnTo>
                    <a:pt x="1538" y="22"/>
                  </a:lnTo>
                  <a:lnTo>
                    <a:pt x="1303" y="1"/>
                  </a:lnTo>
                  <a:lnTo>
                    <a:pt x="1111" y="22"/>
                  </a:lnTo>
                  <a:lnTo>
                    <a:pt x="898" y="44"/>
                  </a:lnTo>
                  <a:lnTo>
                    <a:pt x="727" y="86"/>
                  </a:lnTo>
                  <a:lnTo>
                    <a:pt x="556" y="172"/>
                  </a:lnTo>
                  <a:lnTo>
                    <a:pt x="406" y="257"/>
                  </a:lnTo>
                  <a:lnTo>
                    <a:pt x="278" y="385"/>
                  </a:lnTo>
                  <a:lnTo>
                    <a:pt x="278" y="385"/>
                  </a:lnTo>
                  <a:lnTo>
                    <a:pt x="150" y="513"/>
                  </a:lnTo>
                  <a:lnTo>
                    <a:pt x="86" y="642"/>
                  </a:lnTo>
                  <a:lnTo>
                    <a:pt x="22" y="770"/>
                  </a:lnTo>
                  <a:lnTo>
                    <a:pt x="0" y="898"/>
                  </a:lnTo>
                  <a:lnTo>
                    <a:pt x="0" y="1005"/>
                  </a:lnTo>
                  <a:lnTo>
                    <a:pt x="0" y="1112"/>
                  </a:lnTo>
                  <a:lnTo>
                    <a:pt x="43" y="1240"/>
                  </a:lnTo>
                  <a:lnTo>
                    <a:pt x="107" y="1347"/>
                  </a:lnTo>
                  <a:lnTo>
                    <a:pt x="193" y="1453"/>
                  </a:lnTo>
                  <a:lnTo>
                    <a:pt x="278" y="1539"/>
                  </a:lnTo>
                  <a:lnTo>
                    <a:pt x="492" y="1731"/>
                  </a:lnTo>
                  <a:lnTo>
                    <a:pt x="769" y="1902"/>
                  </a:lnTo>
                  <a:lnTo>
                    <a:pt x="1068" y="2073"/>
                  </a:lnTo>
                  <a:lnTo>
                    <a:pt x="1368" y="2201"/>
                  </a:lnTo>
                  <a:lnTo>
                    <a:pt x="1688" y="2329"/>
                  </a:lnTo>
                  <a:lnTo>
                    <a:pt x="2265" y="2522"/>
                  </a:lnTo>
                  <a:lnTo>
                    <a:pt x="2692" y="2650"/>
                  </a:lnTo>
                  <a:lnTo>
                    <a:pt x="2863" y="2693"/>
                  </a:lnTo>
                  <a:lnTo>
                    <a:pt x="2863" y="2693"/>
                  </a:lnTo>
                  <a:lnTo>
                    <a:pt x="2756" y="2714"/>
                  </a:lnTo>
                  <a:lnTo>
                    <a:pt x="2478" y="2757"/>
                  </a:lnTo>
                  <a:lnTo>
                    <a:pt x="2072" y="2885"/>
                  </a:lnTo>
                  <a:lnTo>
                    <a:pt x="1838" y="2949"/>
                  </a:lnTo>
                  <a:lnTo>
                    <a:pt x="1624" y="3056"/>
                  </a:lnTo>
                  <a:lnTo>
                    <a:pt x="1410" y="3184"/>
                  </a:lnTo>
                  <a:lnTo>
                    <a:pt x="1197" y="3333"/>
                  </a:lnTo>
                  <a:lnTo>
                    <a:pt x="1004" y="3504"/>
                  </a:lnTo>
                  <a:lnTo>
                    <a:pt x="833" y="3697"/>
                  </a:lnTo>
                  <a:lnTo>
                    <a:pt x="769" y="3803"/>
                  </a:lnTo>
                  <a:lnTo>
                    <a:pt x="727" y="3932"/>
                  </a:lnTo>
                  <a:lnTo>
                    <a:pt x="684" y="4038"/>
                  </a:lnTo>
                  <a:lnTo>
                    <a:pt x="641" y="4188"/>
                  </a:lnTo>
                  <a:lnTo>
                    <a:pt x="620" y="4316"/>
                  </a:lnTo>
                  <a:lnTo>
                    <a:pt x="620" y="4466"/>
                  </a:lnTo>
                  <a:lnTo>
                    <a:pt x="641" y="4615"/>
                  </a:lnTo>
                  <a:lnTo>
                    <a:pt x="663" y="4786"/>
                  </a:lnTo>
                  <a:lnTo>
                    <a:pt x="663" y="4786"/>
                  </a:lnTo>
                  <a:lnTo>
                    <a:pt x="705" y="4957"/>
                  </a:lnTo>
                  <a:lnTo>
                    <a:pt x="769" y="5085"/>
                  </a:lnTo>
                  <a:lnTo>
                    <a:pt x="876" y="5192"/>
                  </a:lnTo>
                  <a:lnTo>
                    <a:pt x="1004" y="5277"/>
                  </a:lnTo>
                  <a:lnTo>
                    <a:pt x="1133" y="5363"/>
                  </a:lnTo>
                  <a:lnTo>
                    <a:pt x="1282" y="5406"/>
                  </a:lnTo>
                  <a:lnTo>
                    <a:pt x="1474" y="5448"/>
                  </a:lnTo>
                  <a:lnTo>
                    <a:pt x="1645" y="5448"/>
                  </a:lnTo>
                  <a:lnTo>
                    <a:pt x="1859" y="5448"/>
                  </a:lnTo>
                  <a:lnTo>
                    <a:pt x="2072" y="5448"/>
                  </a:lnTo>
                  <a:lnTo>
                    <a:pt x="2521" y="5384"/>
                  </a:lnTo>
                  <a:lnTo>
                    <a:pt x="2991" y="5277"/>
                  </a:lnTo>
                  <a:lnTo>
                    <a:pt x="3461" y="5149"/>
                  </a:lnTo>
                  <a:lnTo>
                    <a:pt x="3952" y="5000"/>
                  </a:lnTo>
                  <a:lnTo>
                    <a:pt x="4401" y="4829"/>
                  </a:lnTo>
                  <a:lnTo>
                    <a:pt x="5213" y="4508"/>
                  </a:lnTo>
                  <a:lnTo>
                    <a:pt x="5790" y="4252"/>
                  </a:lnTo>
                  <a:lnTo>
                    <a:pt x="6003" y="416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0"/>
            <p:cNvSpPr/>
            <p:nvPr/>
          </p:nvSpPr>
          <p:spPr>
            <a:xfrm>
              <a:off x="11494225" y="3444725"/>
              <a:ext cx="97750" cy="95075"/>
            </a:xfrm>
            <a:custGeom>
              <a:avLst/>
              <a:gdLst/>
              <a:ahLst/>
              <a:cxnLst/>
              <a:rect l="l" t="t" r="r" b="b"/>
              <a:pathLst>
                <a:path w="3910" h="3803" extrusionOk="0">
                  <a:moveTo>
                    <a:pt x="1838" y="0"/>
                  </a:moveTo>
                  <a:lnTo>
                    <a:pt x="1539" y="22"/>
                  </a:lnTo>
                  <a:lnTo>
                    <a:pt x="1240" y="86"/>
                  </a:lnTo>
                  <a:lnTo>
                    <a:pt x="962" y="193"/>
                  </a:lnTo>
                  <a:lnTo>
                    <a:pt x="706" y="299"/>
                  </a:ln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2158" y="3803"/>
                  </a:lnTo>
                  <a:lnTo>
                    <a:pt x="2329" y="3782"/>
                  </a:lnTo>
                  <a:lnTo>
                    <a:pt x="2479" y="3739"/>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46" y="1346"/>
                  </a:lnTo>
                  <a:lnTo>
                    <a:pt x="3739" y="1111"/>
                  </a:lnTo>
                  <a:lnTo>
                    <a:pt x="3632" y="898"/>
                  </a:lnTo>
                  <a:lnTo>
                    <a:pt x="3483" y="684"/>
                  </a:lnTo>
                  <a:lnTo>
                    <a:pt x="3312" y="492"/>
                  </a:lnTo>
                  <a:lnTo>
                    <a:pt x="3120" y="342"/>
                  </a:lnTo>
                  <a:lnTo>
                    <a:pt x="2906" y="214"/>
                  </a:lnTo>
                  <a:lnTo>
                    <a:pt x="2671" y="107"/>
                  </a:lnTo>
                  <a:lnTo>
                    <a:pt x="2436" y="22"/>
                  </a:lnTo>
                  <a:lnTo>
                    <a:pt x="2137" y="0"/>
                  </a:lnTo>
                  <a:close/>
                </a:path>
              </a:pathLst>
            </a:custGeom>
            <a:solidFill>
              <a:srgbClr val="3B3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0"/>
            <p:cNvSpPr/>
            <p:nvPr/>
          </p:nvSpPr>
          <p:spPr>
            <a:xfrm>
              <a:off x="11494225" y="3444725"/>
              <a:ext cx="97750" cy="95075"/>
            </a:xfrm>
            <a:custGeom>
              <a:avLst/>
              <a:gdLst/>
              <a:ahLst/>
              <a:cxnLst/>
              <a:rect l="l" t="t" r="r" b="b"/>
              <a:pathLst>
                <a:path w="3910" h="3803" fill="none" extrusionOk="0">
                  <a:moveTo>
                    <a:pt x="492" y="449"/>
                  </a:moveTo>
                  <a:lnTo>
                    <a:pt x="492" y="449"/>
                  </a:lnTo>
                  <a:lnTo>
                    <a:pt x="385" y="577"/>
                  </a:lnTo>
                  <a:lnTo>
                    <a:pt x="300" y="727"/>
                  </a:lnTo>
                  <a:lnTo>
                    <a:pt x="214" y="876"/>
                  </a:lnTo>
                  <a:lnTo>
                    <a:pt x="150" y="1026"/>
                  </a:lnTo>
                  <a:lnTo>
                    <a:pt x="86" y="1175"/>
                  </a:lnTo>
                  <a:lnTo>
                    <a:pt x="43" y="1325"/>
                  </a:lnTo>
                  <a:lnTo>
                    <a:pt x="1" y="1667"/>
                  </a:lnTo>
                  <a:lnTo>
                    <a:pt x="1" y="1987"/>
                  </a:lnTo>
                  <a:lnTo>
                    <a:pt x="22" y="2158"/>
                  </a:lnTo>
                  <a:lnTo>
                    <a:pt x="43" y="2308"/>
                  </a:lnTo>
                  <a:lnTo>
                    <a:pt x="86" y="2479"/>
                  </a:lnTo>
                  <a:lnTo>
                    <a:pt x="150" y="2628"/>
                  </a:lnTo>
                  <a:lnTo>
                    <a:pt x="214" y="2778"/>
                  </a:lnTo>
                  <a:lnTo>
                    <a:pt x="300" y="2927"/>
                  </a:lnTo>
                  <a:lnTo>
                    <a:pt x="300" y="2927"/>
                  </a:lnTo>
                  <a:lnTo>
                    <a:pt x="406" y="3055"/>
                  </a:lnTo>
                  <a:lnTo>
                    <a:pt x="513" y="3183"/>
                  </a:lnTo>
                  <a:lnTo>
                    <a:pt x="641" y="3290"/>
                  </a:lnTo>
                  <a:lnTo>
                    <a:pt x="770" y="3397"/>
                  </a:lnTo>
                  <a:lnTo>
                    <a:pt x="898" y="3483"/>
                  </a:lnTo>
                  <a:lnTo>
                    <a:pt x="1047" y="3568"/>
                  </a:lnTo>
                  <a:lnTo>
                    <a:pt x="1197" y="3632"/>
                  </a:lnTo>
                  <a:lnTo>
                    <a:pt x="1346" y="3696"/>
                  </a:lnTo>
                  <a:lnTo>
                    <a:pt x="1496" y="3739"/>
                  </a:lnTo>
                  <a:lnTo>
                    <a:pt x="1667" y="3782"/>
                  </a:lnTo>
                  <a:lnTo>
                    <a:pt x="1838" y="3803"/>
                  </a:lnTo>
                  <a:lnTo>
                    <a:pt x="1987" y="3803"/>
                  </a:lnTo>
                  <a:lnTo>
                    <a:pt x="2158" y="3803"/>
                  </a:lnTo>
                  <a:lnTo>
                    <a:pt x="2329" y="3782"/>
                  </a:lnTo>
                  <a:lnTo>
                    <a:pt x="2479" y="3739"/>
                  </a:lnTo>
                  <a:lnTo>
                    <a:pt x="2650" y="3696"/>
                  </a:lnTo>
                  <a:lnTo>
                    <a:pt x="2650" y="3696"/>
                  </a:lnTo>
                  <a:lnTo>
                    <a:pt x="2799" y="3632"/>
                  </a:lnTo>
                  <a:lnTo>
                    <a:pt x="2949" y="3547"/>
                  </a:lnTo>
                  <a:lnTo>
                    <a:pt x="3077" y="3461"/>
                  </a:lnTo>
                  <a:lnTo>
                    <a:pt x="3205" y="3354"/>
                  </a:lnTo>
                  <a:lnTo>
                    <a:pt x="3333" y="3248"/>
                  </a:lnTo>
                  <a:lnTo>
                    <a:pt x="3440" y="3119"/>
                  </a:lnTo>
                  <a:lnTo>
                    <a:pt x="3547" y="2991"/>
                  </a:lnTo>
                  <a:lnTo>
                    <a:pt x="3632" y="2863"/>
                  </a:lnTo>
                  <a:lnTo>
                    <a:pt x="3718" y="2713"/>
                  </a:lnTo>
                  <a:lnTo>
                    <a:pt x="3782" y="2564"/>
                  </a:lnTo>
                  <a:lnTo>
                    <a:pt x="3825" y="2414"/>
                  </a:lnTo>
                  <a:lnTo>
                    <a:pt x="3867" y="2244"/>
                  </a:lnTo>
                  <a:lnTo>
                    <a:pt x="3910" y="2073"/>
                  </a:lnTo>
                  <a:lnTo>
                    <a:pt x="3910" y="1923"/>
                  </a:lnTo>
                  <a:lnTo>
                    <a:pt x="3910" y="1752"/>
                  </a:lnTo>
                  <a:lnTo>
                    <a:pt x="3889" y="1581"/>
                  </a:lnTo>
                  <a:lnTo>
                    <a:pt x="3889" y="1581"/>
                  </a:lnTo>
                  <a:lnTo>
                    <a:pt x="3846" y="1346"/>
                  </a:lnTo>
                  <a:lnTo>
                    <a:pt x="3739" y="1111"/>
                  </a:lnTo>
                  <a:lnTo>
                    <a:pt x="3632" y="898"/>
                  </a:lnTo>
                  <a:lnTo>
                    <a:pt x="3483" y="684"/>
                  </a:lnTo>
                  <a:lnTo>
                    <a:pt x="3312" y="492"/>
                  </a:lnTo>
                  <a:lnTo>
                    <a:pt x="3120" y="342"/>
                  </a:lnTo>
                  <a:lnTo>
                    <a:pt x="2906" y="214"/>
                  </a:lnTo>
                  <a:lnTo>
                    <a:pt x="2671" y="107"/>
                  </a:lnTo>
                  <a:lnTo>
                    <a:pt x="2671" y="107"/>
                  </a:lnTo>
                  <a:lnTo>
                    <a:pt x="2436" y="22"/>
                  </a:lnTo>
                  <a:lnTo>
                    <a:pt x="2137" y="0"/>
                  </a:lnTo>
                  <a:lnTo>
                    <a:pt x="1838" y="0"/>
                  </a:lnTo>
                  <a:lnTo>
                    <a:pt x="1539" y="22"/>
                  </a:lnTo>
                  <a:lnTo>
                    <a:pt x="1240" y="86"/>
                  </a:lnTo>
                  <a:lnTo>
                    <a:pt x="962" y="193"/>
                  </a:lnTo>
                  <a:lnTo>
                    <a:pt x="706" y="299"/>
                  </a:lnTo>
                  <a:lnTo>
                    <a:pt x="492" y="44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69" name="Google Shape;969;p30"/>
          <p:cNvGrpSpPr/>
          <p:nvPr/>
        </p:nvGrpSpPr>
        <p:grpSpPr>
          <a:xfrm>
            <a:off x="405266" y="4249833"/>
            <a:ext cx="2116501" cy="1940467"/>
            <a:chOff x="3211550" y="1840913"/>
            <a:chExt cx="1564225" cy="1434125"/>
          </a:xfrm>
        </p:grpSpPr>
        <p:sp>
          <p:nvSpPr>
            <p:cNvPr id="970" name="Google Shape;970;p30"/>
            <p:cNvSpPr/>
            <p:nvPr/>
          </p:nvSpPr>
          <p:spPr>
            <a:xfrm>
              <a:off x="3412125" y="2784813"/>
              <a:ext cx="464600" cy="253775"/>
            </a:xfrm>
            <a:custGeom>
              <a:avLst/>
              <a:gdLst/>
              <a:ahLst/>
              <a:cxnLst/>
              <a:rect l="l" t="t" r="r" b="b"/>
              <a:pathLst>
                <a:path w="18584" h="10151" extrusionOk="0">
                  <a:moveTo>
                    <a:pt x="4691" y="0"/>
                  </a:moveTo>
                  <a:lnTo>
                    <a:pt x="4563" y="51"/>
                  </a:lnTo>
                  <a:lnTo>
                    <a:pt x="4409" y="103"/>
                  </a:lnTo>
                  <a:lnTo>
                    <a:pt x="4281" y="180"/>
                  </a:lnTo>
                  <a:lnTo>
                    <a:pt x="4153" y="257"/>
                  </a:lnTo>
                  <a:lnTo>
                    <a:pt x="4050" y="359"/>
                  </a:lnTo>
                  <a:lnTo>
                    <a:pt x="3948" y="487"/>
                  </a:lnTo>
                  <a:lnTo>
                    <a:pt x="3871" y="615"/>
                  </a:lnTo>
                  <a:lnTo>
                    <a:pt x="3794" y="769"/>
                  </a:lnTo>
                  <a:lnTo>
                    <a:pt x="3743" y="923"/>
                  </a:lnTo>
                  <a:lnTo>
                    <a:pt x="3691" y="1128"/>
                  </a:lnTo>
                  <a:lnTo>
                    <a:pt x="3691" y="1307"/>
                  </a:lnTo>
                  <a:lnTo>
                    <a:pt x="3691" y="1512"/>
                  </a:lnTo>
                  <a:lnTo>
                    <a:pt x="3717" y="1923"/>
                  </a:lnTo>
                  <a:lnTo>
                    <a:pt x="3819" y="2358"/>
                  </a:lnTo>
                  <a:lnTo>
                    <a:pt x="3922" y="2768"/>
                  </a:lnTo>
                  <a:lnTo>
                    <a:pt x="4050" y="3179"/>
                  </a:lnTo>
                  <a:lnTo>
                    <a:pt x="4255" y="3922"/>
                  </a:lnTo>
                  <a:lnTo>
                    <a:pt x="4460" y="4640"/>
                  </a:lnTo>
                  <a:lnTo>
                    <a:pt x="4665" y="5383"/>
                  </a:lnTo>
                  <a:lnTo>
                    <a:pt x="4050" y="4973"/>
                  </a:lnTo>
                  <a:lnTo>
                    <a:pt x="3486" y="4563"/>
                  </a:lnTo>
                  <a:lnTo>
                    <a:pt x="3179" y="4281"/>
                  </a:lnTo>
                  <a:lnTo>
                    <a:pt x="2897" y="3999"/>
                  </a:lnTo>
                  <a:lnTo>
                    <a:pt x="2333" y="3384"/>
                  </a:lnTo>
                  <a:lnTo>
                    <a:pt x="2025" y="3127"/>
                  </a:lnTo>
                  <a:lnTo>
                    <a:pt x="1871" y="2999"/>
                  </a:lnTo>
                  <a:lnTo>
                    <a:pt x="1718" y="2897"/>
                  </a:lnTo>
                  <a:lnTo>
                    <a:pt x="1538" y="2820"/>
                  </a:lnTo>
                  <a:lnTo>
                    <a:pt x="1359" y="2743"/>
                  </a:lnTo>
                  <a:lnTo>
                    <a:pt x="1154" y="2692"/>
                  </a:lnTo>
                  <a:lnTo>
                    <a:pt x="949" y="2666"/>
                  </a:lnTo>
                  <a:lnTo>
                    <a:pt x="820" y="2666"/>
                  </a:lnTo>
                  <a:lnTo>
                    <a:pt x="667" y="2692"/>
                  </a:lnTo>
                  <a:lnTo>
                    <a:pt x="539" y="2743"/>
                  </a:lnTo>
                  <a:lnTo>
                    <a:pt x="410" y="2845"/>
                  </a:lnTo>
                  <a:lnTo>
                    <a:pt x="282" y="2948"/>
                  </a:lnTo>
                  <a:lnTo>
                    <a:pt x="180" y="3050"/>
                  </a:lnTo>
                  <a:lnTo>
                    <a:pt x="128" y="3179"/>
                  </a:lnTo>
                  <a:lnTo>
                    <a:pt x="77" y="3307"/>
                  </a:lnTo>
                  <a:lnTo>
                    <a:pt x="51" y="3563"/>
                  </a:lnTo>
                  <a:lnTo>
                    <a:pt x="77" y="3794"/>
                  </a:lnTo>
                  <a:lnTo>
                    <a:pt x="103" y="4024"/>
                  </a:lnTo>
                  <a:lnTo>
                    <a:pt x="180" y="4255"/>
                  </a:lnTo>
                  <a:lnTo>
                    <a:pt x="282" y="4460"/>
                  </a:lnTo>
                  <a:lnTo>
                    <a:pt x="410" y="4640"/>
                  </a:lnTo>
                  <a:lnTo>
                    <a:pt x="539" y="4845"/>
                  </a:lnTo>
                  <a:lnTo>
                    <a:pt x="692" y="4998"/>
                  </a:lnTo>
                  <a:lnTo>
                    <a:pt x="1051" y="5332"/>
                  </a:lnTo>
                  <a:lnTo>
                    <a:pt x="1436" y="5639"/>
                  </a:lnTo>
                  <a:lnTo>
                    <a:pt x="1846" y="5896"/>
                  </a:lnTo>
                  <a:lnTo>
                    <a:pt x="2256" y="6152"/>
                  </a:lnTo>
                  <a:lnTo>
                    <a:pt x="2589" y="6331"/>
                  </a:lnTo>
                  <a:lnTo>
                    <a:pt x="2948" y="6511"/>
                  </a:lnTo>
                  <a:lnTo>
                    <a:pt x="2282" y="6639"/>
                  </a:lnTo>
                  <a:lnTo>
                    <a:pt x="1641" y="6818"/>
                  </a:lnTo>
                  <a:lnTo>
                    <a:pt x="1307" y="6921"/>
                  </a:lnTo>
                  <a:lnTo>
                    <a:pt x="1000" y="7049"/>
                  </a:lnTo>
                  <a:lnTo>
                    <a:pt x="718" y="7203"/>
                  </a:lnTo>
                  <a:lnTo>
                    <a:pt x="462" y="7357"/>
                  </a:lnTo>
                  <a:lnTo>
                    <a:pt x="333" y="7485"/>
                  </a:lnTo>
                  <a:lnTo>
                    <a:pt x="205" y="7613"/>
                  </a:lnTo>
                  <a:lnTo>
                    <a:pt x="128" y="7741"/>
                  </a:lnTo>
                  <a:lnTo>
                    <a:pt x="77" y="7869"/>
                  </a:lnTo>
                  <a:lnTo>
                    <a:pt x="26" y="8023"/>
                  </a:lnTo>
                  <a:lnTo>
                    <a:pt x="0" y="8151"/>
                  </a:lnTo>
                  <a:lnTo>
                    <a:pt x="26" y="8305"/>
                  </a:lnTo>
                  <a:lnTo>
                    <a:pt x="51" y="8433"/>
                  </a:lnTo>
                  <a:lnTo>
                    <a:pt x="103" y="8561"/>
                  </a:lnTo>
                  <a:lnTo>
                    <a:pt x="154" y="8689"/>
                  </a:lnTo>
                  <a:lnTo>
                    <a:pt x="257" y="8818"/>
                  </a:lnTo>
                  <a:lnTo>
                    <a:pt x="359" y="8920"/>
                  </a:lnTo>
                  <a:lnTo>
                    <a:pt x="487" y="8997"/>
                  </a:lnTo>
                  <a:lnTo>
                    <a:pt x="615" y="9074"/>
                  </a:lnTo>
                  <a:lnTo>
                    <a:pt x="769" y="9125"/>
                  </a:lnTo>
                  <a:lnTo>
                    <a:pt x="949" y="9151"/>
                  </a:lnTo>
                  <a:lnTo>
                    <a:pt x="1256" y="9176"/>
                  </a:lnTo>
                  <a:lnTo>
                    <a:pt x="1538" y="9125"/>
                  </a:lnTo>
                  <a:lnTo>
                    <a:pt x="1820" y="9074"/>
                  </a:lnTo>
                  <a:lnTo>
                    <a:pt x="2102" y="8997"/>
                  </a:lnTo>
                  <a:lnTo>
                    <a:pt x="2666" y="8792"/>
                  </a:lnTo>
                  <a:lnTo>
                    <a:pt x="3204" y="8561"/>
                  </a:lnTo>
                  <a:lnTo>
                    <a:pt x="3743" y="8356"/>
                  </a:lnTo>
                  <a:lnTo>
                    <a:pt x="4281" y="8202"/>
                  </a:lnTo>
                  <a:lnTo>
                    <a:pt x="5357" y="7895"/>
                  </a:lnTo>
                  <a:lnTo>
                    <a:pt x="5562" y="8177"/>
                  </a:lnTo>
                  <a:lnTo>
                    <a:pt x="5793" y="8433"/>
                  </a:lnTo>
                  <a:lnTo>
                    <a:pt x="6024" y="8689"/>
                  </a:lnTo>
                  <a:lnTo>
                    <a:pt x="6306" y="8920"/>
                  </a:lnTo>
                  <a:lnTo>
                    <a:pt x="6588" y="9125"/>
                  </a:lnTo>
                  <a:lnTo>
                    <a:pt x="6895" y="9305"/>
                  </a:lnTo>
                  <a:lnTo>
                    <a:pt x="7177" y="9484"/>
                  </a:lnTo>
                  <a:lnTo>
                    <a:pt x="7485" y="9638"/>
                  </a:lnTo>
                  <a:lnTo>
                    <a:pt x="7792" y="9766"/>
                  </a:lnTo>
                  <a:lnTo>
                    <a:pt x="8126" y="9894"/>
                  </a:lnTo>
                  <a:lnTo>
                    <a:pt x="8459" y="9971"/>
                  </a:lnTo>
                  <a:lnTo>
                    <a:pt x="8792" y="10048"/>
                  </a:lnTo>
                  <a:lnTo>
                    <a:pt x="9151" y="10099"/>
                  </a:lnTo>
                  <a:lnTo>
                    <a:pt x="9484" y="10125"/>
                  </a:lnTo>
                  <a:lnTo>
                    <a:pt x="9843" y="10151"/>
                  </a:lnTo>
                  <a:lnTo>
                    <a:pt x="10202" y="10151"/>
                  </a:lnTo>
                  <a:lnTo>
                    <a:pt x="10535" y="10125"/>
                  </a:lnTo>
                  <a:lnTo>
                    <a:pt x="10894" y="10074"/>
                  </a:lnTo>
                  <a:lnTo>
                    <a:pt x="11586" y="9945"/>
                  </a:lnTo>
                  <a:lnTo>
                    <a:pt x="12253" y="9792"/>
                  </a:lnTo>
                  <a:lnTo>
                    <a:pt x="12893" y="9561"/>
                  </a:lnTo>
                  <a:lnTo>
                    <a:pt x="13509" y="9305"/>
                  </a:lnTo>
                  <a:lnTo>
                    <a:pt x="14098" y="9023"/>
                  </a:lnTo>
                  <a:lnTo>
                    <a:pt x="14662" y="8689"/>
                  </a:lnTo>
                  <a:lnTo>
                    <a:pt x="15226" y="8305"/>
                  </a:lnTo>
                  <a:lnTo>
                    <a:pt x="15764" y="7895"/>
                  </a:lnTo>
                  <a:lnTo>
                    <a:pt x="16277" y="7434"/>
                  </a:lnTo>
                  <a:lnTo>
                    <a:pt x="16738" y="6946"/>
                  </a:lnTo>
                  <a:lnTo>
                    <a:pt x="17174" y="6434"/>
                  </a:lnTo>
                  <a:lnTo>
                    <a:pt x="17558" y="5896"/>
                  </a:lnTo>
                  <a:lnTo>
                    <a:pt x="17892" y="5332"/>
                  </a:lnTo>
                  <a:lnTo>
                    <a:pt x="18045" y="5024"/>
                  </a:lnTo>
                  <a:lnTo>
                    <a:pt x="18174" y="4716"/>
                  </a:lnTo>
                  <a:lnTo>
                    <a:pt x="18276" y="4435"/>
                  </a:lnTo>
                  <a:lnTo>
                    <a:pt x="18379" y="4101"/>
                  </a:lnTo>
                  <a:lnTo>
                    <a:pt x="18456" y="3794"/>
                  </a:lnTo>
                  <a:lnTo>
                    <a:pt x="18532" y="3486"/>
                  </a:lnTo>
                  <a:lnTo>
                    <a:pt x="18558" y="3153"/>
                  </a:lnTo>
                  <a:lnTo>
                    <a:pt x="18584" y="2820"/>
                  </a:lnTo>
                  <a:lnTo>
                    <a:pt x="18584" y="2487"/>
                  </a:lnTo>
                  <a:lnTo>
                    <a:pt x="18584" y="2153"/>
                  </a:lnTo>
                  <a:lnTo>
                    <a:pt x="18532" y="1820"/>
                  </a:lnTo>
                  <a:lnTo>
                    <a:pt x="18481" y="1487"/>
                  </a:lnTo>
                  <a:lnTo>
                    <a:pt x="18456" y="1384"/>
                  </a:lnTo>
                  <a:lnTo>
                    <a:pt x="18404" y="1282"/>
                  </a:lnTo>
                  <a:lnTo>
                    <a:pt x="18327" y="1205"/>
                  </a:lnTo>
                  <a:lnTo>
                    <a:pt x="18250" y="1154"/>
                  </a:lnTo>
                  <a:lnTo>
                    <a:pt x="18174" y="1128"/>
                  </a:lnTo>
                  <a:lnTo>
                    <a:pt x="18071" y="1102"/>
                  </a:lnTo>
                  <a:lnTo>
                    <a:pt x="17892" y="1102"/>
                  </a:lnTo>
                  <a:lnTo>
                    <a:pt x="17712" y="1154"/>
                  </a:lnTo>
                  <a:lnTo>
                    <a:pt x="17635" y="1205"/>
                  </a:lnTo>
                  <a:lnTo>
                    <a:pt x="17558" y="1256"/>
                  </a:lnTo>
                  <a:lnTo>
                    <a:pt x="17482" y="1333"/>
                  </a:lnTo>
                  <a:lnTo>
                    <a:pt x="17430" y="1410"/>
                  </a:lnTo>
                  <a:lnTo>
                    <a:pt x="17405" y="1512"/>
                  </a:lnTo>
                  <a:lnTo>
                    <a:pt x="17405" y="1641"/>
                  </a:lnTo>
                  <a:lnTo>
                    <a:pt x="17353" y="2153"/>
                  </a:lnTo>
                  <a:lnTo>
                    <a:pt x="17251" y="2666"/>
                  </a:lnTo>
                  <a:lnTo>
                    <a:pt x="17097" y="3153"/>
                  </a:lnTo>
                  <a:lnTo>
                    <a:pt x="16918" y="3614"/>
                  </a:lnTo>
                  <a:lnTo>
                    <a:pt x="16687" y="4050"/>
                  </a:lnTo>
                  <a:lnTo>
                    <a:pt x="16405" y="4460"/>
                  </a:lnTo>
                  <a:lnTo>
                    <a:pt x="16097" y="4845"/>
                  </a:lnTo>
                  <a:lnTo>
                    <a:pt x="15764" y="5229"/>
                  </a:lnTo>
                  <a:lnTo>
                    <a:pt x="15380" y="5562"/>
                  </a:lnTo>
                  <a:lnTo>
                    <a:pt x="14995" y="5896"/>
                  </a:lnTo>
                  <a:lnTo>
                    <a:pt x="14559" y="6178"/>
                  </a:lnTo>
                  <a:lnTo>
                    <a:pt x="14124" y="6459"/>
                  </a:lnTo>
                  <a:lnTo>
                    <a:pt x="13688" y="6690"/>
                  </a:lnTo>
                  <a:lnTo>
                    <a:pt x="13227" y="6921"/>
                  </a:lnTo>
                  <a:lnTo>
                    <a:pt x="12740" y="7100"/>
                  </a:lnTo>
                  <a:lnTo>
                    <a:pt x="12278" y="7254"/>
                  </a:lnTo>
                  <a:lnTo>
                    <a:pt x="11842" y="7382"/>
                  </a:lnTo>
                  <a:lnTo>
                    <a:pt x="11432" y="7459"/>
                  </a:lnTo>
                  <a:lnTo>
                    <a:pt x="11022" y="7510"/>
                  </a:lnTo>
                  <a:lnTo>
                    <a:pt x="10586" y="7536"/>
                  </a:lnTo>
                  <a:lnTo>
                    <a:pt x="10176" y="7536"/>
                  </a:lnTo>
                  <a:lnTo>
                    <a:pt x="9766" y="7485"/>
                  </a:lnTo>
                  <a:lnTo>
                    <a:pt x="9356" y="7408"/>
                  </a:lnTo>
                  <a:lnTo>
                    <a:pt x="8920" y="7305"/>
                  </a:lnTo>
                  <a:lnTo>
                    <a:pt x="8741" y="7228"/>
                  </a:lnTo>
                  <a:lnTo>
                    <a:pt x="8561" y="7152"/>
                  </a:lnTo>
                  <a:lnTo>
                    <a:pt x="8254" y="6946"/>
                  </a:lnTo>
                  <a:lnTo>
                    <a:pt x="7972" y="6716"/>
                  </a:lnTo>
                  <a:lnTo>
                    <a:pt x="7690" y="6459"/>
                  </a:lnTo>
                  <a:lnTo>
                    <a:pt x="7152" y="5947"/>
                  </a:lnTo>
                  <a:lnTo>
                    <a:pt x="6870" y="5716"/>
                  </a:lnTo>
                  <a:lnTo>
                    <a:pt x="6536" y="5511"/>
                  </a:lnTo>
                  <a:lnTo>
                    <a:pt x="6485" y="5075"/>
                  </a:lnTo>
                  <a:lnTo>
                    <a:pt x="6408" y="4614"/>
                  </a:lnTo>
                  <a:lnTo>
                    <a:pt x="6280" y="3742"/>
                  </a:lnTo>
                  <a:lnTo>
                    <a:pt x="6229" y="3358"/>
                  </a:lnTo>
                  <a:lnTo>
                    <a:pt x="6203" y="2948"/>
                  </a:lnTo>
                  <a:lnTo>
                    <a:pt x="6152" y="2076"/>
                  </a:lnTo>
                  <a:lnTo>
                    <a:pt x="6101" y="1641"/>
                  </a:lnTo>
                  <a:lnTo>
                    <a:pt x="6024" y="1231"/>
                  </a:lnTo>
                  <a:lnTo>
                    <a:pt x="5896" y="846"/>
                  </a:lnTo>
                  <a:lnTo>
                    <a:pt x="5819" y="667"/>
                  </a:lnTo>
                  <a:lnTo>
                    <a:pt x="5742" y="513"/>
                  </a:lnTo>
                  <a:lnTo>
                    <a:pt x="5639" y="359"/>
                  </a:lnTo>
                  <a:lnTo>
                    <a:pt x="5511" y="231"/>
                  </a:lnTo>
                  <a:lnTo>
                    <a:pt x="5409" y="154"/>
                  </a:lnTo>
                  <a:lnTo>
                    <a:pt x="5255" y="77"/>
                  </a:lnTo>
                  <a:lnTo>
                    <a:pt x="5127" y="26"/>
                  </a:lnTo>
                  <a:lnTo>
                    <a:pt x="49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0"/>
            <p:cNvSpPr/>
            <p:nvPr/>
          </p:nvSpPr>
          <p:spPr>
            <a:xfrm>
              <a:off x="3761350" y="2765588"/>
              <a:ext cx="323650" cy="509450"/>
            </a:xfrm>
            <a:custGeom>
              <a:avLst/>
              <a:gdLst/>
              <a:ahLst/>
              <a:cxnLst/>
              <a:rect l="l" t="t" r="r" b="b"/>
              <a:pathLst>
                <a:path w="12946" h="20378" extrusionOk="0">
                  <a:moveTo>
                    <a:pt x="11766" y="0"/>
                  </a:moveTo>
                  <a:lnTo>
                    <a:pt x="11587" y="26"/>
                  </a:lnTo>
                  <a:lnTo>
                    <a:pt x="11433" y="103"/>
                  </a:lnTo>
                  <a:lnTo>
                    <a:pt x="11382" y="154"/>
                  </a:lnTo>
                  <a:lnTo>
                    <a:pt x="11305" y="205"/>
                  </a:lnTo>
                  <a:lnTo>
                    <a:pt x="11279" y="308"/>
                  </a:lnTo>
                  <a:lnTo>
                    <a:pt x="11254" y="385"/>
                  </a:lnTo>
                  <a:lnTo>
                    <a:pt x="11228" y="487"/>
                  </a:lnTo>
                  <a:lnTo>
                    <a:pt x="11228" y="590"/>
                  </a:lnTo>
                  <a:lnTo>
                    <a:pt x="11305" y="1205"/>
                  </a:lnTo>
                  <a:lnTo>
                    <a:pt x="11356" y="1820"/>
                  </a:lnTo>
                  <a:lnTo>
                    <a:pt x="11382" y="2410"/>
                  </a:lnTo>
                  <a:lnTo>
                    <a:pt x="11382" y="3025"/>
                  </a:lnTo>
                  <a:lnTo>
                    <a:pt x="11356" y="3640"/>
                  </a:lnTo>
                  <a:lnTo>
                    <a:pt x="11305" y="4255"/>
                  </a:lnTo>
                  <a:lnTo>
                    <a:pt x="11228" y="4870"/>
                  </a:lnTo>
                  <a:lnTo>
                    <a:pt x="11100" y="5485"/>
                  </a:lnTo>
                  <a:lnTo>
                    <a:pt x="10972" y="6075"/>
                  </a:lnTo>
                  <a:lnTo>
                    <a:pt x="10818" y="6665"/>
                  </a:lnTo>
                  <a:lnTo>
                    <a:pt x="10638" y="7254"/>
                  </a:lnTo>
                  <a:lnTo>
                    <a:pt x="10433" y="7818"/>
                  </a:lnTo>
                  <a:lnTo>
                    <a:pt x="10228" y="8408"/>
                  </a:lnTo>
                  <a:lnTo>
                    <a:pt x="9972" y="8946"/>
                  </a:lnTo>
                  <a:lnTo>
                    <a:pt x="9690" y="9484"/>
                  </a:lnTo>
                  <a:lnTo>
                    <a:pt x="9382" y="10022"/>
                  </a:lnTo>
                  <a:lnTo>
                    <a:pt x="8665" y="11278"/>
                  </a:lnTo>
                  <a:lnTo>
                    <a:pt x="8203" y="11996"/>
                  </a:lnTo>
                  <a:lnTo>
                    <a:pt x="7947" y="12355"/>
                  </a:lnTo>
                  <a:lnTo>
                    <a:pt x="7691" y="12688"/>
                  </a:lnTo>
                  <a:lnTo>
                    <a:pt x="7409" y="12970"/>
                  </a:lnTo>
                  <a:lnTo>
                    <a:pt x="7127" y="13226"/>
                  </a:lnTo>
                  <a:lnTo>
                    <a:pt x="6845" y="13457"/>
                  </a:lnTo>
                  <a:lnTo>
                    <a:pt x="6537" y="13611"/>
                  </a:lnTo>
                  <a:lnTo>
                    <a:pt x="6383" y="13662"/>
                  </a:lnTo>
                  <a:lnTo>
                    <a:pt x="6230" y="13713"/>
                  </a:lnTo>
                  <a:lnTo>
                    <a:pt x="5743" y="13713"/>
                  </a:lnTo>
                  <a:lnTo>
                    <a:pt x="5589" y="13662"/>
                  </a:lnTo>
                  <a:lnTo>
                    <a:pt x="5409" y="13585"/>
                  </a:lnTo>
                  <a:lnTo>
                    <a:pt x="5256" y="13508"/>
                  </a:lnTo>
                  <a:lnTo>
                    <a:pt x="5102" y="13431"/>
                  </a:lnTo>
                  <a:lnTo>
                    <a:pt x="4922" y="13380"/>
                  </a:lnTo>
                  <a:lnTo>
                    <a:pt x="4794" y="12944"/>
                  </a:lnTo>
                  <a:lnTo>
                    <a:pt x="4589" y="12534"/>
                  </a:lnTo>
                  <a:lnTo>
                    <a:pt x="4384" y="12150"/>
                  </a:lnTo>
                  <a:lnTo>
                    <a:pt x="4179" y="11765"/>
                  </a:lnTo>
                  <a:lnTo>
                    <a:pt x="3820" y="11125"/>
                  </a:lnTo>
                  <a:lnTo>
                    <a:pt x="3436" y="10458"/>
                  </a:lnTo>
                  <a:lnTo>
                    <a:pt x="3231" y="10151"/>
                  </a:lnTo>
                  <a:lnTo>
                    <a:pt x="3000" y="9869"/>
                  </a:lnTo>
                  <a:lnTo>
                    <a:pt x="2769" y="9587"/>
                  </a:lnTo>
                  <a:lnTo>
                    <a:pt x="2487" y="9356"/>
                  </a:lnTo>
                  <a:lnTo>
                    <a:pt x="2385" y="9305"/>
                  </a:lnTo>
                  <a:lnTo>
                    <a:pt x="2282" y="9253"/>
                  </a:lnTo>
                  <a:lnTo>
                    <a:pt x="2154" y="9228"/>
                  </a:lnTo>
                  <a:lnTo>
                    <a:pt x="1949" y="9228"/>
                  </a:lnTo>
                  <a:lnTo>
                    <a:pt x="1821" y="9253"/>
                  </a:lnTo>
                  <a:lnTo>
                    <a:pt x="1616" y="9356"/>
                  </a:lnTo>
                  <a:lnTo>
                    <a:pt x="1436" y="9510"/>
                  </a:lnTo>
                  <a:lnTo>
                    <a:pt x="1283" y="9689"/>
                  </a:lnTo>
                  <a:lnTo>
                    <a:pt x="1231" y="9792"/>
                  </a:lnTo>
                  <a:lnTo>
                    <a:pt x="1206" y="9894"/>
                  </a:lnTo>
                  <a:lnTo>
                    <a:pt x="1180" y="9997"/>
                  </a:lnTo>
                  <a:lnTo>
                    <a:pt x="1154" y="10125"/>
                  </a:lnTo>
                  <a:lnTo>
                    <a:pt x="1206" y="10458"/>
                  </a:lnTo>
                  <a:lnTo>
                    <a:pt x="1283" y="10791"/>
                  </a:lnTo>
                  <a:lnTo>
                    <a:pt x="1411" y="11099"/>
                  </a:lnTo>
                  <a:lnTo>
                    <a:pt x="1590" y="11381"/>
                  </a:lnTo>
                  <a:lnTo>
                    <a:pt x="1770" y="11688"/>
                  </a:lnTo>
                  <a:lnTo>
                    <a:pt x="1975" y="11970"/>
                  </a:lnTo>
                  <a:lnTo>
                    <a:pt x="2359" y="12509"/>
                  </a:lnTo>
                  <a:lnTo>
                    <a:pt x="2846" y="13278"/>
                  </a:lnTo>
                  <a:lnTo>
                    <a:pt x="3333" y="14047"/>
                  </a:lnTo>
                  <a:lnTo>
                    <a:pt x="2897" y="13944"/>
                  </a:lnTo>
                  <a:lnTo>
                    <a:pt x="2487" y="13816"/>
                  </a:lnTo>
                  <a:lnTo>
                    <a:pt x="2077" y="13662"/>
                  </a:lnTo>
                  <a:lnTo>
                    <a:pt x="1898" y="13585"/>
                  </a:lnTo>
                  <a:lnTo>
                    <a:pt x="1693" y="13457"/>
                  </a:lnTo>
                  <a:lnTo>
                    <a:pt x="1539" y="13380"/>
                  </a:lnTo>
                  <a:lnTo>
                    <a:pt x="1334" y="13329"/>
                  </a:lnTo>
                  <a:lnTo>
                    <a:pt x="1129" y="13303"/>
                  </a:lnTo>
                  <a:lnTo>
                    <a:pt x="949" y="13303"/>
                  </a:lnTo>
                  <a:lnTo>
                    <a:pt x="744" y="13355"/>
                  </a:lnTo>
                  <a:lnTo>
                    <a:pt x="565" y="13406"/>
                  </a:lnTo>
                  <a:lnTo>
                    <a:pt x="385" y="13508"/>
                  </a:lnTo>
                  <a:lnTo>
                    <a:pt x="257" y="13662"/>
                  </a:lnTo>
                  <a:lnTo>
                    <a:pt x="155" y="13816"/>
                  </a:lnTo>
                  <a:lnTo>
                    <a:pt x="78" y="13970"/>
                  </a:lnTo>
                  <a:lnTo>
                    <a:pt x="27" y="14124"/>
                  </a:lnTo>
                  <a:lnTo>
                    <a:pt x="1" y="14303"/>
                  </a:lnTo>
                  <a:lnTo>
                    <a:pt x="27" y="14457"/>
                  </a:lnTo>
                  <a:lnTo>
                    <a:pt x="52" y="14636"/>
                  </a:lnTo>
                  <a:lnTo>
                    <a:pt x="103" y="14790"/>
                  </a:lnTo>
                  <a:lnTo>
                    <a:pt x="180" y="14944"/>
                  </a:lnTo>
                  <a:lnTo>
                    <a:pt x="283" y="15098"/>
                  </a:lnTo>
                  <a:lnTo>
                    <a:pt x="385" y="15226"/>
                  </a:lnTo>
                  <a:lnTo>
                    <a:pt x="642" y="15482"/>
                  </a:lnTo>
                  <a:lnTo>
                    <a:pt x="924" y="15687"/>
                  </a:lnTo>
                  <a:lnTo>
                    <a:pt x="1077" y="15764"/>
                  </a:lnTo>
                  <a:lnTo>
                    <a:pt x="1231" y="15841"/>
                  </a:lnTo>
                  <a:lnTo>
                    <a:pt x="1590" y="15943"/>
                  </a:lnTo>
                  <a:lnTo>
                    <a:pt x="1949" y="16020"/>
                  </a:lnTo>
                  <a:lnTo>
                    <a:pt x="2333" y="16072"/>
                  </a:lnTo>
                  <a:lnTo>
                    <a:pt x="2692" y="16097"/>
                  </a:lnTo>
                  <a:lnTo>
                    <a:pt x="3077" y="16123"/>
                  </a:lnTo>
                  <a:lnTo>
                    <a:pt x="3461" y="16097"/>
                  </a:lnTo>
                  <a:lnTo>
                    <a:pt x="3871" y="16046"/>
                  </a:lnTo>
                  <a:lnTo>
                    <a:pt x="4256" y="15969"/>
                  </a:lnTo>
                  <a:lnTo>
                    <a:pt x="4051" y="16302"/>
                  </a:lnTo>
                  <a:lnTo>
                    <a:pt x="3820" y="16635"/>
                  </a:lnTo>
                  <a:lnTo>
                    <a:pt x="3333" y="17251"/>
                  </a:lnTo>
                  <a:lnTo>
                    <a:pt x="3154" y="17481"/>
                  </a:lnTo>
                  <a:lnTo>
                    <a:pt x="2949" y="17712"/>
                  </a:lnTo>
                  <a:lnTo>
                    <a:pt x="2744" y="17943"/>
                  </a:lnTo>
                  <a:lnTo>
                    <a:pt x="2564" y="18199"/>
                  </a:lnTo>
                  <a:lnTo>
                    <a:pt x="2385" y="18455"/>
                  </a:lnTo>
                  <a:lnTo>
                    <a:pt x="2257" y="18712"/>
                  </a:lnTo>
                  <a:lnTo>
                    <a:pt x="2180" y="18994"/>
                  </a:lnTo>
                  <a:lnTo>
                    <a:pt x="2154" y="19122"/>
                  </a:lnTo>
                  <a:lnTo>
                    <a:pt x="2154" y="19276"/>
                  </a:lnTo>
                  <a:lnTo>
                    <a:pt x="2180" y="19429"/>
                  </a:lnTo>
                  <a:lnTo>
                    <a:pt x="2205" y="19583"/>
                  </a:lnTo>
                  <a:lnTo>
                    <a:pt x="2257" y="19711"/>
                  </a:lnTo>
                  <a:lnTo>
                    <a:pt x="2333" y="19839"/>
                  </a:lnTo>
                  <a:lnTo>
                    <a:pt x="2410" y="19968"/>
                  </a:lnTo>
                  <a:lnTo>
                    <a:pt x="2513" y="20070"/>
                  </a:lnTo>
                  <a:lnTo>
                    <a:pt x="2615" y="20147"/>
                  </a:lnTo>
                  <a:lnTo>
                    <a:pt x="2718" y="20224"/>
                  </a:lnTo>
                  <a:lnTo>
                    <a:pt x="2846" y="20275"/>
                  </a:lnTo>
                  <a:lnTo>
                    <a:pt x="2974" y="20327"/>
                  </a:lnTo>
                  <a:lnTo>
                    <a:pt x="3102" y="20352"/>
                  </a:lnTo>
                  <a:lnTo>
                    <a:pt x="3256" y="20378"/>
                  </a:lnTo>
                  <a:lnTo>
                    <a:pt x="3384" y="20352"/>
                  </a:lnTo>
                  <a:lnTo>
                    <a:pt x="3538" y="20327"/>
                  </a:lnTo>
                  <a:lnTo>
                    <a:pt x="3666" y="20301"/>
                  </a:lnTo>
                  <a:lnTo>
                    <a:pt x="3820" y="20224"/>
                  </a:lnTo>
                  <a:lnTo>
                    <a:pt x="3948" y="20147"/>
                  </a:lnTo>
                  <a:lnTo>
                    <a:pt x="4076" y="20045"/>
                  </a:lnTo>
                  <a:lnTo>
                    <a:pt x="4205" y="19916"/>
                  </a:lnTo>
                  <a:lnTo>
                    <a:pt x="4307" y="19788"/>
                  </a:lnTo>
                  <a:lnTo>
                    <a:pt x="4512" y="19481"/>
                  </a:lnTo>
                  <a:lnTo>
                    <a:pt x="4692" y="19147"/>
                  </a:lnTo>
                  <a:lnTo>
                    <a:pt x="4871" y="18814"/>
                  </a:lnTo>
                  <a:lnTo>
                    <a:pt x="4999" y="18455"/>
                  </a:lnTo>
                  <a:lnTo>
                    <a:pt x="5256" y="17815"/>
                  </a:lnTo>
                  <a:lnTo>
                    <a:pt x="5358" y="17533"/>
                  </a:lnTo>
                  <a:lnTo>
                    <a:pt x="5435" y="17225"/>
                  </a:lnTo>
                  <a:lnTo>
                    <a:pt x="5512" y="16917"/>
                  </a:lnTo>
                  <a:lnTo>
                    <a:pt x="5563" y="16610"/>
                  </a:lnTo>
                  <a:lnTo>
                    <a:pt x="5871" y="16584"/>
                  </a:lnTo>
                  <a:lnTo>
                    <a:pt x="6178" y="16507"/>
                  </a:lnTo>
                  <a:lnTo>
                    <a:pt x="6512" y="16379"/>
                  </a:lnTo>
                  <a:lnTo>
                    <a:pt x="6819" y="16251"/>
                  </a:lnTo>
                  <a:lnTo>
                    <a:pt x="7152" y="16072"/>
                  </a:lnTo>
                  <a:lnTo>
                    <a:pt x="7486" y="15892"/>
                  </a:lnTo>
                  <a:lnTo>
                    <a:pt x="7793" y="15661"/>
                  </a:lnTo>
                  <a:lnTo>
                    <a:pt x="8101" y="15431"/>
                  </a:lnTo>
                  <a:lnTo>
                    <a:pt x="8690" y="14944"/>
                  </a:lnTo>
                  <a:lnTo>
                    <a:pt x="9229" y="14457"/>
                  </a:lnTo>
                  <a:lnTo>
                    <a:pt x="9690" y="13970"/>
                  </a:lnTo>
                  <a:lnTo>
                    <a:pt x="10049" y="13534"/>
                  </a:lnTo>
                  <a:lnTo>
                    <a:pt x="10561" y="12791"/>
                  </a:lnTo>
                  <a:lnTo>
                    <a:pt x="11023" y="12022"/>
                  </a:lnTo>
                  <a:lnTo>
                    <a:pt x="11433" y="11253"/>
                  </a:lnTo>
                  <a:lnTo>
                    <a:pt x="11792" y="10458"/>
                  </a:lnTo>
                  <a:lnTo>
                    <a:pt x="12125" y="9664"/>
                  </a:lnTo>
                  <a:lnTo>
                    <a:pt x="12381" y="8843"/>
                  </a:lnTo>
                  <a:lnTo>
                    <a:pt x="12612" y="8049"/>
                  </a:lnTo>
                  <a:lnTo>
                    <a:pt x="12766" y="7203"/>
                  </a:lnTo>
                  <a:lnTo>
                    <a:pt x="12868" y="6383"/>
                  </a:lnTo>
                  <a:lnTo>
                    <a:pt x="12945" y="5537"/>
                  </a:lnTo>
                  <a:lnTo>
                    <a:pt x="12945" y="4691"/>
                  </a:lnTo>
                  <a:lnTo>
                    <a:pt x="12894" y="3819"/>
                  </a:lnTo>
                  <a:lnTo>
                    <a:pt x="12791" y="2948"/>
                  </a:lnTo>
                  <a:lnTo>
                    <a:pt x="12638" y="2102"/>
                  </a:lnTo>
                  <a:lnTo>
                    <a:pt x="12433" y="1205"/>
                  </a:lnTo>
                  <a:lnTo>
                    <a:pt x="12151" y="333"/>
                  </a:lnTo>
                  <a:lnTo>
                    <a:pt x="12125" y="231"/>
                  </a:lnTo>
                  <a:lnTo>
                    <a:pt x="12074" y="154"/>
                  </a:lnTo>
                  <a:lnTo>
                    <a:pt x="11997" y="77"/>
                  </a:lnTo>
                  <a:lnTo>
                    <a:pt x="11920" y="51"/>
                  </a:lnTo>
                  <a:lnTo>
                    <a:pt x="118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0"/>
            <p:cNvSpPr/>
            <p:nvPr/>
          </p:nvSpPr>
          <p:spPr>
            <a:xfrm>
              <a:off x="3211550" y="1840913"/>
              <a:ext cx="1357900" cy="987500"/>
            </a:xfrm>
            <a:custGeom>
              <a:avLst/>
              <a:gdLst/>
              <a:ahLst/>
              <a:cxnLst/>
              <a:rect l="l" t="t" r="r" b="b"/>
              <a:pathLst>
                <a:path w="54316" h="39500" extrusionOk="0">
                  <a:moveTo>
                    <a:pt x="40243" y="0"/>
                  </a:moveTo>
                  <a:lnTo>
                    <a:pt x="39423" y="26"/>
                  </a:lnTo>
                  <a:lnTo>
                    <a:pt x="38628" y="103"/>
                  </a:lnTo>
                  <a:lnTo>
                    <a:pt x="37885" y="205"/>
                  </a:lnTo>
                  <a:lnTo>
                    <a:pt x="37142" y="308"/>
                  </a:lnTo>
                  <a:lnTo>
                    <a:pt x="36424" y="461"/>
                  </a:lnTo>
                  <a:lnTo>
                    <a:pt x="35757" y="641"/>
                  </a:lnTo>
                  <a:lnTo>
                    <a:pt x="35091" y="820"/>
                  </a:lnTo>
                  <a:lnTo>
                    <a:pt x="34476" y="1051"/>
                  </a:lnTo>
                  <a:lnTo>
                    <a:pt x="33861" y="1307"/>
                  </a:lnTo>
                  <a:lnTo>
                    <a:pt x="33297" y="1564"/>
                  </a:lnTo>
                  <a:lnTo>
                    <a:pt x="32733" y="1846"/>
                  </a:lnTo>
                  <a:lnTo>
                    <a:pt x="32195" y="2153"/>
                  </a:lnTo>
                  <a:lnTo>
                    <a:pt x="31682" y="2486"/>
                  </a:lnTo>
                  <a:lnTo>
                    <a:pt x="31195" y="2820"/>
                  </a:lnTo>
                  <a:lnTo>
                    <a:pt x="30734" y="3178"/>
                  </a:lnTo>
                  <a:lnTo>
                    <a:pt x="30298" y="3563"/>
                  </a:lnTo>
                  <a:lnTo>
                    <a:pt x="29862" y="3947"/>
                  </a:lnTo>
                  <a:lnTo>
                    <a:pt x="29478" y="4358"/>
                  </a:lnTo>
                  <a:lnTo>
                    <a:pt x="29093" y="4768"/>
                  </a:lnTo>
                  <a:lnTo>
                    <a:pt x="28709" y="5203"/>
                  </a:lnTo>
                  <a:lnTo>
                    <a:pt x="28375" y="5639"/>
                  </a:lnTo>
                  <a:lnTo>
                    <a:pt x="28042" y="6101"/>
                  </a:lnTo>
                  <a:lnTo>
                    <a:pt x="27735" y="6562"/>
                  </a:lnTo>
                  <a:lnTo>
                    <a:pt x="27453" y="7023"/>
                  </a:lnTo>
                  <a:lnTo>
                    <a:pt x="27171" y="7510"/>
                  </a:lnTo>
                  <a:lnTo>
                    <a:pt x="26914" y="7972"/>
                  </a:lnTo>
                  <a:lnTo>
                    <a:pt x="26684" y="8459"/>
                  </a:lnTo>
                  <a:lnTo>
                    <a:pt x="26248" y="9458"/>
                  </a:lnTo>
                  <a:lnTo>
                    <a:pt x="25863" y="10458"/>
                  </a:lnTo>
                  <a:lnTo>
                    <a:pt x="25530" y="11432"/>
                  </a:lnTo>
                  <a:lnTo>
                    <a:pt x="25274" y="12432"/>
                  </a:lnTo>
                  <a:lnTo>
                    <a:pt x="25043" y="13406"/>
                  </a:lnTo>
                  <a:lnTo>
                    <a:pt x="24864" y="14354"/>
                  </a:lnTo>
                  <a:lnTo>
                    <a:pt x="24710" y="15277"/>
                  </a:lnTo>
                  <a:lnTo>
                    <a:pt x="24582" y="16148"/>
                  </a:lnTo>
                  <a:lnTo>
                    <a:pt x="24505" y="16969"/>
                  </a:lnTo>
                  <a:lnTo>
                    <a:pt x="24454" y="17763"/>
                  </a:lnTo>
                  <a:lnTo>
                    <a:pt x="24402" y="18481"/>
                  </a:lnTo>
                  <a:lnTo>
                    <a:pt x="24377" y="19122"/>
                  </a:lnTo>
                  <a:lnTo>
                    <a:pt x="24377" y="20173"/>
                  </a:lnTo>
                  <a:lnTo>
                    <a:pt x="24402" y="20839"/>
                  </a:lnTo>
                  <a:lnTo>
                    <a:pt x="24428" y="21095"/>
                  </a:lnTo>
                  <a:lnTo>
                    <a:pt x="24249" y="21121"/>
                  </a:lnTo>
                  <a:lnTo>
                    <a:pt x="24018" y="21147"/>
                  </a:lnTo>
                  <a:lnTo>
                    <a:pt x="23710" y="21147"/>
                  </a:lnTo>
                  <a:lnTo>
                    <a:pt x="23326" y="21121"/>
                  </a:lnTo>
                  <a:lnTo>
                    <a:pt x="22864" y="21070"/>
                  </a:lnTo>
                  <a:lnTo>
                    <a:pt x="22352" y="20916"/>
                  </a:lnTo>
                  <a:lnTo>
                    <a:pt x="21762" y="20711"/>
                  </a:lnTo>
                  <a:lnTo>
                    <a:pt x="21455" y="20583"/>
                  </a:lnTo>
                  <a:lnTo>
                    <a:pt x="21121" y="20429"/>
                  </a:lnTo>
                  <a:lnTo>
                    <a:pt x="20763" y="20249"/>
                  </a:lnTo>
                  <a:lnTo>
                    <a:pt x="20429" y="20019"/>
                  </a:lnTo>
                  <a:lnTo>
                    <a:pt x="20045" y="19788"/>
                  </a:lnTo>
                  <a:lnTo>
                    <a:pt x="19660" y="19506"/>
                  </a:lnTo>
                  <a:lnTo>
                    <a:pt x="19276" y="19199"/>
                  </a:lnTo>
                  <a:lnTo>
                    <a:pt x="18866" y="18865"/>
                  </a:lnTo>
                  <a:lnTo>
                    <a:pt x="18456" y="18481"/>
                  </a:lnTo>
                  <a:lnTo>
                    <a:pt x="18020" y="18071"/>
                  </a:lnTo>
                  <a:lnTo>
                    <a:pt x="17584" y="17609"/>
                  </a:lnTo>
                  <a:lnTo>
                    <a:pt x="17148" y="17097"/>
                  </a:lnTo>
                  <a:lnTo>
                    <a:pt x="16687" y="16558"/>
                  </a:lnTo>
                  <a:lnTo>
                    <a:pt x="16226" y="15969"/>
                  </a:lnTo>
                  <a:lnTo>
                    <a:pt x="15764" y="15328"/>
                  </a:lnTo>
                  <a:lnTo>
                    <a:pt x="15277" y="14636"/>
                  </a:lnTo>
                  <a:lnTo>
                    <a:pt x="14867" y="13995"/>
                  </a:lnTo>
                  <a:lnTo>
                    <a:pt x="14508" y="13380"/>
                  </a:lnTo>
                  <a:lnTo>
                    <a:pt x="14175" y="12765"/>
                  </a:lnTo>
                  <a:lnTo>
                    <a:pt x="13867" y="12150"/>
                  </a:lnTo>
                  <a:lnTo>
                    <a:pt x="13560" y="11535"/>
                  </a:lnTo>
                  <a:lnTo>
                    <a:pt x="13304" y="10894"/>
                  </a:lnTo>
                  <a:lnTo>
                    <a:pt x="13022" y="10227"/>
                  </a:lnTo>
                  <a:lnTo>
                    <a:pt x="12765" y="9535"/>
                  </a:lnTo>
                  <a:lnTo>
                    <a:pt x="12688" y="9330"/>
                  </a:lnTo>
                  <a:lnTo>
                    <a:pt x="12560" y="9151"/>
                  </a:lnTo>
                  <a:lnTo>
                    <a:pt x="12432" y="8997"/>
                  </a:lnTo>
                  <a:lnTo>
                    <a:pt x="12278" y="8843"/>
                  </a:lnTo>
                  <a:lnTo>
                    <a:pt x="12124" y="8741"/>
                  </a:lnTo>
                  <a:lnTo>
                    <a:pt x="11945" y="8638"/>
                  </a:lnTo>
                  <a:lnTo>
                    <a:pt x="11766" y="8561"/>
                  </a:lnTo>
                  <a:lnTo>
                    <a:pt x="11560" y="8510"/>
                  </a:lnTo>
                  <a:lnTo>
                    <a:pt x="11355" y="8484"/>
                  </a:lnTo>
                  <a:lnTo>
                    <a:pt x="11176" y="8510"/>
                  </a:lnTo>
                  <a:lnTo>
                    <a:pt x="10971" y="8536"/>
                  </a:lnTo>
                  <a:lnTo>
                    <a:pt x="10792" y="8612"/>
                  </a:lnTo>
                  <a:lnTo>
                    <a:pt x="10612" y="8689"/>
                  </a:lnTo>
                  <a:lnTo>
                    <a:pt x="10458" y="8818"/>
                  </a:lnTo>
                  <a:lnTo>
                    <a:pt x="10305" y="8997"/>
                  </a:lnTo>
                  <a:lnTo>
                    <a:pt x="10176" y="9202"/>
                  </a:lnTo>
                  <a:lnTo>
                    <a:pt x="9946" y="9663"/>
                  </a:lnTo>
                  <a:lnTo>
                    <a:pt x="9741" y="10150"/>
                  </a:lnTo>
                  <a:lnTo>
                    <a:pt x="9612" y="10637"/>
                  </a:lnTo>
                  <a:lnTo>
                    <a:pt x="9510" y="11150"/>
                  </a:lnTo>
                  <a:lnTo>
                    <a:pt x="9433" y="11637"/>
                  </a:lnTo>
                  <a:lnTo>
                    <a:pt x="9407" y="12150"/>
                  </a:lnTo>
                  <a:lnTo>
                    <a:pt x="9433" y="12637"/>
                  </a:lnTo>
                  <a:lnTo>
                    <a:pt x="9484" y="13149"/>
                  </a:lnTo>
                  <a:lnTo>
                    <a:pt x="9202" y="12662"/>
                  </a:lnTo>
                  <a:lnTo>
                    <a:pt x="8946" y="12201"/>
                  </a:lnTo>
                  <a:lnTo>
                    <a:pt x="8741" y="11714"/>
                  </a:lnTo>
                  <a:lnTo>
                    <a:pt x="8510" y="11227"/>
                  </a:lnTo>
                  <a:lnTo>
                    <a:pt x="8126" y="10202"/>
                  </a:lnTo>
                  <a:lnTo>
                    <a:pt x="7716" y="9151"/>
                  </a:lnTo>
                  <a:lnTo>
                    <a:pt x="7639" y="8946"/>
                  </a:lnTo>
                  <a:lnTo>
                    <a:pt x="7536" y="8766"/>
                  </a:lnTo>
                  <a:lnTo>
                    <a:pt x="7382" y="8612"/>
                  </a:lnTo>
                  <a:lnTo>
                    <a:pt x="7229" y="8459"/>
                  </a:lnTo>
                  <a:lnTo>
                    <a:pt x="7075" y="8356"/>
                  </a:lnTo>
                  <a:lnTo>
                    <a:pt x="6895" y="8254"/>
                  </a:lnTo>
                  <a:lnTo>
                    <a:pt x="6716" y="8177"/>
                  </a:lnTo>
                  <a:lnTo>
                    <a:pt x="6511" y="8125"/>
                  </a:lnTo>
                  <a:lnTo>
                    <a:pt x="6306" y="8100"/>
                  </a:lnTo>
                  <a:lnTo>
                    <a:pt x="6126" y="8125"/>
                  </a:lnTo>
                  <a:lnTo>
                    <a:pt x="5921" y="8151"/>
                  </a:lnTo>
                  <a:lnTo>
                    <a:pt x="5742" y="8202"/>
                  </a:lnTo>
                  <a:lnTo>
                    <a:pt x="5563" y="8305"/>
                  </a:lnTo>
                  <a:lnTo>
                    <a:pt x="5409" y="8433"/>
                  </a:lnTo>
                  <a:lnTo>
                    <a:pt x="5255" y="8612"/>
                  </a:lnTo>
                  <a:lnTo>
                    <a:pt x="5127" y="8792"/>
                  </a:lnTo>
                  <a:lnTo>
                    <a:pt x="4973" y="9099"/>
                  </a:lnTo>
                  <a:lnTo>
                    <a:pt x="4845" y="9407"/>
                  </a:lnTo>
                  <a:lnTo>
                    <a:pt x="4717" y="9689"/>
                  </a:lnTo>
                  <a:lnTo>
                    <a:pt x="4640" y="9997"/>
                  </a:lnTo>
                  <a:lnTo>
                    <a:pt x="4537" y="10304"/>
                  </a:lnTo>
                  <a:lnTo>
                    <a:pt x="4486" y="10612"/>
                  </a:lnTo>
                  <a:lnTo>
                    <a:pt x="4435" y="10919"/>
                  </a:lnTo>
                  <a:lnTo>
                    <a:pt x="4383" y="11227"/>
                  </a:lnTo>
                  <a:lnTo>
                    <a:pt x="4383" y="11868"/>
                  </a:lnTo>
                  <a:lnTo>
                    <a:pt x="4409" y="12483"/>
                  </a:lnTo>
                  <a:lnTo>
                    <a:pt x="4486" y="13098"/>
                  </a:lnTo>
                  <a:lnTo>
                    <a:pt x="4614" y="13739"/>
                  </a:lnTo>
                  <a:lnTo>
                    <a:pt x="4076" y="12637"/>
                  </a:lnTo>
                  <a:lnTo>
                    <a:pt x="3589" y="11535"/>
                  </a:lnTo>
                  <a:lnTo>
                    <a:pt x="2640" y="9305"/>
                  </a:lnTo>
                  <a:lnTo>
                    <a:pt x="2589" y="9202"/>
                  </a:lnTo>
                  <a:lnTo>
                    <a:pt x="2512" y="9099"/>
                  </a:lnTo>
                  <a:lnTo>
                    <a:pt x="2435" y="9023"/>
                  </a:lnTo>
                  <a:lnTo>
                    <a:pt x="2333" y="8971"/>
                  </a:lnTo>
                  <a:lnTo>
                    <a:pt x="2128" y="8869"/>
                  </a:lnTo>
                  <a:lnTo>
                    <a:pt x="1871" y="8792"/>
                  </a:lnTo>
                  <a:lnTo>
                    <a:pt x="1641" y="8792"/>
                  </a:lnTo>
                  <a:lnTo>
                    <a:pt x="1410" y="8843"/>
                  </a:lnTo>
                  <a:lnTo>
                    <a:pt x="1179" y="8946"/>
                  </a:lnTo>
                  <a:lnTo>
                    <a:pt x="1102" y="9023"/>
                  </a:lnTo>
                  <a:lnTo>
                    <a:pt x="1026" y="9099"/>
                  </a:lnTo>
                  <a:lnTo>
                    <a:pt x="872" y="9305"/>
                  </a:lnTo>
                  <a:lnTo>
                    <a:pt x="718" y="9510"/>
                  </a:lnTo>
                  <a:lnTo>
                    <a:pt x="590" y="9715"/>
                  </a:lnTo>
                  <a:lnTo>
                    <a:pt x="487" y="9971"/>
                  </a:lnTo>
                  <a:lnTo>
                    <a:pt x="385" y="10202"/>
                  </a:lnTo>
                  <a:lnTo>
                    <a:pt x="282" y="10458"/>
                  </a:lnTo>
                  <a:lnTo>
                    <a:pt x="154" y="11022"/>
                  </a:lnTo>
                  <a:lnTo>
                    <a:pt x="52" y="11637"/>
                  </a:lnTo>
                  <a:lnTo>
                    <a:pt x="0" y="12278"/>
                  </a:lnTo>
                  <a:lnTo>
                    <a:pt x="0" y="12970"/>
                  </a:lnTo>
                  <a:lnTo>
                    <a:pt x="52" y="13688"/>
                  </a:lnTo>
                  <a:lnTo>
                    <a:pt x="128" y="14431"/>
                  </a:lnTo>
                  <a:lnTo>
                    <a:pt x="257" y="15226"/>
                  </a:lnTo>
                  <a:lnTo>
                    <a:pt x="436" y="16046"/>
                  </a:lnTo>
                  <a:lnTo>
                    <a:pt x="667" y="16892"/>
                  </a:lnTo>
                  <a:lnTo>
                    <a:pt x="923" y="17763"/>
                  </a:lnTo>
                  <a:lnTo>
                    <a:pt x="1231" y="18635"/>
                  </a:lnTo>
                  <a:lnTo>
                    <a:pt x="1564" y="19532"/>
                  </a:lnTo>
                  <a:lnTo>
                    <a:pt x="1948" y="20455"/>
                  </a:lnTo>
                  <a:lnTo>
                    <a:pt x="2358" y="21377"/>
                  </a:lnTo>
                  <a:lnTo>
                    <a:pt x="2820" y="22300"/>
                  </a:lnTo>
                  <a:lnTo>
                    <a:pt x="3307" y="23223"/>
                  </a:lnTo>
                  <a:lnTo>
                    <a:pt x="3845" y="24171"/>
                  </a:lnTo>
                  <a:lnTo>
                    <a:pt x="4409" y="25094"/>
                  </a:lnTo>
                  <a:lnTo>
                    <a:pt x="4999" y="26017"/>
                  </a:lnTo>
                  <a:lnTo>
                    <a:pt x="5614" y="26939"/>
                  </a:lnTo>
                  <a:lnTo>
                    <a:pt x="6280" y="27862"/>
                  </a:lnTo>
                  <a:lnTo>
                    <a:pt x="6972" y="28759"/>
                  </a:lnTo>
                  <a:lnTo>
                    <a:pt x="7690" y="29631"/>
                  </a:lnTo>
                  <a:lnTo>
                    <a:pt x="8459" y="30502"/>
                  </a:lnTo>
                  <a:lnTo>
                    <a:pt x="9228" y="31348"/>
                  </a:lnTo>
                  <a:lnTo>
                    <a:pt x="10048" y="32168"/>
                  </a:lnTo>
                  <a:lnTo>
                    <a:pt x="10868" y="32937"/>
                  </a:lnTo>
                  <a:lnTo>
                    <a:pt x="11740" y="33706"/>
                  </a:lnTo>
                  <a:lnTo>
                    <a:pt x="12611" y="34424"/>
                  </a:lnTo>
                  <a:lnTo>
                    <a:pt x="13201" y="34860"/>
                  </a:lnTo>
                  <a:lnTo>
                    <a:pt x="13791" y="35270"/>
                  </a:lnTo>
                  <a:lnTo>
                    <a:pt x="14406" y="35654"/>
                  </a:lnTo>
                  <a:lnTo>
                    <a:pt x="15047" y="36013"/>
                  </a:lnTo>
                  <a:lnTo>
                    <a:pt x="15713" y="36372"/>
                  </a:lnTo>
                  <a:lnTo>
                    <a:pt x="16405" y="36705"/>
                  </a:lnTo>
                  <a:lnTo>
                    <a:pt x="17123" y="37038"/>
                  </a:lnTo>
                  <a:lnTo>
                    <a:pt x="17866" y="37346"/>
                  </a:lnTo>
                  <a:lnTo>
                    <a:pt x="18609" y="37628"/>
                  </a:lnTo>
                  <a:lnTo>
                    <a:pt x="19353" y="37884"/>
                  </a:lnTo>
                  <a:lnTo>
                    <a:pt x="20147" y="38141"/>
                  </a:lnTo>
                  <a:lnTo>
                    <a:pt x="20942" y="38346"/>
                  </a:lnTo>
                  <a:lnTo>
                    <a:pt x="21737" y="38551"/>
                  </a:lnTo>
                  <a:lnTo>
                    <a:pt x="22557" y="38756"/>
                  </a:lnTo>
                  <a:lnTo>
                    <a:pt x="23377" y="38910"/>
                  </a:lnTo>
                  <a:lnTo>
                    <a:pt x="24197" y="39063"/>
                  </a:lnTo>
                  <a:lnTo>
                    <a:pt x="25018" y="39192"/>
                  </a:lnTo>
                  <a:lnTo>
                    <a:pt x="25863" y="39294"/>
                  </a:lnTo>
                  <a:lnTo>
                    <a:pt x="26709" y="39371"/>
                  </a:lnTo>
                  <a:lnTo>
                    <a:pt x="27529" y="39448"/>
                  </a:lnTo>
                  <a:lnTo>
                    <a:pt x="28375" y="39474"/>
                  </a:lnTo>
                  <a:lnTo>
                    <a:pt x="29221" y="39499"/>
                  </a:lnTo>
                  <a:lnTo>
                    <a:pt x="30067" y="39499"/>
                  </a:lnTo>
                  <a:lnTo>
                    <a:pt x="30887" y="39474"/>
                  </a:lnTo>
                  <a:lnTo>
                    <a:pt x="31708" y="39448"/>
                  </a:lnTo>
                  <a:lnTo>
                    <a:pt x="32528" y="39371"/>
                  </a:lnTo>
                  <a:lnTo>
                    <a:pt x="33348" y="39294"/>
                  </a:lnTo>
                  <a:lnTo>
                    <a:pt x="34143" y="39166"/>
                  </a:lnTo>
                  <a:lnTo>
                    <a:pt x="34937" y="39038"/>
                  </a:lnTo>
                  <a:lnTo>
                    <a:pt x="35706" y="38884"/>
                  </a:lnTo>
                  <a:lnTo>
                    <a:pt x="36475" y="38705"/>
                  </a:lnTo>
                  <a:lnTo>
                    <a:pt x="37219" y="38500"/>
                  </a:lnTo>
                  <a:lnTo>
                    <a:pt x="38039" y="38269"/>
                  </a:lnTo>
                  <a:lnTo>
                    <a:pt x="38859" y="38038"/>
                  </a:lnTo>
                  <a:lnTo>
                    <a:pt x="39269" y="37884"/>
                  </a:lnTo>
                  <a:lnTo>
                    <a:pt x="39654" y="37731"/>
                  </a:lnTo>
                  <a:lnTo>
                    <a:pt x="40064" y="37525"/>
                  </a:lnTo>
                  <a:lnTo>
                    <a:pt x="40474" y="37295"/>
                  </a:lnTo>
                  <a:lnTo>
                    <a:pt x="41089" y="36936"/>
                  </a:lnTo>
                  <a:lnTo>
                    <a:pt x="41704" y="36577"/>
                  </a:lnTo>
                  <a:lnTo>
                    <a:pt x="42294" y="36167"/>
                  </a:lnTo>
                  <a:lnTo>
                    <a:pt x="42883" y="35757"/>
                  </a:lnTo>
                  <a:lnTo>
                    <a:pt x="43447" y="35321"/>
                  </a:lnTo>
                  <a:lnTo>
                    <a:pt x="44011" y="34885"/>
                  </a:lnTo>
                  <a:lnTo>
                    <a:pt x="44575" y="34424"/>
                  </a:lnTo>
                  <a:lnTo>
                    <a:pt x="45088" y="33963"/>
                  </a:lnTo>
                  <a:lnTo>
                    <a:pt x="46113" y="33014"/>
                  </a:lnTo>
                  <a:lnTo>
                    <a:pt x="47061" y="32066"/>
                  </a:lnTo>
                  <a:lnTo>
                    <a:pt x="47959" y="31092"/>
                  </a:lnTo>
                  <a:lnTo>
                    <a:pt x="48753" y="30169"/>
                  </a:lnTo>
                  <a:lnTo>
                    <a:pt x="49496" y="29298"/>
                  </a:lnTo>
                  <a:lnTo>
                    <a:pt x="50137" y="28477"/>
                  </a:lnTo>
                  <a:lnTo>
                    <a:pt x="50701" y="27734"/>
                  </a:lnTo>
                  <a:lnTo>
                    <a:pt x="51163" y="27093"/>
                  </a:lnTo>
                  <a:lnTo>
                    <a:pt x="51803" y="26145"/>
                  </a:lnTo>
                  <a:lnTo>
                    <a:pt x="52034" y="25812"/>
                  </a:lnTo>
                  <a:lnTo>
                    <a:pt x="52265" y="25376"/>
                  </a:lnTo>
                  <a:lnTo>
                    <a:pt x="52495" y="24914"/>
                  </a:lnTo>
                  <a:lnTo>
                    <a:pt x="52880" y="23992"/>
                  </a:lnTo>
                  <a:lnTo>
                    <a:pt x="53239" y="23043"/>
                  </a:lnTo>
                  <a:lnTo>
                    <a:pt x="53546" y="22069"/>
                  </a:lnTo>
                  <a:lnTo>
                    <a:pt x="53803" y="21044"/>
                  </a:lnTo>
                  <a:lnTo>
                    <a:pt x="54008" y="20019"/>
                  </a:lnTo>
                  <a:lnTo>
                    <a:pt x="54162" y="18968"/>
                  </a:lnTo>
                  <a:lnTo>
                    <a:pt x="54264" y="17917"/>
                  </a:lnTo>
                  <a:lnTo>
                    <a:pt x="54315" y="16840"/>
                  </a:lnTo>
                  <a:lnTo>
                    <a:pt x="54315" y="15764"/>
                  </a:lnTo>
                  <a:lnTo>
                    <a:pt x="54238" y="14713"/>
                  </a:lnTo>
                  <a:lnTo>
                    <a:pt x="54136" y="13636"/>
                  </a:lnTo>
                  <a:lnTo>
                    <a:pt x="53982" y="12585"/>
                  </a:lnTo>
                  <a:lnTo>
                    <a:pt x="53777" y="11535"/>
                  </a:lnTo>
                  <a:lnTo>
                    <a:pt x="53521" y="10509"/>
                  </a:lnTo>
                  <a:lnTo>
                    <a:pt x="53213" y="9510"/>
                  </a:lnTo>
                  <a:lnTo>
                    <a:pt x="52854" y="8536"/>
                  </a:lnTo>
                  <a:lnTo>
                    <a:pt x="52444" y="7587"/>
                  </a:lnTo>
                  <a:lnTo>
                    <a:pt x="52213" y="7126"/>
                  </a:lnTo>
                  <a:lnTo>
                    <a:pt x="51983" y="6690"/>
                  </a:lnTo>
                  <a:lnTo>
                    <a:pt x="51726" y="6254"/>
                  </a:lnTo>
                  <a:lnTo>
                    <a:pt x="51470" y="5819"/>
                  </a:lnTo>
                  <a:lnTo>
                    <a:pt x="51188" y="5408"/>
                  </a:lnTo>
                  <a:lnTo>
                    <a:pt x="50881" y="4998"/>
                  </a:lnTo>
                  <a:lnTo>
                    <a:pt x="50573" y="4588"/>
                  </a:lnTo>
                  <a:lnTo>
                    <a:pt x="50265" y="4204"/>
                  </a:lnTo>
                  <a:lnTo>
                    <a:pt x="49932" y="3845"/>
                  </a:lnTo>
                  <a:lnTo>
                    <a:pt x="49599" y="3486"/>
                  </a:lnTo>
                  <a:lnTo>
                    <a:pt x="49240" y="3127"/>
                  </a:lnTo>
                  <a:lnTo>
                    <a:pt x="48856" y="2820"/>
                  </a:lnTo>
                  <a:lnTo>
                    <a:pt x="48471" y="2512"/>
                  </a:lnTo>
                  <a:lnTo>
                    <a:pt x="48087" y="2204"/>
                  </a:lnTo>
                  <a:lnTo>
                    <a:pt x="47651" y="1922"/>
                  </a:lnTo>
                  <a:lnTo>
                    <a:pt x="47241" y="1666"/>
                  </a:lnTo>
                  <a:lnTo>
                    <a:pt x="46805" y="1410"/>
                  </a:lnTo>
                  <a:lnTo>
                    <a:pt x="46344" y="1179"/>
                  </a:lnTo>
                  <a:lnTo>
                    <a:pt x="45882" y="974"/>
                  </a:lnTo>
                  <a:lnTo>
                    <a:pt x="45395" y="795"/>
                  </a:lnTo>
                  <a:lnTo>
                    <a:pt x="44908" y="615"/>
                  </a:lnTo>
                  <a:lnTo>
                    <a:pt x="44396" y="461"/>
                  </a:lnTo>
                  <a:lnTo>
                    <a:pt x="43883" y="333"/>
                  </a:lnTo>
                  <a:lnTo>
                    <a:pt x="43370" y="205"/>
                  </a:lnTo>
                  <a:lnTo>
                    <a:pt x="42806" y="128"/>
                  </a:lnTo>
                  <a:lnTo>
                    <a:pt x="42242" y="51"/>
                  </a:lnTo>
                  <a:lnTo>
                    <a:pt x="41679" y="26"/>
                  </a:lnTo>
                  <a:lnTo>
                    <a:pt x="41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0"/>
            <p:cNvSpPr/>
            <p:nvPr/>
          </p:nvSpPr>
          <p:spPr>
            <a:xfrm>
              <a:off x="4102275" y="2480413"/>
              <a:ext cx="413975" cy="333250"/>
            </a:xfrm>
            <a:custGeom>
              <a:avLst/>
              <a:gdLst/>
              <a:ahLst/>
              <a:cxnLst/>
              <a:rect l="l" t="t" r="r" b="b"/>
              <a:pathLst>
                <a:path w="16559" h="13330" extrusionOk="0">
                  <a:moveTo>
                    <a:pt x="15841" y="1"/>
                  </a:moveTo>
                  <a:lnTo>
                    <a:pt x="14995" y="52"/>
                  </a:lnTo>
                  <a:lnTo>
                    <a:pt x="13919" y="129"/>
                  </a:lnTo>
                  <a:lnTo>
                    <a:pt x="13304" y="180"/>
                  </a:lnTo>
                  <a:lnTo>
                    <a:pt x="12663" y="283"/>
                  </a:lnTo>
                  <a:lnTo>
                    <a:pt x="11945" y="385"/>
                  </a:lnTo>
                  <a:lnTo>
                    <a:pt x="11227" y="539"/>
                  </a:lnTo>
                  <a:lnTo>
                    <a:pt x="10484" y="693"/>
                  </a:lnTo>
                  <a:lnTo>
                    <a:pt x="9715" y="898"/>
                  </a:lnTo>
                  <a:lnTo>
                    <a:pt x="8946" y="1129"/>
                  </a:lnTo>
                  <a:lnTo>
                    <a:pt x="8151" y="1411"/>
                  </a:lnTo>
                  <a:lnTo>
                    <a:pt x="7357" y="1744"/>
                  </a:lnTo>
                  <a:lnTo>
                    <a:pt x="6588" y="2103"/>
                  </a:lnTo>
                  <a:lnTo>
                    <a:pt x="5819" y="2487"/>
                  </a:lnTo>
                  <a:lnTo>
                    <a:pt x="5101" y="2949"/>
                  </a:lnTo>
                  <a:lnTo>
                    <a:pt x="4717" y="3205"/>
                  </a:lnTo>
                  <a:lnTo>
                    <a:pt x="4383" y="3461"/>
                  </a:lnTo>
                  <a:lnTo>
                    <a:pt x="4025" y="3743"/>
                  </a:lnTo>
                  <a:lnTo>
                    <a:pt x="3691" y="4025"/>
                  </a:lnTo>
                  <a:lnTo>
                    <a:pt x="3358" y="4333"/>
                  </a:lnTo>
                  <a:lnTo>
                    <a:pt x="3051" y="4640"/>
                  </a:lnTo>
                  <a:lnTo>
                    <a:pt x="2743" y="4974"/>
                  </a:lnTo>
                  <a:lnTo>
                    <a:pt x="2435" y="5332"/>
                  </a:lnTo>
                  <a:lnTo>
                    <a:pt x="2153" y="5691"/>
                  </a:lnTo>
                  <a:lnTo>
                    <a:pt x="1897" y="6076"/>
                  </a:lnTo>
                  <a:lnTo>
                    <a:pt x="1641" y="6486"/>
                  </a:lnTo>
                  <a:lnTo>
                    <a:pt x="1410" y="6896"/>
                  </a:lnTo>
                  <a:lnTo>
                    <a:pt x="1179" y="7332"/>
                  </a:lnTo>
                  <a:lnTo>
                    <a:pt x="974" y="7767"/>
                  </a:lnTo>
                  <a:lnTo>
                    <a:pt x="795" y="8254"/>
                  </a:lnTo>
                  <a:lnTo>
                    <a:pt x="616" y="8741"/>
                  </a:lnTo>
                  <a:lnTo>
                    <a:pt x="462" y="9228"/>
                  </a:lnTo>
                  <a:lnTo>
                    <a:pt x="334" y="9767"/>
                  </a:lnTo>
                  <a:lnTo>
                    <a:pt x="231" y="10305"/>
                  </a:lnTo>
                  <a:lnTo>
                    <a:pt x="128" y="10869"/>
                  </a:lnTo>
                  <a:lnTo>
                    <a:pt x="77" y="11458"/>
                  </a:lnTo>
                  <a:lnTo>
                    <a:pt x="26" y="12048"/>
                  </a:lnTo>
                  <a:lnTo>
                    <a:pt x="0" y="12689"/>
                  </a:lnTo>
                  <a:lnTo>
                    <a:pt x="0" y="13330"/>
                  </a:lnTo>
                  <a:lnTo>
                    <a:pt x="385" y="13253"/>
                  </a:lnTo>
                  <a:lnTo>
                    <a:pt x="795" y="13176"/>
                  </a:lnTo>
                  <a:lnTo>
                    <a:pt x="1384" y="13048"/>
                  </a:lnTo>
                  <a:lnTo>
                    <a:pt x="2077" y="12843"/>
                  </a:lnTo>
                  <a:lnTo>
                    <a:pt x="2871" y="12612"/>
                  </a:lnTo>
                  <a:lnTo>
                    <a:pt x="3743" y="12330"/>
                  </a:lnTo>
                  <a:lnTo>
                    <a:pt x="4691" y="11971"/>
                  </a:lnTo>
                  <a:lnTo>
                    <a:pt x="5434" y="11664"/>
                  </a:lnTo>
                  <a:lnTo>
                    <a:pt x="6203" y="11279"/>
                  </a:lnTo>
                  <a:lnTo>
                    <a:pt x="7024" y="10895"/>
                  </a:lnTo>
                  <a:lnTo>
                    <a:pt x="7818" y="10433"/>
                  </a:lnTo>
                  <a:lnTo>
                    <a:pt x="8664" y="9921"/>
                  </a:lnTo>
                  <a:lnTo>
                    <a:pt x="9484" y="9331"/>
                  </a:lnTo>
                  <a:lnTo>
                    <a:pt x="10305" y="8716"/>
                  </a:lnTo>
                  <a:lnTo>
                    <a:pt x="11125" y="8024"/>
                  </a:lnTo>
                  <a:lnTo>
                    <a:pt x="11919" y="7280"/>
                  </a:lnTo>
                  <a:lnTo>
                    <a:pt x="12330" y="6870"/>
                  </a:lnTo>
                  <a:lnTo>
                    <a:pt x="12714" y="6460"/>
                  </a:lnTo>
                  <a:lnTo>
                    <a:pt x="13073" y="6024"/>
                  </a:lnTo>
                  <a:lnTo>
                    <a:pt x="13457" y="5563"/>
                  </a:lnTo>
                  <a:lnTo>
                    <a:pt x="13816" y="5102"/>
                  </a:lnTo>
                  <a:lnTo>
                    <a:pt x="14175" y="4615"/>
                  </a:lnTo>
                  <a:lnTo>
                    <a:pt x="14508" y="4102"/>
                  </a:lnTo>
                  <a:lnTo>
                    <a:pt x="14841" y="3589"/>
                  </a:lnTo>
                  <a:lnTo>
                    <a:pt x="15175" y="3026"/>
                  </a:lnTo>
                  <a:lnTo>
                    <a:pt x="15482" y="2462"/>
                  </a:lnTo>
                  <a:lnTo>
                    <a:pt x="15764" y="1898"/>
                  </a:lnTo>
                  <a:lnTo>
                    <a:pt x="16046" y="1283"/>
                  </a:lnTo>
                  <a:lnTo>
                    <a:pt x="16303" y="667"/>
                  </a:lnTo>
                  <a:lnTo>
                    <a:pt x="165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0"/>
            <p:cNvSpPr/>
            <p:nvPr/>
          </p:nvSpPr>
          <p:spPr>
            <a:xfrm>
              <a:off x="4464325" y="2159388"/>
              <a:ext cx="311450" cy="179450"/>
            </a:xfrm>
            <a:custGeom>
              <a:avLst/>
              <a:gdLst/>
              <a:ahLst/>
              <a:cxnLst/>
              <a:rect l="l" t="t" r="r" b="b"/>
              <a:pathLst>
                <a:path w="12458" h="7178" extrusionOk="0">
                  <a:moveTo>
                    <a:pt x="12458" y="0"/>
                  </a:moveTo>
                  <a:lnTo>
                    <a:pt x="12150" y="103"/>
                  </a:lnTo>
                  <a:lnTo>
                    <a:pt x="11305" y="308"/>
                  </a:lnTo>
                  <a:lnTo>
                    <a:pt x="10049" y="615"/>
                  </a:lnTo>
                  <a:lnTo>
                    <a:pt x="9305" y="769"/>
                  </a:lnTo>
                  <a:lnTo>
                    <a:pt x="8511" y="923"/>
                  </a:lnTo>
                  <a:lnTo>
                    <a:pt x="7690" y="1051"/>
                  </a:lnTo>
                  <a:lnTo>
                    <a:pt x="6819" y="1154"/>
                  </a:lnTo>
                  <a:lnTo>
                    <a:pt x="5947" y="1231"/>
                  </a:lnTo>
                  <a:lnTo>
                    <a:pt x="5076" y="1256"/>
                  </a:lnTo>
                  <a:lnTo>
                    <a:pt x="4230" y="1256"/>
                  </a:lnTo>
                  <a:lnTo>
                    <a:pt x="3820" y="1231"/>
                  </a:lnTo>
                  <a:lnTo>
                    <a:pt x="3410" y="1205"/>
                  </a:lnTo>
                  <a:lnTo>
                    <a:pt x="3025" y="1154"/>
                  </a:lnTo>
                  <a:lnTo>
                    <a:pt x="2641" y="1077"/>
                  </a:lnTo>
                  <a:lnTo>
                    <a:pt x="2282" y="974"/>
                  </a:lnTo>
                  <a:lnTo>
                    <a:pt x="1949" y="872"/>
                  </a:lnTo>
                  <a:lnTo>
                    <a:pt x="1769" y="974"/>
                  </a:lnTo>
                  <a:lnTo>
                    <a:pt x="1564" y="1102"/>
                  </a:lnTo>
                  <a:lnTo>
                    <a:pt x="1334" y="1282"/>
                  </a:lnTo>
                  <a:lnTo>
                    <a:pt x="1052" y="1538"/>
                  </a:lnTo>
                  <a:lnTo>
                    <a:pt x="795" y="1820"/>
                  </a:lnTo>
                  <a:lnTo>
                    <a:pt x="539" y="2128"/>
                  </a:lnTo>
                  <a:lnTo>
                    <a:pt x="411" y="2333"/>
                  </a:lnTo>
                  <a:lnTo>
                    <a:pt x="308" y="2512"/>
                  </a:lnTo>
                  <a:lnTo>
                    <a:pt x="206" y="2717"/>
                  </a:lnTo>
                  <a:lnTo>
                    <a:pt x="129" y="2948"/>
                  </a:lnTo>
                  <a:lnTo>
                    <a:pt x="52" y="3179"/>
                  </a:lnTo>
                  <a:lnTo>
                    <a:pt x="1" y="3409"/>
                  </a:lnTo>
                  <a:lnTo>
                    <a:pt x="1" y="3666"/>
                  </a:lnTo>
                  <a:lnTo>
                    <a:pt x="1" y="3922"/>
                  </a:lnTo>
                  <a:lnTo>
                    <a:pt x="26" y="4204"/>
                  </a:lnTo>
                  <a:lnTo>
                    <a:pt x="78" y="4486"/>
                  </a:lnTo>
                  <a:lnTo>
                    <a:pt x="180" y="4793"/>
                  </a:lnTo>
                  <a:lnTo>
                    <a:pt x="308" y="5101"/>
                  </a:lnTo>
                  <a:lnTo>
                    <a:pt x="488" y="5434"/>
                  </a:lnTo>
                  <a:lnTo>
                    <a:pt x="693" y="5742"/>
                  </a:lnTo>
                  <a:lnTo>
                    <a:pt x="923" y="6101"/>
                  </a:lnTo>
                  <a:lnTo>
                    <a:pt x="1231" y="6434"/>
                  </a:lnTo>
                  <a:lnTo>
                    <a:pt x="1564" y="6818"/>
                  </a:lnTo>
                  <a:lnTo>
                    <a:pt x="1949" y="7177"/>
                  </a:lnTo>
                  <a:lnTo>
                    <a:pt x="2308" y="7126"/>
                  </a:lnTo>
                  <a:lnTo>
                    <a:pt x="2692" y="7075"/>
                  </a:lnTo>
                  <a:lnTo>
                    <a:pt x="3230" y="6947"/>
                  </a:lnTo>
                  <a:lnTo>
                    <a:pt x="3871" y="6793"/>
                  </a:lnTo>
                  <a:lnTo>
                    <a:pt x="4589" y="6588"/>
                  </a:lnTo>
                  <a:lnTo>
                    <a:pt x="5383" y="6331"/>
                  </a:lnTo>
                  <a:lnTo>
                    <a:pt x="6229" y="5973"/>
                  </a:lnTo>
                  <a:lnTo>
                    <a:pt x="6665" y="5793"/>
                  </a:lnTo>
                  <a:lnTo>
                    <a:pt x="7101" y="5562"/>
                  </a:lnTo>
                  <a:lnTo>
                    <a:pt x="7537" y="5332"/>
                  </a:lnTo>
                  <a:lnTo>
                    <a:pt x="7972" y="5075"/>
                  </a:lnTo>
                  <a:lnTo>
                    <a:pt x="8434" y="4793"/>
                  </a:lnTo>
                  <a:lnTo>
                    <a:pt x="8869" y="4486"/>
                  </a:lnTo>
                  <a:lnTo>
                    <a:pt x="9280" y="4178"/>
                  </a:lnTo>
                  <a:lnTo>
                    <a:pt x="9715" y="3819"/>
                  </a:lnTo>
                  <a:lnTo>
                    <a:pt x="10125" y="3435"/>
                  </a:lnTo>
                  <a:lnTo>
                    <a:pt x="10510" y="3025"/>
                  </a:lnTo>
                  <a:lnTo>
                    <a:pt x="10894" y="2615"/>
                  </a:lnTo>
                  <a:lnTo>
                    <a:pt x="11253" y="2153"/>
                  </a:lnTo>
                  <a:lnTo>
                    <a:pt x="11586" y="1666"/>
                  </a:lnTo>
                  <a:lnTo>
                    <a:pt x="11894" y="1128"/>
                  </a:lnTo>
                  <a:lnTo>
                    <a:pt x="12202" y="590"/>
                  </a:lnTo>
                  <a:lnTo>
                    <a:pt x="1245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0"/>
            <p:cNvSpPr/>
            <p:nvPr/>
          </p:nvSpPr>
          <p:spPr>
            <a:xfrm>
              <a:off x="4304125" y="2086338"/>
              <a:ext cx="138450" cy="119850"/>
            </a:xfrm>
            <a:custGeom>
              <a:avLst/>
              <a:gdLst/>
              <a:ahLst/>
              <a:cxnLst/>
              <a:rect l="l" t="t" r="r" b="b"/>
              <a:pathLst>
                <a:path w="5538" h="4794" extrusionOk="0">
                  <a:moveTo>
                    <a:pt x="2666" y="0"/>
                  </a:moveTo>
                  <a:lnTo>
                    <a:pt x="2436" y="26"/>
                  </a:lnTo>
                  <a:lnTo>
                    <a:pt x="2205" y="51"/>
                  </a:lnTo>
                  <a:lnTo>
                    <a:pt x="1974" y="103"/>
                  </a:lnTo>
                  <a:lnTo>
                    <a:pt x="1769" y="180"/>
                  </a:lnTo>
                  <a:lnTo>
                    <a:pt x="1564" y="256"/>
                  </a:lnTo>
                  <a:lnTo>
                    <a:pt x="1385" y="359"/>
                  </a:lnTo>
                  <a:lnTo>
                    <a:pt x="1205" y="462"/>
                  </a:lnTo>
                  <a:lnTo>
                    <a:pt x="1026" y="615"/>
                  </a:lnTo>
                  <a:lnTo>
                    <a:pt x="872" y="744"/>
                  </a:lnTo>
                  <a:lnTo>
                    <a:pt x="744" y="897"/>
                  </a:lnTo>
                  <a:lnTo>
                    <a:pt x="616" y="1051"/>
                  </a:lnTo>
                  <a:lnTo>
                    <a:pt x="488" y="1231"/>
                  </a:lnTo>
                  <a:lnTo>
                    <a:pt x="282" y="1615"/>
                  </a:lnTo>
                  <a:lnTo>
                    <a:pt x="154" y="1999"/>
                  </a:lnTo>
                  <a:lnTo>
                    <a:pt x="52" y="2410"/>
                  </a:lnTo>
                  <a:lnTo>
                    <a:pt x="1" y="2845"/>
                  </a:lnTo>
                  <a:lnTo>
                    <a:pt x="26" y="3255"/>
                  </a:lnTo>
                  <a:lnTo>
                    <a:pt x="103" y="3666"/>
                  </a:lnTo>
                  <a:lnTo>
                    <a:pt x="231" y="4076"/>
                  </a:lnTo>
                  <a:lnTo>
                    <a:pt x="308" y="4255"/>
                  </a:lnTo>
                  <a:lnTo>
                    <a:pt x="411" y="4435"/>
                  </a:lnTo>
                  <a:lnTo>
                    <a:pt x="513" y="4614"/>
                  </a:lnTo>
                  <a:lnTo>
                    <a:pt x="641" y="4793"/>
                  </a:lnTo>
                  <a:lnTo>
                    <a:pt x="718" y="4486"/>
                  </a:lnTo>
                  <a:lnTo>
                    <a:pt x="795" y="4204"/>
                  </a:lnTo>
                  <a:lnTo>
                    <a:pt x="923" y="3922"/>
                  </a:lnTo>
                  <a:lnTo>
                    <a:pt x="1051" y="3666"/>
                  </a:lnTo>
                  <a:lnTo>
                    <a:pt x="1205" y="3409"/>
                  </a:lnTo>
                  <a:lnTo>
                    <a:pt x="1385" y="3153"/>
                  </a:lnTo>
                  <a:lnTo>
                    <a:pt x="1564" y="2948"/>
                  </a:lnTo>
                  <a:lnTo>
                    <a:pt x="1795" y="2743"/>
                  </a:lnTo>
                  <a:lnTo>
                    <a:pt x="2025" y="2563"/>
                  </a:lnTo>
                  <a:lnTo>
                    <a:pt x="2282" y="2410"/>
                  </a:lnTo>
                  <a:lnTo>
                    <a:pt x="2564" y="2281"/>
                  </a:lnTo>
                  <a:lnTo>
                    <a:pt x="2871" y="2179"/>
                  </a:lnTo>
                  <a:lnTo>
                    <a:pt x="3179" y="2102"/>
                  </a:lnTo>
                  <a:lnTo>
                    <a:pt x="3538" y="2076"/>
                  </a:lnTo>
                  <a:lnTo>
                    <a:pt x="3871" y="2051"/>
                  </a:lnTo>
                  <a:lnTo>
                    <a:pt x="4256" y="2102"/>
                  </a:lnTo>
                  <a:lnTo>
                    <a:pt x="4614" y="2179"/>
                  </a:lnTo>
                  <a:lnTo>
                    <a:pt x="4948" y="2281"/>
                  </a:lnTo>
                  <a:lnTo>
                    <a:pt x="5255" y="2410"/>
                  </a:lnTo>
                  <a:lnTo>
                    <a:pt x="5537" y="2538"/>
                  </a:lnTo>
                  <a:lnTo>
                    <a:pt x="5511" y="2333"/>
                  </a:lnTo>
                  <a:lnTo>
                    <a:pt x="5486" y="2102"/>
                  </a:lnTo>
                  <a:lnTo>
                    <a:pt x="5409" y="1897"/>
                  </a:lnTo>
                  <a:lnTo>
                    <a:pt x="5358" y="1692"/>
                  </a:lnTo>
                  <a:lnTo>
                    <a:pt x="5255" y="1487"/>
                  </a:lnTo>
                  <a:lnTo>
                    <a:pt x="5153" y="1282"/>
                  </a:lnTo>
                  <a:lnTo>
                    <a:pt x="5050" y="1102"/>
                  </a:lnTo>
                  <a:lnTo>
                    <a:pt x="4896" y="923"/>
                  </a:lnTo>
                  <a:lnTo>
                    <a:pt x="4743" y="769"/>
                  </a:lnTo>
                  <a:lnTo>
                    <a:pt x="4589" y="615"/>
                  </a:lnTo>
                  <a:lnTo>
                    <a:pt x="4384" y="487"/>
                  </a:lnTo>
                  <a:lnTo>
                    <a:pt x="4179" y="359"/>
                  </a:lnTo>
                  <a:lnTo>
                    <a:pt x="3974" y="256"/>
                  </a:lnTo>
                  <a:lnTo>
                    <a:pt x="3717" y="154"/>
                  </a:lnTo>
                  <a:lnTo>
                    <a:pt x="3461" y="77"/>
                  </a:lnTo>
                  <a:lnTo>
                    <a:pt x="3205" y="26"/>
                  </a:lnTo>
                  <a:lnTo>
                    <a:pt x="29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0"/>
            <p:cNvSpPr/>
            <p:nvPr/>
          </p:nvSpPr>
          <p:spPr>
            <a:xfrm>
              <a:off x="3508250" y="2308038"/>
              <a:ext cx="87175" cy="80775"/>
            </a:xfrm>
            <a:custGeom>
              <a:avLst/>
              <a:gdLst/>
              <a:ahLst/>
              <a:cxnLst/>
              <a:rect l="l" t="t" r="r" b="b"/>
              <a:pathLst>
                <a:path w="3487" h="3231" extrusionOk="0">
                  <a:moveTo>
                    <a:pt x="718" y="1"/>
                  </a:moveTo>
                  <a:lnTo>
                    <a:pt x="615" y="27"/>
                  </a:lnTo>
                  <a:lnTo>
                    <a:pt x="487" y="52"/>
                  </a:lnTo>
                  <a:lnTo>
                    <a:pt x="385" y="103"/>
                  </a:lnTo>
                  <a:lnTo>
                    <a:pt x="308" y="155"/>
                  </a:lnTo>
                  <a:lnTo>
                    <a:pt x="205" y="257"/>
                  </a:lnTo>
                  <a:lnTo>
                    <a:pt x="128" y="334"/>
                  </a:lnTo>
                  <a:lnTo>
                    <a:pt x="77" y="437"/>
                  </a:lnTo>
                  <a:lnTo>
                    <a:pt x="26" y="565"/>
                  </a:lnTo>
                  <a:lnTo>
                    <a:pt x="0" y="693"/>
                  </a:lnTo>
                  <a:lnTo>
                    <a:pt x="0" y="795"/>
                  </a:lnTo>
                  <a:lnTo>
                    <a:pt x="26" y="924"/>
                  </a:lnTo>
                  <a:lnTo>
                    <a:pt x="77" y="1052"/>
                  </a:lnTo>
                  <a:lnTo>
                    <a:pt x="308" y="1436"/>
                  </a:lnTo>
                  <a:lnTo>
                    <a:pt x="538" y="1821"/>
                  </a:lnTo>
                  <a:lnTo>
                    <a:pt x="820" y="2180"/>
                  </a:lnTo>
                  <a:lnTo>
                    <a:pt x="1128" y="2513"/>
                  </a:lnTo>
                  <a:lnTo>
                    <a:pt x="1282" y="2641"/>
                  </a:lnTo>
                  <a:lnTo>
                    <a:pt x="1461" y="2795"/>
                  </a:lnTo>
                  <a:lnTo>
                    <a:pt x="1641" y="2897"/>
                  </a:lnTo>
                  <a:lnTo>
                    <a:pt x="1846" y="3000"/>
                  </a:lnTo>
                  <a:lnTo>
                    <a:pt x="2051" y="3102"/>
                  </a:lnTo>
                  <a:lnTo>
                    <a:pt x="2256" y="3154"/>
                  </a:lnTo>
                  <a:lnTo>
                    <a:pt x="2486" y="3205"/>
                  </a:lnTo>
                  <a:lnTo>
                    <a:pt x="2717" y="3231"/>
                  </a:lnTo>
                  <a:lnTo>
                    <a:pt x="2845" y="3205"/>
                  </a:lnTo>
                  <a:lnTo>
                    <a:pt x="2948" y="3179"/>
                  </a:lnTo>
                  <a:lnTo>
                    <a:pt x="3076" y="3128"/>
                  </a:lnTo>
                  <a:lnTo>
                    <a:pt x="3179" y="3077"/>
                  </a:lnTo>
                  <a:lnTo>
                    <a:pt x="3255" y="2974"/>
                  </a:lnTo>
                  <a:lnTo>
                    <a:pt x="3358" y="2872"/>
                  </a:lnTo>
                  <a:lnTo>
                    <a:pt x="3409" y="2769"/>
                  </a:lnTo>
                  <a:lnTo>
                    <a:pt x="3460" y="2667"/>
                  </a:lnTo>
                  <a:lnTo>
                    <a:pt x="3486" y="2513"/>
                  </a:lnTo>
                  <a:lnTo>
                    <a:pt x="3486" y="2385"/>
                  </a:lnTo>
                  <a:lnTo>
                    <a:pt x="3460" y="2282"/>
                  </a:lnTo>
                  <a:lnTo>
                    <a:pt x="3409" y="2154"/>
                  </a:lnTo>
                  <a:lnTo>
                    <a:pt x="3358" y="2051"/>
                  </a:lnTo>
                  <a:lnTo>
                    <a:pt x="3281" y="1949"/>
                  </a:lnTo>
                  <a:lnTo>
                    <a:pt x="3102" y="1770"/>
                  </a:lnTo>
                  <a:lnTo>
                    <a:pt x="2845" y="1616"/>
                  </a:lnTo>
                  <a:lnTo>
                    <a:pt x="2615" y="1488"/>
                  </a:lnTo>
                  <a:lnTo>
                    <a:pt x="2358" y="1334"/>
                  </a:lnTo>
                  <a:lnTo>
                    <a:pt x="2128" y="1180"/>
                  </a:lnTo>
                  <a:lnTo>
                    <a:pt x="1871" y="975"/>
                  </a:lnTo>
                  <a:lnTo>
                    <a:pt x="1615" y="719"/>
                  </a:lnTo>
                  <a:lnTo>
                    <a:pt x="1154" y="232"/>
                  </a:lnTo>
                  <a:lnTo>
                    <a:pt x="1051" y="129"/>
                  </a:lnTo>
                  <a:lnTo>
                    <a:pt x="948" y="52"/>
                  </a:lnTo>
                  <a:lnTo>
                    <a:pt x="846" y="27"/>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0"/>
            <p:cNvSpPr/>
            <p:nvPr/>
          </p:nvSpPr>
          <p:spPr>
            <a:xfrm>
              <a:off x="3407000" y="2358663"/>
              <a:ext cx="97425" cy="83975"/>
            </a:xfrm>
            <a:custGeom>
              <a:avLst/>
              <a:gdLst/>
              <a:ahLst/>
              <a:cxnLst/>
              <a:rect l="l" t="t" r="r" b="b"/>
              <a:pathLst>
                <a:path w="3897" h="3359" extrusionOk="0">
                  <a:moveTo>
                    <a:pt x="718" y="1"/>
                  </a:moveTo>
                  <a:lnTo>
                    <a:pt x="615" y="26"/>
                  </a:lnTo>
                  <a:lnTo>
                    <a:pt x="487" y="52"/>
                  </a:lnTo>
                  <a:lnTo>
                    <a:pt x="385" y="103"/>
                  </a:lnTo>
                  <a:lnTo>
                    <a:pt x="282" y="155"/>
                  </a:lnTo>
                  <a:lnTo>
                    <a:pt x="205" y="257"/>
                  </a:lnTo>
                  <a:lnTo>
                    <a:pt x="128" y="334"/>
                  </a:lnTo>
                  <a:lnTo>
                    <a:pt x="51" y="462"/>
                  </a:lnTo>
                  <a:lnTo>
                    <a:pt x="26" y="565"/>
                  </a:lnTo>
                  <a:lnTo>
                    <a:pt x="0" y="693"/>
                  </a:lnTo>
                  <a:lnTo>
                    <a:pt x="0" y="821"/>
                  </a:lnTo>
                  <a:lnTo>
                    <a:pt x="26" y="949"/>
                  </a:lnTo>
                  <a:lnTo>
                    <a:pt x="77" y="1052"/>
                  </a:lnTo>
                  <a:lnTo>
                    <a:pt x="359" y="1513"/>
                  </a:lnTo>
                  <a:lnTo>
                    <a:pt x="692" y="1949"/>
                  </a:lnTo>
                  <a:lnTo>
                    <a:pt x="1051" y="2359"/>
                  </a:lnTo>
                  <a:lnTo>
                    <a:pt x="1256" y="2564"/>
                  </a:lnTo>
                  <a:lnTo>
                    <a:pt x="1461" y="2743"/>
                  </a:lnTo>
                  <a:lnTo>
                    <a:pt x="1666" y="2897"/>
                  </a:lnTo>
                  <a:lnTo>
                    <a:pt x="1897" y="3025"/>
                  </a:lnTo>
                  <a:lnTo>
                    <a:pt x="2128" y="3154"/>
                  </a:lnTo>
                  <a:lnTo>
                    <a:pt x="2384" y="3230"/>
                  </a:lnTo>
                  <a:lnTo>
                    <a:pt x="2615" y="3307"/>
                  </a:lnTo>
                  <a:lnTo>
                    <a:pt x="2897" y="3359"/>
                  </a:lnTo>
                  <a:lnTo>
                    <a:pt x="3153" y="3359"/>
                  </a:lnTo>
                  <a:lnTo>
                    <a:pt x="3435" y="3333"/>
                  </a:lnTo>
                  <a:lnTo>
                    <a:pt x="3589" y="3282"/>
                  </a:lnTo>
                  <a:lnTo>
                    <a:pt x="3717" y="3179"/>
                  </a:lnTo>
                  <a:lnTo>
                    <a:pt x="3819" y="3051"/>
                  </a:lnTo>
                  <a:lnTo>
                    <a:pt x="3871" y="2897"/>
                  </a:lnTo>
                  <a:lnTo>
                    <a:pt x="3896" y="2743"/>
                  </a:lnTo>
                  <a:lnTo>
                    <a:pt x="3871" y="2564"/>
                  </a:lnTo>
                  <a:lnTo>
                    <a:pt x="3819" y="2436"/>
                  </a:lnTo>
                  <a:lnTo>
                    <a:pt x="3717" y="2308"/>
                  </a:lnTo>
                  <a:lnTo>
                    <a:pt x="3384" y="2051"/>
                  </a:lnTo>
                  <a:lnTo>
                    <a:pt x="3050" y="1846"/>
                  </a:lnTo>
                  <a:lnTo>
                    <a:pt x="2358" y="1411"/>
                  </a:lnTo>
                  <a:lnTo>
                    <a:pt x="2025" y="1154"/>
                  </a:lnTo>
                  <a:lnTo>
                    <a:pt x="1718" y="872"/>
                  </a:lnTo>
                  <a:lnTo>
                    <a:pt x="1436" y="565"/>
                  </a:lnTo>
                  <a:lnTo>
                    <a:pt x="1154" y="232"/>
                  </a:lnTo>
                  <a:lnTo>
                    <a:pt x="1051" y="129"/>
                  </a:lnTo>
                  <a:lnTo>
                    <a:pt x="949" y="52"/>
                  </a:lnTo>
                  <a:lnTo>
                    <a:pt x="846" y="26"/>
                  </a:lnTo>
                  <a:lnTo>
                    <a:pt x="7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0"/>
            <p:cNvSpPr/>
            <p:nvPr/>
          </p:nvSpPr>
          <p:spPr>
            <a:xfrm>
              <a:off x="3516575" y="2454788"/>
              <a:ext cx="104475" cy="75650"/>
            </a:xfrm>
            <a:custGeom>
              <a:avLst/>
              <a:gdLst/>
              <a:ahLst/>
              <a:cxnLst/>
              <a:rect l="l" t="t" r="r" b="b"/>
              <a:pathLst>
                <a:path w="4179" h="3026" extrusionOk="0">
                  <a:moveTo>
                    <a:pt x="308" y="1"/>
                  </a:moveTo>
                  <a:lnTo>
                    <a:pt x="180" y="26"/>
                  </a:lnTo>
                  <a:lnTo>
                    <a:pt x="103" y="103"/>
                  </a:lnTo>
                  <a:lnTo>
                    <a:pt x="26" y="206"/>
                  </a:lnTo>
                  <a:lnTo>
                    <a:pt x="0" y="308"/>
                  </a:lnTo>
                  <a:lnTo>
                    <a:pt x="0" y="411"/>
                  </a:lnTo>
                  <a:lnTo>
                    <a:pt x="52" y="513"/>
                  </a:lnTo>
                  <a:lnTo>
                    <a:pt x="359" y="949"/>
                  </a:lnTo>
                  <a:lnTo>
                    <a:pt x="718" y="1410"/>
                  </a:lnTo>
                  <a:lnTo>
                    <a:pt x="1103" y="1821"/>
                  </a:lnTo>
                  <a:lnTo>
                    <a:pt x="1513" y="2231"/>
                  </a:lnTo>
                  <a:lnTo>
                    <a:pt x="1718" y="2410"/>
                  </a:lnTo>
                  <a:lnTo>
                    <a:pt x="1948" y="2564"/>
                  </a:lnTo>
                  <a:lnTo>
                    <a:pt x="2205" y="2718"/>
                  </a:lnTo>
                  <a:lnTo>
                    <a:pt x="2435" y="2820"/>
                  </a:lnTo>
                  <a:lnTo>
                    <a:pt x="2692" y="2923"/>
                  </a:lnTo>
                  <a:lnTo>
                    <a:pt x="2974" y="2974"/>
                  </a:lnTo>
                  <a:lnTo>
                    <a:pt x="3256" y="3025"/>
                  </a:lnTo>
                  <a:lnTo>
                    <a:pt x="3538" y="3025"/>
                  </a:lnTo>
                  <a:lnTo>
                    <a:pt x="3640" y="3000"/>
                  </a:lnTo>
                  <a:lnTo>
                    <a:pt x="3743" y="2974"/>
                  </a:lnTo>
                  <a:lnTo>
                    <a:pt x="3845" y="2923"/>
                  </a:lnTo>
                  <a:lnTo>
                    <a:pt x="3922" y="2871"/>
                  </a:lnTo>
                  <a:lnTo>
                    <a:pt x="4076" y="2718"/>
                  </a:lnTo>
                  <a:lnTo>
                    <a:pt x="4153" y="2538"/>
                  </a:lnTo>
                  <a:lnTo>
                    <a:pt x="4178" y="2436"/>
                  </a:lnTo>
                  <a:lnTo>
                    <a:pt x="4178" y="2333"/>
                  </a:lnTo>
                  <a:lnTo>
                    <a:pt x="4178" y="2231"/>
                  </a:lnTo>
                  <a:lnTo>
                    <a:pt x="4153" y="2128"/>
                  </a:lnTo>
                  <a:lnTo>
                    <a:pt x="4101" y="2051"/>
                  </a:lnTo>
                  <a:lnTo>
                    <a:pt x="4050" y="1949"/>
                  </a:lnTo>
                  <a:lnTo>
                    <a:pt x="3973" y="1872"/>
                  </a:lnTo>
                  <a:lnTo>
                    <a:pt x="3871" y="1821"/>
                  </a:lnTo>
                  <a:lnTo>
                    <a:pt x="3409" y="1615"/>
                  </a:lnTo>
                  <a:lnTo>
                    <a:pt x="2948" y="1436"/>
                  </a:lnTo>
                  <a:lnTo>
                    <a:pt x="2487" y="1257"/>
                  </a:lnTo>
                  <a:lnTo>
                    <a:pt x="2256" y="1154"/>
                  </a:lnTo>
                  <a:lnTo>
                    <a:pt x="2025" y="1026"/>
                  </a:lnTo>
                  <a:lnTo>
                    <a:pt x="1641" y="795"/>
                  </a:lnTo>
                  <a:lnTo>
                    <a:pt x="1256" y="565"/>
                  </a:lnTo>
                  <a:lnTo>
                    <a:pt x="513" y="52"/>
                  </a:lnTo>
                  <a:lnTo>
                    <a:pt x="4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0"/>
            <p:cNvSpPr/>
            <p:nvPr/>
          </p:nvSpPr>
          <p:spPr>
            <a:xfrm>
              <a:off x="3642800" y="2408663"/>
              <a:ext cx="95525" cy="78825"/>
            </a:xfrm>
            <a:custGeom>
              <a:avLst/>
              <a:gdLst/>
              <a:ahLst/>
              <a:cxnLst/>
              <a:rect l="l" t="t" r="r" b="b"/>
              <a:pathLst>
                <a:path w="3821" h="3153" extrusionOk="0">
                  <a:moveTo>
                    <a:pt x="462" y="0"/>
                  </a:moveTo>
                  <a:lnTo>
                    <a:pt x="283" y="26"/>
                  </a:lnTo>
                  <a:lnTo>
                    <a:pt x="155" y="103"/>
                  </a:lnTo>
                  <a:lnTo>
                    <a:pt x="103" y="154"/>
                  </a:lnTo>
                  <a:lnTo>
                    <a:pt x="52" y="231"/>
                  </a:lnTo>
                  <a:lnTo>
                    <a:pt x="27" y="308"/>
                  </a:lnTo>
                  <a:lnTo>
                    <a:pt x="1" y="385"/>
                  </a:lnTo>
                  <a:lnTo>
                    <a:pt x="1" y="487"/>
                  </a:lnTo>
                  <a:lnTo>
                    <a:pt x="27" y="590"/>
                  </a:lnTo>
                  <a:lnTo>
                    <a:pt x="129" y="820"/>
                  </a:lnTo>
                  <a:lnTo>
                    <a:pt x="232" y="1051"/>
                  </a:lnTo>
                  <a:lnTo>
                    <a:pt x="334" y="1282"/>
                  </a:lnTo>
                  <a:lnTo>
                    <a:pt x="488" y="1487"/>
                  </a:lnTo>
                  <a:lnTo>
                    <a:pt x="616" y="1692"/>
                  </a:lnTo>
                  <a:lnTo>
                    <a:pt x="770" y="1897"/>
                  </a:lnTo>
                  <a:lnTo>
                    <a:pt x="949" y="2076"/>
                  </a:lnTo>
                  <a:lnTo>
                    <a:pt x="1129" y="2256"/>
                  </a:lnTo>
                  <a:lnTo>
                    <a:pt x="1334" y="2410"/>
                  </a:lnTo>
                  <a:lnTo>
                    <a:pt x="1539" y="2563"/>
                  </a:lnTo>
                  <a:lnTo>
                    <a:pt x="1744" y="2692"/>
                  </a:lnTo>
                  <a:lnTo>
                    <a:pt x="1975" y="2820"/>
                  </a:lnTo>
                  <a:lnTo>
                    <a:pt x="2205" y="2922"/>
                  </a:lnTo>
                  <a:lnTo>
                    <a:pt x="2436" y="3025"/>
                  </a:lnTo>
                  <a:lnTo>
                    <a:pt x="2692" y="3102"/>
                  </a:lnTo>
                  <a:lnTo>
                    <a:pt x="2923" y="3153"/>
                  </a:lnTo>
                  <a:lnTo>
                    <a:pt x="3154" y="3153"/>
                  </a:lnTo>
                  <a:lnTo>
                    <a:pt x="3282" y="3127"/>
                  </a:lnTo>
                  <a:lnTo>
                    <a:pt x="3384" y="3076"/>
                  </a:lnTo>
                  <a:lnTo>
                    <a:pt x="3487" y="3025"/>
                  </a:lnTo>
                  <a:lnTo>
                    <a:pt x="3564" y="2973"/>
                  </a:lnTo>
                  <a:lnTo>
                    <a:pt x="3718" y="2794"/>
                  </a:lnTo>
                  <a:lnTo>
                    <a:pt x="3769" y="2717"/>
                  </a:lnTo>
                  <a:lnTo>
                    <a:pt x="3794" y="2615"/>
                  </a:lnTo>
                  <a:lnTo>
                    <a:pt x="3820" y="2512"/>
                  </a:lnTo>
                  <a:lnTo>
                    <a:pt x="3820" y="2410"/>
                  </a:lnTo>
                  <a:lnTo>
                    <a:pt x="3794" y="2281"/>
                  </a:lnTo>
                  <a:lnTo>
                    <a:pt x="3769" y="2179"/>
                  </a:lnTo>
                  <a:lnTo>
                    <a:pt x="3692" y="2076"/>
                  </a:lnTo>
                  <a:lnTo>
                    <a:pt x="3615" y="1999"/>
                  </a:lnTo>
                  <a:lnTo>
                    <a:pt x="3282" y="1743"/>
                  </a:lnTo>
                  <a:lnTo>
                    <a:pt x="2949" y="1538"/>
                  </a:lnTo>
                  <a:lnTo>
                    <a:pt x="2231" y="1154"/>
                  </a:lnTo>
                  <a:lnTo>
                    <a:pt x="1872" y="974"/>
                  </a:lnTo>
                  <a:lnTo>
                    <a:pt x="1539" y="769"/>
                  </a:lnTo>
                  <a:lnTo>
                    <a:pt x="1206" y="513"/>
                  </a:lnTo>
                  <a:lnTo>
                    <a:pt x="1077" y="359"/>
                  </a:lnTo>
                  <a:lnTo>
                    <a:pt x="949" y="205"/>
                  </a:lnTo>
                  <a:lnTo>
                    <a:pt x="872" y="128"/>
                  </a:lnTo>
                  <a:lnTo>
                    <a:pt x="795" y="77"/>
                  </a:lnTo>
                  <a:lnTo>
                    <a:pt x="64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0"/>
            <p:cNvSpPr/>
            <p:nvPr/>
          </p:nvSpPr>
          <p:spPr>
            <a:xfrm>
              <a:off x="3440325" y="2509913"/>
              <a:ext cx="95500" cy="79475"/>
            </a:xfrm>
            <a:custGeom>
              <a:avLst/>
              <a:gdLst/>
              <a:ahLst/>
              <a:cxnLst/>
              <a:rect l="l" t="t" r="r" b="b"/>
              <a:pathLst>
                <a:path w="3820" h="3179" extrusionOk="0">
                  <a:moveTo>
                    <a:pt x="461" y="0"/>
                  </a:moveTo>
                  <a:lnTo>
                    <a:pt x="282" y="26"/>
                  </a:lnTo>
                  <a:lnTo>
                    <a:pt x="128" y="103"/>
                  </a:lnTo>
                  <a:lnTo>
                    <a:pt x="77" y="154"/>
                  </a:lnTo>
                  <a:lnTo>
                    <a:pt x="26" y="231"/>
                  </a:lnTo>
                  <a:lnTo>
                    <a:pt x="0" y="308"/>
                  </a:lnTo>
                  <a:lnTo>
                    <a:pt x="0" y="384"/>
                  </a:lnTo>
                  <a:lnTo>
                    <a:pt x="0" y="487"/>
                  </a:lnTo>
                  <a:lnTo>
                    <a:pt x="26" y="590"/>
                  </a:lnTo>
                  <a:lnTo>
                    <a:pt x="103" y="820"/>
                  </a:lnTo>
                  <a:lnTo>
                    <a:pt x="205" y="1051"/>
                  </a:lnTo>
                  <a:lnTo>
                    <a:pt x="333" y="1282"/>
                  </a:lnTo>
                  <a:lnTo>
                    <a:pt x="461" y="1487"/>
                  </a:lnTo>
                  <a:lnTo>
                    <a:pt x="615" y="1692"/>
                  </a:lnTo>
                  <a:lnTo>
                    <a:pt x="769" y="1897"/>
                  </a:lnTo>
                  <a:lnTo>
                    <a:pt x="948" y="2076"/>
                  </a:lnTo>
                  <a:lnTo>
                    <a:pt x="1128" y="2256"/>
                  </a:lnTo>
                  <a:lnTo>
                    <a:pt x="1307" y="2409"/>
                  </a:lnTo>
                  <a:lnTo>
                    <a:pt x="1512" y="2563"/>
                  </a:lnTo>
                  <a:lnTo>
                    <a:pt x="1743" y="2691"/>
                  </a:lnTo>
                  <a:lnTo>
                    <a:pt x="1948" y="2820"/>
                  </a:lnTo>
                  <a:lnTo>
                    <a:pt x="2179" y="2922"/>
                  </a:lnTo>
                  <a:lnTo>
                    <a:pt x="2435" y="3025"/>
                  </a:lnTo>
                  <a:lnTo>
                    <a:pt x="2666" y="3101"/>
                  </a:lnTo>
                  <a:lnTo>
                    <a:pt x="2922" y="3153"/>
                  </a:lnTo>
                  <a:lnTo>
                    <a:pt x="3050" y="3178"/>
                  </a:lnTo>
                  <a:lnTo>
                    <a:pt x="3153" y="3153"/>
                  </a:lnTo>
                  <a:lnTo>
                    <a:pt x="3255" y="3127"/>
                  </a:lnTo>
                  <a:lnTo>
                    <a:pt x="3358" y="3101"/>
                  </a:lnTo>
                  <a:lnTo>
                    <a:pt x="3460" y="3050"/>
                  </a:lnTo>
                  <a:lnTo>
                    <a:pt x="3563" y="2973"/>
                  </a:lnTo>
                  <a:lnTo>
                    <a:pt x="3691" y="2820"/>
                  </a:lnTo>
                  <a:lnTo>
                    <a:pt x="3768" y="2717"/>
                  </a:lnTo>
                  <a:lnTo>
                    <a:pt x="3794" y="2614"/>
                  </a:lnTo>
                  <a:lnTo>
                    <a:pt x="3819" y="2512"/>
                  </a:lnTo>
                  <a:lnTo>
                    <a:pt x="3819" y="2409"/>
                  </a:lnTo>
                  <a:lnTo>
                    <a:pt x="3794" y="2307"/>
                  </a:lnTo>
                  <a:lnTo>
                    <a:pt x="3742" y="2204"/>
                  </a:lnTo>
                  <a:lnTo>
                    <a:pt x="3691" y="2102"/>
                  </a:lnTo>
                  <a:lnTo>
                    <a:pt x="3589" y="1999"/>
                  </a:lnTo>
                  <a:lnTo>
                    <a:pt x="3281" y="1743"/>
                  </a:lnTo>
                  <a:lnTo>
                    <a:pt x="2922" y="1538"/>
                  </a:lnTo>
                  <a:lnTo>
                    <a:pt x="2204" y="1179"/>
                  </a:lnTo>
                  <a:lnTo>
                    <a:pt x="1846" y="974"/>
                  </a:lnTo>
                  <a:lnTo>
                    <a:pt x="1512" y="769"/>
                  </a:lnTo>
                  <a:lnTo>
                    <a:pt x="1205" y="513"/>
                  </a:lnTo>
                  <a:lnTo>
                    <a:pt x="1051" y="359"/>
                  </a:lnTo>
                  <a:lnTo>
                    <a:pt x="923" y="205"/>
                  </a:lnTo>
                  <a:lnTo>
                    <a:pt x="872" y="128"/>
                  </a:lnTo>
                  <a:lnTo>
                    <a:pt x="795" y="77"/>
                  </a:ln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0"/>
            <p:cNvSpPr/>
            <p:nvPr/>
          </p:nvSpPr>
          <p:spPr>
            <a:xfrm>
              <a:off x="3667800" y="2563088"/>
              <a:ext cx="89100" cy="51925"/>
            </a:xfrm>
            <a:custGeom>
              <a:avLst/>
              <a:gdLst/>
              <a:ahLst/>
              <a:cxnLst/>
              <a:rect l="l" t="t" r="r" b="b"/>
              <a:pathLst>
                <a:path w="3564" h="2077" extrusionOk="0">
                  <a:moveTo>
                    <a:pt x="334" y="0"/>
                  </a:moveTo>
                  <a:lnTo>
                    <a:pt x="206" y="26"/>
                  </a:lnTo>
                  <a:lnTo>
                    <a:pt x="103" y="129"/>
                  </a:lnTo>
                  <a:lnTo>
                    <a:pt x="26" y="231"/>
                  </a:lnTo>
                  <a:lnTo>
                    <a:pt x="1" y="359"/>
                  </a:lnTo>
                  <a:lnTo>
                    <a:pt x="1" y="487"/>
                  </a:lnTo>
                  <a:lnTo>
                    <a:pt x="77" y="590"/>
                  </a:lnTo>
                  <a:lnTo>
                    <a:pt x="129" y="641"/>
                  </a:lnTo>
                  <a:lnTo>
                    <a:pt x="180" y="693"/>
                  </a:lnTo>
                  <a:lnTo>
                    <a:pt x="513" y="872"/>
                  </a:lnTo>
                  <a:lnTo>
                    <a:pt x="846" y="1103"/>
                  </a:lnTo>
                  <a:lnTo>
                    <a:pt x="1538" y="1564"/>
                  </a:lnTo>
                  <a:lnTo>
                    <a:pt x="1872" y="1769"/>
                  </a:lnTo>
                  <a:lnTo>
                    <a:pt x="2231" y="1949"/>
                  </a:lnTo>
                  <a:lnTo>
                    <a:pt x="2410" y="2000"/>
                  </a:lnTo>
                  <a:lnTo>
                    <a:pt x="2615" y="2051"/>
                  </a:lnTo>
                  <a:lnTo>
                    <a:pt x="2794" y="2077"/>
                  </a:lnTo>
                  <a:lnTo>
                    <a:pt x="2974" y="2077"/>
                  </a:lnTo>
                  <a:lnTo>
                    <a:pt x="3153" y="2051"/>
                  </a:lnTo>
                  <a:lnTo>
                    <a:pt x="3307" y="1974"/>
                  </a:lnTo>
                  <a:lnTo>
                    <a:pt x="3410" y="1872"/>
                  </a:lnTo>
                  <a:lnTo>
                    <a:pt x="3512" y="1718"/>
                  </a:lnTo>
                  <a:lnTo>
                    <a:pt x="3563" y="1564"/>
                  </a:lnTo>
                  <a:lnTo>
                    <a:pt x="3563" y="1410"/>
                  </a:lnTo>
                  <a:lnTo>
                    <a:pt x="3487" y="1256"/>
                  </a:lnTo>
                  <a:lnTo>
                    <a:pt x="3461" y="1180"/>
                  </a:lnTo>
                  <a:lnTo>
                    <a:pt x="3384" y="1128"/>
                  </a:lnTo>
                  <a:lnTo>
                    <a:pt x="3230" y="1000"/>
                  </a:lnTo>
                  <a:lnTo>
                    <a:pt x="3076" y="898"/>
                  </a:lnTo>
                  <a:lnTo>
                    <a:pt x="2718" y="718"/>
                  </a:lnTo>
                  <a:lnTo>
                    <a:pt x="2359" y="590"/>
                  </a:lnTo>
                  <a:lnTo>
                    <a:pt x="2000" y="462"/>
                  </a:lnTo>
                  <a:lnTo>
                    <a:pt x="1257" y="206"/>
                  </a:lnTo>
                  <a:lnTo>
                    <a:pt x="872" y="77"/>
                  </a:lnTo>
                  <a:lnTo>
                    <a:pt x="4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0"/>
            <p:cNvSpPr/>
            <p:nvPr/>
          </p:nvSpPr>
          <p:spPr>
            <a:xfrm>
              <a:off x="3591550" y="2603463"/>
              <a:ext cx="114075" cy="71150"/>
            </a:xfrm>
            <a:custGeom>
              <a:avLst/>
              <a:gdLst/>
              <a:ahLst/>
              <a:cxnLst/>
              <a:rect l="l" t="t" r="r" b="b"/>
              <a:pathLst>
                <a:path w="4563" h="2846" extrusionOk="0">
                  <a:moveTo>
                    <a:pt x="487" y="0"/>
                  </a:moveTo>
                  <a:lnTo>
                    <a:pt x="308" y="52"/>
                  </a:lnTo>
                  <a:lnTo>
                    <a:pt x="154" y="128"/>
                  </a:lnTo>
                  <a:lnTo>
                    <a:pt x="103" y="180"/>
                  </a:lnTo>
                  <a:lnTo>
                    <a:pt x="52" y="257"/>
                  </a:lnTo>
                  <a:lnTo>
                    <a:pt x="26" y="334"/>
                  </a:lnTo>
                  <a:lnTo>
                    <a:pt x="0" y="410"/>
                  </a:lnTo>
                  <a:lnTo>
                    <a:pt x="0" y="513"/>
                  </a:lnTo>
                  <a:lnTo>
                    <a:pt x="52" y="615"/>
                  </a:lnTo>
                  <a:lnTo>
                    <a:pt x="154" y="872"/>
                  </a:lnTo>
                  <a:lnTo>
                    <a:pt x="334" y="1128"/>
                  </a:lnTo>
                  <a:lnTo>
                    <a:pt x="513" y="1384"/>
                  </a:lnTo>
                  <a:lnTo>
                    <a:pt x="718" y="1615"/>
                  </a:lnTo>
                  <a:lnTo>
                    <a:pt x="949" y="1846"/>
                  </a:lnTo>
                  <a:lnTo>
                    <a:pt x="1205" y="2051"/>
                  </a:lnTo>
                  <a:lnTo>
                    <a:pt x="1461" y="2230"/>
                  </a:lnTo>
                  <a:lnTo>
                    <a:pt x="1743" y="2384"/>
                  </a:lnTo>
                  <a:lnTo>
                    <a:pt x="2025" y="2538"/>
                  </a:lnTo>
                  <a:lnTo>
                    <a:pt x="2333" y="2666"/>
                  </a:lnTo>
                  <a:lnTo>
                    <a:pt x="2640" y="2743"/>
                  </a:lnTo>
                  <a:lnTo>
                    <a:pt x="2948" y="2820"/>
                  </a:lnTo>
                  <a:lnTo>
                    <a:pt x="3256" y="2845"/>
                  </a:lnTo>
                  <a:lnTo>
                    <a:pt x="3563" y="2845"/>
                  </a:lnTo>
                  <a:lnTo>
                    <a:pt x="3871" y="2820"/>
                  </a:lnTo>
                  <a:lnTo>
                    <a:pt x="4153" y="2769"/>
                  </a:lnTo>
                  <a:lnTo>
                    <a:pt x="4281" y="2692"/>
                  </a:lnTo>
                  <a:lnTo>
                    <a:pt x="4409" y="2615"/>
                  </a:lnTo>
                  <a:lnTo>
                    <a:pt x="4486" y="2487"/>
                  </a:lnTo>
                  <a:lnTo>
                    <a:pt x="4537" y="2358"/>
                  </a:lnTo>
                  <a:lnTo>
                    <a:pt x="4563" y="2230"/>
                  </a:lnTo>
                  <a:lnTo>
                    <a:pt x="4537" y="2076"/>
                  </a:lnTo>
                  <a:lnTo>
                    <a:pt x="4486" y="1948"/>
                  </a:lnTo>
                  <a:lnTo>
                    <a:pt x="4409" y="1820"/>
                  </a:lnTo>
                  <a:lnTo>
                    <a:pt x="4230" y="1666"/>
                  </a:lnTo>
                  <a:lnTo>
                    <a:pt x="4025" y="1538"/>
                  </a:lnTo>
                  <a:lnTo>
                    <a:pt x="3820" y="1436"/>
                  </a:lnTo>
                  <a:lnTo>
                    <a:pt x="3589" y="1333"/>
                  </a:lnTo>
                  <a:lnTo>
                    <a:pt x="3127" y="1205"/>
                  </a:lnTo>
                  <a:lnTo>
                    <a:pt x="2640" y="1077"/>
                  </a:lnTo>
                  <a:lnTo>
                    <a:pt x="2153" y="974"/>
                  </a:lnTo>
                  <a:lnTo>
                    <a:pt x="1923" y="897"/>
                  </a:lnTo>
                  <a:lnTo>
                    <a:pt x="1718" y="795"/>
                  </a:lnTo>
                  <a:lnTo>
                    <a:pt x="1513" y="692"/>
                  </a:lnTo>
                  <a:lnTo>
                    <a:pt x="1308" y="564"/>
                  </a:lnTo>
                  <a:lnTo>
                    <a:pt x="1128" y="410"/>
                  </a:lnTo>
                  <a:lnTo>
                    <a:pt x="974" y="231"/>
                  </a:lnTo>
                  <a:lnTo>
                    <a:pt x="897" y="154"/>
                  </a:lnTo>
                  <a:lnTo>
                    <a:pt x="821" y="103"/>
                  </a:lnTo>
                  <a:lnTo>
                    <a:pt x="744" y="52"/>
                  </a:lnTo>
                  <a:lnTo>
                    <a:pt x="667" y="26"/>
                  </a:lnTo>
                  <a:lnTo>
                    <a:pt x="48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0"/>
            <p:cNvSpPr/>
            <p:nvPr/>
          </p:nvSpPr>
          <p:spPr>
            <a:xfrm>
              <a:off x="3779300" y="2486188"/>
              <a:ext cx="95500" cy="67300"/>
            </a:xfrm>
            <a:custGeom>
              <a:avLst/>
              <a:gdLst/>
              <a:ahLst/>
              <a:cxnLst/>
              <a:rect l="l" t="t" r="r" b="b"/>
              <a:pathLst>
                <a:path w="3820" h="2692" extrusionOk="0">
                  <a:moveTo>
                    <a:pt x="488" y="1"/>
                  </a:moveTo>
                  <a:lnTo>
                    <a:pt x="411" y="26"/>
                  </a:lnTo>
                  <a:lnTo>
                    <a:pt x="308" y="52"/>
                  </a:lnTo>
                  <a:lnTo>
                    <a:pt x="231" y="103"/>
                  </a:lnTo>
                  <a:lnTo>
                    <a:pt x="154" y="154"/>
                  </a:lnTo>
                  <a:lnTo>
                    <a:pt x="77" y="231"/>
                  </a:lnTo>
                  <a:lnTo>
                    <a:pt x="52" y="334"/>
                  </a:lnTo>
                  <a:lnTo>
                    <a:pt x="1" y="436"/>
                  </a:lnTo>
                  <a:lnTo>
                    <a:pt x="1" y="565"/>
                  </a:lnTo>
                  <a:lnTo>
                    <a:pt x="1" y="693"/>
                  </a:lnTo>
                  <a:lnTo>
                    <a:pt x="77" y="975"/>
                  </a:lnTo>
                  <a:lnTo>
                    <a:pt x="180" y="1231"/>
                  </a:lnTo>
                  <a:lnTo>
                    <a:pt x="308" y="1462"/>
                  </a:lnTo>
                  <a:lnTo>
                    <a:pt x="436" y="1667"/>
                  </a:lnTo>
                  <a:lnTo>
                    <a:pt x="616" y="1872"/>
                  </a:lnTo>
                  <a:lnTo>
                    <a:pt x="821" y="2051"/>
                  </a:lnTo>
                  <a:lnTo>
                    <a:pt x="1026" y="2205"/>
                  </a:lnTo>
                  <a:lnTo>
                    <a:pt x="1257" y="2333"/>
                  </a:lnTo>
                  <a:lnTo>
                    <a:pt x="1487" y="2436"/>
                  </a:lnTo>
                  <a:lnTo>
                    <a:pt x="1744" y="2538"/>
                  </a:lnTo>
                  <a:lnTo>
                    <a:pt x="2000" y="2615"/>
                  </a:lnTo>
                  <a:lnTo>
                    <a:pt x="2256" y="2666"/>
                  </a:lnTo>
                  <a:lnTo>
                    <a:pt x="2538" y="2692"/>
                  </a:lnTo>
                  <a:lnTo>
                    <a:pt x="2795" y="2692"/>
                  </a:lnTo>
                  <a:lnTo>
                    <a:pt x="3076" y="2666"/>
                  </a:lnTo>
                  <a:lnTo>
                    <a:pt x="3333" y="2641"/>
                  </a:lnTo>
                  <a:lnTo>
                    <a:pt x="3461" y="2615"/>
                  </a:lnTo>
                  <a:lnTo>
                    <a:pt x="3563" y="2564"/>
                  </a:lnTo>
                  <a:lnTo>
                    <a:pt x="3640" y="2487"/>
                  </a:lnTo>
                  <a:lnTo>
                    <a:pt x="3717" y="2410"/>
                  </a:lnTo>
                  <a:lnTo>
                    <a:pt x="3769" y="2308"/>
                  </a:lnTo>
                  <a:lnTo>
                    <a:pt x="3794" y="2205"/>
                  </a:lnTo>
                  <a:lnTo>
                    <a:pt x="3820" y="2102"/>
                  </a:lnTo>
                  <a:lnTo>
                    <a:pt x="3820" y="2000"/>
                  </a:lnTo>
                  <a:lnTo>
                    <a:pt x="3820" y="1872"/>
                  </a:lnTo>
                  <a:lnTo>
                    <a:pt x="3794" y="1769"/>
                  </a:lnTo>
                  <a:lnTo>
                    <a:pt x="3769" y="1667"/>
                  </a:lnTo>
                  <a:lnTo>
                    <a:pt x="3717" y="1564"/>
                  </a:lnTo>
                  <a:lnTo>
                    <a:pt x="3640" y="1487"/>
                  </a:lnTo>
                  <a:lnTo>
                    <a:pt x="3563" y="1410"/>
                  </a:lnTo>
                  <a:lnTo>
                    <a:pt x="3461" y="1359"/>
                  </a:lnTo>
                  <a:lnTo>
                    <a:pt x="3333" y="1333"/>
                  </a:lnTo>
                  <a:lnTo>
                    <a:pt x="3051" y="1282"/>
                  </a:lnTo>
                  <a:lnTo>
                    <a:pt x="2718" y="1231"/>
                  </a:lnTo>
                  <a:lnTo>
                    <a:pt x="2384" y="1205"/>
                  </a:lnTo>
                  <a:lnTo>
                    <a:pt x="2077" y="1128"/>
                  </a:lnTo>
                  <a:lnTo>
                    <a:pt x="1769" y="1026"/>
                  </a:lnTo>
                  <a:lnTo>
                    <a:pt x="1615" y="975"/>
                  </a:lnTo>
                  <a:lnTo>
                    <a:pt x="1487" y="872"/>
                  </a:lnTo>
                  <a:lnTo>
                    <a:pt x="1385" y="795"/>
                  </a:lnTo>
                  <a:lnTo>
                    <a:pt x="1257" y="667"/>
                  </a:lnTo>
                  <a:lnTo>
                    <a:pt x="1180" y="539"/>
                  </a:lnTo>
                  <a:lnTo>
                    <a:pt x="1103" y="385"/>
                  </a:lnTo>
                  <a:lnTo>
                    <a:pt x="1026" y="283"/>
                  </a:lnTo>
                  <a:lnTo>
                    <a:pt x="975" y="180"/>
                  </a:lnTo>
                  <a:lnTo>
                    <a:pt x="872" y="103"/>
                  </a:lnTo>
                  <a:lnTo>
                    <a:pt x="795" y="52"/>
                  </a:lnTo>
                  <a:lnTo>
                    <a:pt x="693" y="26"/>
                  </a:lnTo>
                  <a:lnTo>
                    <a:pt x="5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0"/>
            <p:cNvSpPr/>
            <p:nvPr/>
          </p:nvSpPr>
          <p:spPr>
            <a:xfrm>
              <a:off x="3792125" y="2681638"/>
              <a:ext cx="132025" cy="53200"/>
            </a:xfrm>
            <a:custGeom>
              <a:avLst/>
              <a:gdLst/>
              <a:ahLst/>
              <a:cxnLst/>
              <a:rect l="l" t="t" r="r" b="b"/>
              <a:pathLst>
                <a:path w="5281" h="2128" extrusionOk="0">
                  <a:moveTo>
                    <a:pt x="4409" y="0"/>
                  </a:moveTo>
                  <a:lnTo>
                    <a:pt x="4204" y="26"/>
                  </a:lnTo>
                  <a:lnTo>
                    <a:pt x="3768" y="129"/>
                  </a:lnTo>
                  <a:lnTo>
                    <a:pt x="3332" y="257"/>
                  </a:lnTo>
                  <a:lnTo>
                    <a:pt x="2922" y="385"/>
                  </a:lnTo>
                  <a:lnTo>
                    <a:pt x="2640" y="462"/>
                  </a:lnTo>
                  <a:lnTo>
                    <a:pt x="2358" y="487"/>
                  </a:lnTo>
                  <a:lnTo>
                    <a:pt x="1769" y="487"/>
                  </a:lnTo>
                  <a:lnTo>
                    <a:pt x="1179" y="411"/>
                  </a:lnTo>
                  <a:lnTo>
                    <a:pt x="615" y="334"/>
                  </a:lnTo>
                  <a:lnTo>
                    <a:pt x="436" y="334"/>
                  </a:lnTo>
                  <a:lnTo>
                    <a:pt x="282" y="385"/>
                  </a:lnTo>
                  <a:lnTo>
                    <a:pt x="154" y="487"/>
                  </a:lnTo>
                  <a:lnTo>
                    <a:pt x="52" y="616"/>
                  </a:lnTo>
                  <a:lnTo>
                    <a:pt x="0" y="769"/>
                  </a:lnTo>
                  <a:lnTo>
                    <a:pt x="26" y="923"/>
                  </a:lnTo>
                  <a:lnTo>
                    <a:pt x="52" y="1000"/>
                  </a:lnTo>
                  <a:lnTo>
                    <a:pt x="103" y="1077"/>
                  </a:lnTo>
                  <a:lnTo>
                    <a:pt x="154" y="1154"/>
                  </a:lnTo>
                  <a:lnTo>
                    <a:pt x="231" y="1231"/>
                  </a:lnTo>
                  <a:lnTo>
                    <a:pt x="513" y="1385"/>
                  </a:lnTo>
                  <a:lnTo>
                    <a:pt x="820" y="1564"/>
                  </a:lnTo>
                  <a:lnTo>
                    <a:pt x="1154" y="1692"/>
                  </a:lnTo>
                  <a:lnTo>
                    <a:pt x="1487" y="1820"/>
                  </a:lnTo>
                  <a:lnTo>
                    <a:pt x="1846" y="1948"/>
                  </a:lnTo>
                  <a:lnTo>
                    <a:pt x="2230" y="2025"/>
                  </a:lnTo>
                  <a:lnTo>
                    <a:pt x="2589" y="2102"/>
                  </a:lnTo>
                  <a:lnTo>
                    <a:pt x="2974" y="2128"/>
                  </a:lnTo>
                  <a:lnTo>
                    <a:pt x="3332" y="2102"/>
                  </a:lnTo>
                  <a:lnTo>
                    <a:pt x="3691" y="2077"/>
                  </a:lnTo>
                  <a:lnTo>
                    <a:pt x="4025" y="1974"/>
                  </a:lnTo>
                  <a:lnTo>
                    <a:pt x="4332" y="1846"/>
                  </a:lnTo>
                  <a:lnTo>
                    <a:pt x="4614" y="1667"/>
                  </a:lnTo>
                  <a:lnTo>
                    <a:pt x="4742" y="1564"/>
                  </a:lnTo>
                  <a:lnTo>
                    <a:pt x="4870" y="1436"/>
                  </a:lnTo>
                  <a:lnTo>
                    <a:pt x="4973" y="1308"/>
                  </a:lnTo>
                  <a:lnTo>
                    <a:pt x="5075" y="1154"/>
                  </a:lnTo>
                  <a:lnTo>
                    <a:pt x="5178" y="1000"/>
                  </a:lnTo>
                  <a:lnTo>
                    <a:pt x="5255" y="821"/>
                  </a:lnTo>
                  <a:lnTo>
                    <a:pt x="5281" y="667"/>
                  </a:lnTo>
                  <a:lnTo>
                    <a:pt x="5281" y="513"/>
                  </a:lnTo>
                  <a:lnTo>
                    <a:pt x="5229" y="385"/>
                  </a:lnTo>
                  <a:lnTo>
                    <a:pt x="5152" y="257"/>
                  </a:lnTo>
                  <a:lnTo>
                    <a:pt x="5050" y="154"/>
                  </a:lnTo>
                  <a:lnTo>
                    <a:pt x="4922" y="77"/>
                  </a:lnTo>
                  <a:lnTo>
                    <a:pt x="4794" y="26"/>
                  </a:lnTo>
                  <a:lnTo>
                    <a:pt x="464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5" name="Google Shape;985;p30"/>
          <p:cNvSpPr/>
          <p:nvPr/>
        </p:nvSpPr>
        <p:spPr>
          <a:xfrm>
            <a:off x="790063" y="4910915"/>
            <a:ext cx="1126787" cy="61864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240177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ackground 4">
  <p:cSld name="Background 4">
    <p:spTree>
      <p:nvGrpSpPr>
        <p:cNvPr id="1" name="Shape 986"/>
        <p:cNvGrpSpPr/>
        <p:nvPr/>
      </p:nvGrpSpPr>
      <p:grpSpPr>
        <a:xfrm>
          <a:off x="0" y="0"/>
          <a:ext cx="0" cy="0"/>
          <a:chOff x="0" y="0"/>
          <a:chExt cx="0" cy="0"/>
        </a:xfrm>
      </p:grpSpPr>
      <p:pic>
        <p:nvPicPr>
          <p:cNvPr id="987" name="Google Shape;987;p31"/>
          <p:cNvPicPr preferRelativeResize="0"/>
          <p:nvPr/>
        </p:nvPicPr>
        <p:blipFill>
          <a:blip r:embed="rId2">
            <a:alphaModFix/>
          </a:blip>
          <a:stretch>
            <a:fillRect/>
          </a:stretch>
        </p:blipFill>
        <p:spPr>
          <a:xfrm>
            <a:off x="0" y="0"/>
            <a:ext cx="12192000" cy="6858000"/>
          </a:xfrm>
          <a:prstGeom prst="rect">
            <a:avLst/>
          </a:prstGeom>
          <a:noFill/>
          <a:ln>
            <a:noFill/>
          </a:ln>
        </p:spPr>
      </p:pic>
      <p:sp>
        <p:nvSpPr>
          <p:cNvPr id="988" name="Google Shape;988;p31"/>
          <p:cNvSpPr/>
          <p:nvPr/>
        </p:nvSpPr>
        <p:spPr>
          <a:xfrm>
            <a:off x="200" y="2424467"/>
            <a:ext cx="12191915" cy="4433384"/>
          </a:xfrm>
          <a:custGeom>
            <a:avLst/>
            <a:gdLst/>
            <a:ahLst/>
            <a:cxnLst/>
            <a:rect l="l" t="t" r="r" b="b"/>
            <a:pathLst>
              <a:path w="115834" h="52402" extrusionOk="0">
                <a:moveTo>
                  <a:pt x="34597" y="0"/>
                </a:moveTo>
                <a:lnTo>
                  <a:pt x="34311" y="19"/>
                </a:lnTo>
                <a:lnTo>
                  <a:pt x="34006" y="38"/>
                </a:lnTo>
                <a:lnTo>
                  <a:pt x="33720" y="95"/>
                </a:lnTo>
                <a:lnTo>
                  <a:pt x="33433" y="153"/>
                </a:lnTo>
                <a:lnTo>
                  <a:pt x="33147" y="248"/>
                </a:lnTo>
                <a:lnTo>
                  <a:pt x="32880" y="344"/>
                </a:lnTo>
                <a:lnTo>
                  <a:pt x="32594" y="439"/>
                </a:lnTo>
                <a:lnTo>
                  <a:pt x="32326" y="573"/>
                </a:lnTo>
                <a:lnTo>
                  <a:pt x="32078" y="706"/>
                </a:lnTo>
                <a:lnTo>
                  <a:pt x="31830" y="878"/>
                </a:lnTo>
                <a:lnTo>
                  <a:pt x="31582" y="1050"/>
                </a:lnTo>
                <a:lnTo>
                  <a:pt x="31353" y="1240"/>
                </a:lnTo>
                <a:lnTo>
                  <a:pt x="31143" y="1431"/>
                </a:lnTo>
                <a:lnTo>
                  <a:pt x="30953" y="1660"/>
                </a:lnTo>
                <a:lnTo>
                  <a:pt x="30762" y="1889"/>
                </a:lnTo>
                <a:lnTo>
                  <a:pt x="30590" y="2118"/>
                </a:lnTo>
                <a:lnTo>
                  <a:pt x="30437" y="2366"/>
                </a:lnTo>
                <a:lnTo>
                  <a:pt x="30285" y="2634"/>
                </a:lnTo>
                <a:lnTo>
                  <a:pt x="30170" y="2901"/>
                </a:lnTo>
                <a:lnTo>
                  <a:pt x="30056" y="3168"/>
                </a:lnTo>
                <a:lnTo>
                  <a:pt x="29979" y="3454"/>
                </a:lnTo>
                <a:lnTo>
                  <a:pt x="29903" y="3740"/>
                </a:lnTo>
                <a:lnTo>
                  <a:pt x="29865" y="4027"/>
                </a:lnTo>
                <a:lnTo>
                  <a:pt x="29827" y="4332"/>
                </a:lnTo>
                <a:lnTo>
                  <a:pt x="29827" y="4618"/>
                </a:lnTo>
                <a:lnTo>
                  <a:pt x="29846" y="4904"/>
                </a:lnTo>
                <a:lnTo>
                  <a:pt x="29884" y="5210"/>
                </a:lnTo>
                <a:lnTo>
                  <a:pt x="29655" y="5095"/>
                </a:lnTo>
                <a:lnTo>
                  <a:pt x="29426" y="5000"/>
                </a:lnTo>
                <a:lnTo>
                  <a:pt x="29197" y="4943"/>
                </a:lnTo>
                <a:lnTo>
                  <a:pt x="28949" y="4885"/>
                </a:lnTo>
                <a:lnTo>
                  <a:pt x="28720" y="4847"/>
                </a:lnTo>
                <a:lnTo>
                  <a:pt x="28472" y="4828"/>
                </a:lnTo>
                <a:lnTo>
                  <a:pt x="28205" y="4828"/>
                </a:lnTo>
                <a:lnTo>
                  <a:pt x="27956" y="4847"/>
                </a:lnTo>
                <a:lnTo>
                  <a:pt x="27708" y="4866"/>
                </a:lnTo>
                <a:lnTo>
                  <a:pt x="27460" y="4923"/>
                </a:lnTo>
                <a:lnTo>
                  <a:pt x="27212" y="4981"/>
                </a:lnTo>
                <a:lnTo>
                  <a:pt x="26964" y="5038"/>
                </a:lnTo>
                <a:lnTo>
                  <a:pt x="26735" y="5133"/>
                </a:lnTo>
                <a:lnTo>
                  <a:pt x="26506" y="5229"/>
                </a:lnTo>
                <a:lnTo>
                  <a:pt x="26277" y="5343"/>
                </a:lnTo>
                <a:lnTo>
                  <a:pt x="26067" y="5458"/>
                </a:lnTo>
                <a:lnTo>
                  <a:pt x="25857" y="5591"/>
                </a:lnTo>
                <a:lnTo>
                  <a:pt x="25667" y="5744"/>
                </a:lnTo>
                <a:lnTo>
                  <a:pt x="25495" y="5916"/>
                </a:lnTo>
                <a:lnTo>
                  <a:pt x="25323" y="6088"/>
                </a:lnTo>
                <a:lnTo>
                  <a:pt x="25170" y="6259"/>
                </a:lnTo>
                <a:lnTo>
                  <a:pt x="25018" y="6450"/>
                </a:lnTo>
                <a:lnTo>
                  <a:pt x="24884" y="6660"/>
                </a:lnTo>
                <a:lnTo>
                  <a:pt x="24751" y="6870"/>
                </a:lnTo>
                <a:lnTo>
                  <a:pt x="24655" y="7099"/>
                </a:lnTo>
                <a:lnTo>
                  <a:pt x="24560" y="7309"/>
                </a:lnTo>
                <a:lnTo>
                  <a:pt x="24483" y="7538"/>
                </a:lnTo>
                <a:lnTo>
                  <a:pt x="24407" y="7786"/>
                </a:lnTo>
                <a:lnTo>
                  <a:pt x="24369" y="8015"/>
                </a:lnTo>
                <a:lnTo>
                  <a:pt x="24331" y="8263"/>
                </a:lnTo>
                <a:lnTo>
                  <a:pt x="24312" y="8492"/>
                </a:lnTo>
                <a:lnTo>
                  <a:pt x="24312" y="8740"/>
                </a:lnTo>
                <a:lnTo>
                  <a:pt x="24254" y="8397"/>
                </a:lnTo>
                <a:lnTo>
                  <a:pt x="24159" y="8072"/>
                </a:lnTo>
                <a:lnTo>
                  <a:pt x="24064" y="7729"/>
                </a:lnTo>
                <a:lnTo>
                  <a:pt x="23949" y="7404"/>
                </a:lnTo>
                <a:lnTo>
                  <a:pt x="23796" y="7099"/>
                </a:lnTo>
                <a:lnTo>
                  <a:pt x="23644" y="6794"/>
                </a:lnTo>
                <a:lnTo>
                  <a:pt x="23472" y="6488"/>
                </a:lnTo>
                <a:lnTo>
                  <a:pt x="23281" y="6202"/>
                </a:lnTo>
                <a:lnTo>
                  <a:pt x="23071" y="5935"/>
                </a:lnTo>
                <a:lnTo>
                  <a:pt x="22842" y="5668"/>
                </a:lnTo>
                <a:lnTo>
                  <a:pt x="22594" y="5420"/>
                </a:lnTo>
                <a:lnTo>
                  <a:pt x="22346" y="5191"/>
                </a:lnTo>
                <a:lnTo>
                  <a:pt x="22079" y="4981"/>
                </a:lnTo>
                <a:lnTo>
                  <a:pt x="21793" y="4790"/>
                </a:lnTo>
                <a:lnTo>
                  <a:pt x="21506" y="4599"/>
                </a:lnTo>
                <a:lnTo>
                  <a:pt x="21182" y="4446"/>
                </a:lnTo>
                <a:lnTo>
                  <a:pt x="20877" y="4313"/>
                </a:lnTo>
                <a:lnTo>
                  <a:pt x="20552" y="4198"/>
                </a:lnTo>
                <a:lnTo>
                  <a:pt x="20209" y="4122"/>
                </a:lnTo>
                <a:lnTo>
                  <a:pt x="19865" y="4046"/>
                </a:lnTo>
                <a:lnTo>
                  <a:pt x="19541" y="3988"/>
                </a:lnTo>
                <a:lnTo>
                  <a:pt x="19178" y="3969"/>
                </a:lnTo>
                <a:lnTo>
                  <a:pt x="18835" y="3950"/>
                </a:lnTo>
                <a:lnTo>
                  <a:pt x="18491" y="3969"/>
                </a:lnTo>
                <a:lnTo>
                  <a:pt x="18148" y="4008"/>
                </a:lnTo>
                <a:lnTo>
                  <a:pt x="17804" y="4046"/>
                </a:lnTo>
                <a:lnTo>
                  <a:pt x="17461" y="4122"/>
                </a:lnTo>
                <a:lnTo>
                  <a:pt x="17136" y="4217"/>
                </a:lnTo>
                <a:lnTo>
                  <a:pt x="16812" y="4332"/>
                </a:lnTo>
                <a:lnTo>
                  <a:pt x="16488" y="4465"/>
                </a:lnTo>
                <a:lnTo>
                  <a:pt x="16182" y="4618"/>
                </a:lnTo>
                <a:lnTo>
                  <a:pt x="15877" y="4790"/>
                </a:lnTo>
                <a:lnTo>
                  <a:pt x="15591" y="4981"/>
                </a:lnTo>
                <a:lnTo>
                  <a:pt x="15324" y="5191"/>
                </a:lnTo>
                <a:lnTo>
                  <a:pt x="15056" y="5420"/>
                </a:lnTo>
                <a:lnTo>
                  <a:pt x="14808" y="5668"/>
                </a:lnTo>
                <a:lnTo>
                  <a:pt x="14579" y="5916"/>
                </a:lnTo>
                <a:lnTo>
                  <a:pt x="14369" y="6202"/>
                </a:lnTo>
                <a:lnTo>
                  <a:pt x="14179" y="6469"/>
                </a:lnTo>
                <a:lnTo>
                  <a:pt x="13988" y="6775"/>
                </a:lnTo>
                <a:lnTo>
                  <a:pt x="13835" y="7080"/>
                </a:lnTo>
                <a:lnTo>
                  <a:pt x="13682" y="7385"/>
                </a:lnTo>
                <a:lnTo>
                  <a:pt x="13568" y="7710"/>
                </a:lnTo>
                <a:lnTo>
                  <a:pt x="13453" y="8053"/>
                </a:lnTo>
                <a:lnTo>
                  <a:pt x="13377" y="8378"/>
                </a:lnTo>
                <a:lnTo>
                  <a:pt x="13301" y="8721"/>
                </a:lnTo>
                <a:lnTo>
                  <a:pt x="13263" y="9064"/>
                </a:lnTo>
                <a:lnTo>
                  <a:pt x="13244" y="9408"/>
                </a:lnTo>
                <a:lnTo>
                  <a:pt x="13015" y="9313"/>
                </a:lnTo>
                <a:lnTo>
                  <a:pt x="12766" y="9217"/>
                </a:lnTo>
                <a:lnTo>
                  <a:pt x="12518" y="9160"/>
                </a:lnTo>
                <a:lnTo>
                  <a:pt x="12270" y="9084"/>
                </a:lnTo>
                <a:lnTo>
                  <a:pt x="12022" y="9045"/>
                </a:lnTo>
                <a:lnTo>
                  <a:pt x="11774" y="9007"/>
                </a:lnTo>
                <a:lnTo>
                  <a:pt x="11526" y="9007"/>
                </a:lnTo>
                <a:lnTo>
                  <a:pt x="11259" y="8988"/>
                </a:lnTo>
                <a:lnTo>
                  <a:pt x="11011" y="9007"/>
                </a:lnTo>
                <a:lnTo>
                  <a:pt x="10763" y="9045"/>
                </a:lnTo>
                <a:lnTo>
                  <a:pt x="10515" y="9084"/>
                </a:lnTo>
                <a:lnTo>
                  <a:pt x="10286" y="9141"/>
                </a:lnTo>
                <a:lnTo>
                  <a:pt x="10038" y="9236"/>
                </a:lnTo>
                <a:lnTo>
                  <a:pt x="9809" y="9332"/>
                </a:lnTo>
                <a:lnTo>
                  <a:pt x="9599" y="9446"/>
                </a:lnTo>
                <a:lnTo>
                  <a:pt x="9389" y="9580"/>
                </a:lnTo>
                <a:lnTo>
                  <a:pt x="9179" y="9732"/>
                </a:lnTo>
                <a:lnTo>
                  <a:pt x="8988" y="9885"/>
                </a:lnTo>
                <a:lnTo>
                  <a:pt x="8816" y="10057"/>
                </a:lnTo>
                <a:lnTo>
                  <a:pt x="8645" y="10248"/>
                </a:lnTo>
                <a:lnTo>
                  <a:pt x="8492" y="10458"/>
                </a:lnTo>
                <a:lnTo>
                  <a:pt x="8339" y="10648"/>
                </a:lnTo>
                <a:lnTo>
                  <a:pt x="8206" y="10877"/>
                </a:lnTo>
                <a:lnTo>
                  <a:pt x="8091" y="11087"/>
                </a:lnTo>
                <a:lnTo>
                  <a:pt x="7996" y="11335"/>
                </a:lnTo>
                <a:lnTo>
                  <a:pt x="7900" y="11564"/>
                </a:lnTo>
                <a:lnTo>
                  <a:pt x="7824" y="11812"/>
                </a:lnTo>
                <a:lnTo>
                  <a:pt x="7767" y="12041"/>
                </a:lnTo>
                <a:lnTo>
                  <a:pt x="7729" y="12290"/>
                </a:lnTo>
                <a:lnTo>
                  <a:pt x="7710" y="12538"/>
                </a:lnTo>
                <a:lnTo>
                  <a:pt x="7690" y="12805"/>
                </a:lnTo>
                <a:lnTo>
                  <a:pt x="7710" y="13053"/>
                </a:lnTo>
                <a:lnTo>
                  <a:pt x="7500" y="12881"/>
                </a:lnTo>
                <a:lnTo>
                  <a:pt x="7271" y="12728"/>
                </a:lnTo>
                <a:lnTo>
                  <a:pt x="7042" y="12595"/>
                </a:lnTo>
                <a:lnTo>
                  <a:pt x="6813" y="12461"/>
                </a:lnTo>
                <a:lnTo>
                  <a:pt x="6565" y="12328"/>
                </a:lnTo>
                <a:lnTo>
                  <a:pt x="6316" y="12232"/>
                </a:lnTo>
                <a:lnTo>
                  <a:pt x="6049" y="12118"/>
                </a:lnTo>
                <a:lnTo>
                  <a:pt x="5801" y="12041"/>
                </a:lnTo>
                <a:lnTo>
                  <a:pt x="5534" y="11965"/>
                </a:lnTo>
                <a:lnTo>
                  <a:pt x="5267" y="11908"/>
                </a:lnTo>
                <a:lnTo>
                  <a:pt x="5000" y="11851"/>
                </a:lnTo>
                <a:lnTo>
                  <a:pt x="4733" y="11812"/>
                </a:lnTo>
                <a:lnTo>
                  <a:pt x="4446" y="11793"/>
                </a:lnTo>
                <a:lnTo>
                  <a:pt x="4179" y="11774"/>
                </a:lnTo>
                <a:lnTo>
                  <a:pt x="3912" y="11774"/>
                </a:lnTo>
                <a:lnTo>
                  <a:pt x="3645" y="11793"/>
                </a:lnTo>
                <a:lnTo>
                  <a:pt x="3378" y="11812"/>
                </a:lnTo>
                <a:lnTo>
                  <a:pt x="3111" y="11851"/>
                </a:lnTo>
                <a:lnTo>
                  <a:pt x="2862" y="11908"/>
                </a:lnTo>
                <a:lnTo>
                  <a:pt x="2614" y="11984"/>
                </a:lnTo>
                <a:lnTo>
                  <a:pt x="2366" y="12061"/>
                </a:lnTo>
                <a:lnTo>
                  <a:pt x="2118" y="12175"/>
                </a:lnTo>
                <a:lnTo>
                  <a:pt x="1870" y="12270"/>
                </a:lnTo>
                <a:lnTo>
                  <a:pt x="1641" y="12404"/>
                </a:lnTo>
                <a:lnTo>
                  <a:pt x="1412" y="12538"/>
                </a:lnTo>
                <a:lnTo>
                  <a:pt x="1202" y="12690"/>
                </a:lnTo>
                <a:lnTo>
                  <a:pt x="763" y="12996"/>
                </a:lnTo>
                <a:lnTo>
                  <a:pt x="363" y="13358"/>
                </a:lnTo>
                <a:lnTo>
                  <a:pt x="0" y="13740"/>
                </a:lnTo>
                <a:lnTo>
                  <a:pt x="95" y="22041"/>
                </a:lnTo>
                <a:lnTo>
                  <a:pt x="439" y="52402"/>
                </a:lnTo>
                <a:lnTo>
                  <a:pt x="115833" y="52402"/>
                </a:lnTo>
                <a:lnTo>
                  <a:pt x="115833" y="4599"/>
                </a:lnTo>
                <a:lnTo>
                  <a:pt x="115623" y="4504"/>
                </a:lnTo>
                <a:lnTo>
                  <a:pt x="115394" y="4427"/>
                </a:lnTo>
                <a:lnTo>
                  <a:pt x="115165" y="4370"/>
                </a:lnTo>
                <a:lnTo>
                  <a:pt x="114936" y="4351"/>
                </a:lnTo>
                <a:lnTo>
                  <a:pt x="114707" y="4332"/>
                </a:lnTo>
                <a:lnTo>
                  <a:pt x="114459" y="4332"/>
                </a:lnTo>
                <a:lnTo>
                  <a:pt x="114230" y="4370"/>
                </a:lnTo>
                <a:lnTo>
                  <a:pt x="114001" y="4408"/>
                </a:lnTo>
                <a:lnTo>
                  <a:pt x="113772" y="4485"/>
                </a:lnTo>
                <a:lnTo>
                  <a:pt x="113562" y="4580"/>
                </a:lnTo>
                <a:lnTo>
                  <a:pt x="113353" y="4694"/>
                </a:lnTo>
                <a:lnTo>
                  <a:pt x="113162" y="4828"/>
                </a:lnTo>
                <a:lnTo>
                  <a:pt x="112971" y="4981"/>
                </a:lnTo>
                <a:lnTo>
                  <a:pt x="112799" y="5152"/>
                </a:lnTo>
                <a:lnTo>
                  <a:pt x="112647" y="5324"/>
                </a:lnTo>
                <a:lnTo>
                  <a:pt x="112513" y="5515"/>
                </a:lnTo>
                <a:lnTo>
                  <a:pt x="112475" y="5343"/>
                </a:lnTo>
                <a:lnTo>
                  <a:pt x="112418" y="5172"/>
                </a:lnTo>
                <a:lnTo>
                  <a:pt x="112284" y="4847"/>
                </a:lnTo>
                <a:lnTo>
                  <a:pt x="112093" y="4542"/>
                </a:lnTo>
                <a:lnTo>
                  <a:pt x="111883" y="4256"/>
                </a:lnTo>
                <a:lnTo>
                  <a:pt x="111635" y="4008"/>
                </a:lnTo>
                <a:lnTo>
                  <a:pt x="111368" y="3779"/>
                </a:lnTo>
                <a:lnTo>
                  <a:pt x="111215" y="3683"/>
                </a:lnTo>
                <a:lnTo>
                  <a:pt x="111063" y="3607"/>
                </a:lnTo>
                <a:lnTo>
                  <a:pt x="110891" y="3530"/>
                </a:lnTo>
                <a:lnTo>
                  <a:pt x="110738" y="3473"/>
                </a:lnTo>
                <a:lnTo>
                  <a:pt x="110566" y="3416"/>
                </a:lnTo>
                <a:lnTo>
                  <a:pt x="110395" y="3378"/>
                </a:lnTo>
                <a:lnTo>
                  <a:pt x="110223" y="3340"/>
                </a:lnTo>
                <a:lnTo>
                  <a:pt x="110051" y="3321"/>
                </a:lnTo>
                <a:lnTo>
                  <a:pt x="109689" y="3321"/>
                </a:lnTo>
                <a:lnTo>
                  <a:pt x="109345" y="3378"/>
                </a:lnTo>
                <a:lnTo>
                  <a:pt x="109002" y="3454"/>
                </a:lnTo>
                <a:lnTo>
                  <a:pt x="108658" y="3588"/>
                </a:lnTo>
                <a:lnTo>
                  <a:pt x="108506" y="3664"/>
                </a:lnTo>
                <a:lnTo>
                  <a:pt x="108353" y="3759"/>
                </a:lnTo>
                <a:lnTo>
                  <a:pt x="108200" y="3855"/>
                </a:lnTo>
                <a:lnTo>
                  <a:pt x="108067" y="3969"/>
                </a:lnTo>
                <a:lnTo>
                  <a:pt x="108009" y="3759"/>
                </a:lnTo>
                <a:lnTo>
                  <a:pt x="107952" y="3569"/>
                </a:lnTo>
                <a:lnTo>
                  <a:pt x="107780" y="3206"/>
                </a:lnTo>
                <a:lnTo>
                  <a:pt x="107570" y="2843"/>
                </a:lnTo>
                <a:lnTo>
                  <a:pt x="107322" y="2500"/>
                </a:lnTo>
                <a:lnTo>
                  <a:pt x="107055" y="2176"/>
                </a:lnTo>
                <a:lnTo>
                  <a:pt x="106750" y="1889"/>
                </a:lnTo>
                <a:lnTo>
                  <a:pt x="106425" y="1641"/>
                </a:lnTo>
                <a:lnTo>
                  <a:pt x="106082" y="1431"/>
                </a:lnTo>
                <a:lnTo>
                  <a:pt x="105719" y="1240"/>
                </a:lnTo>
                <a:lnTo>
                  <a:pt x="105338" y="1088"/>
                </a:lnTo>
                <a:lnTo>
                  <a:pt x="104956" y="973"/>
                </a:lnTo>
                <a:lnTo>
                  <a:pt x="104555" y="878"/>
                </a:lnTo>
                <a:lnTo>
                  <a:pt x="104155" y="821"/>
                </a:lnTo>
                <a:lnTo>
                  <a:pt x="103735" y="782"/>
                </a:lnTo>
                <a:lnTo>
                  <a:pt x="103334" y="763"/>
                </a:lnTo>
                <a:lnTo>
                  <a:pt x="102933" y="763"/>
                </a:lnTo>
                <a:lnTo>
                  <a:pt x="102456" y="821"/>
                </a:lnTo>
                <a:lnTo>
                  <a:pt x="101998" y="897"/>
                </a:lnTo>
                <a:lnTo>
                  <a:pt x="101540" y="992"/>
                </a:lnTo>
                <a:lnTo>
                  <a:pt x="101082" y="1145"/>
                </a:lnTo>
                <a:lnTo>
                  <a:pt x="100662" y="1336"/>
                </a:lnTo>
                <a:lnTo>
                  <a:pt x="100453" y="1431"/>
                </a:lnTo>
                <a:lnTo>
                  <a:pt x="100243" y="1546"/>
                </a:lnTo>
                <a:lnTo>
                  <a:pt x="100052" y="1679"/>
                </a:lnTo>
                <a:lnTo>
                  <a:pt x="99861" y="1813"/>
                </a:lnTo>
                <a:lnTo>
                  <a:pt x="99689" y="1947"/>
                </a:lnTo>
                <a:lnTo>
                  <a:pt x="99498" y="2118"/>
                </a:lnTo>
                <a:lnTo>
                  <a:pt x="99346" y="2271"/>
                </a:lnTo>
                <a:lnTo>
                  <a:pt x="99193" y="2462"/>
                </a:lnTo>
                <a:lnTo>
                  <a:pt x="99040" y="2653"/>
                </a:lnTo>
                <a:lnTo>
                  <a:pt x="98907" y="2843"/>
                </a:lnTo>
                <a:lnTo>
                  <a:pt x="98792" y="3053"/>
                </a:lnTo>
                <a:lnTo>
                  <a:pt x="98697" y="3263"/>
                </a:lnTo>
                <a:lnTo>
                  <a:pt x="98601" y="3473"/>
                </a:lnTo>
                <a:lnTo>
                  <a:pt x="98525" y="3702"/>
                </a:lnTo>
                <a:lnTo>
                  <a:pt x="98468" y="3912"/>
                </a:lnTo>
                <a:lnTo>
                  <a:pt x="98411" y="4141"/>
                </a:lnTo>
                <a:lnTo>
                  <a:pt x="98392" y="4370"/>
                </a:lnTo>
                <a:lnTo>
                  <a:pt x="98372" y="4618"/>
                </a:lnTo>
                <a:lnTo>
                  <a:pt x="98372" y="4847"/>
                </a:lnTo>
                <a:lnTo>
                  <a:pt x="98392" y="5076"/>
                </a:lnTo>
                <a:lnTo>
                  <a:pt x="98430" y="5305"/>
                </a:lnTo>
                <a:lnTo>
                  <a:pt x="98506" y="5534"/>
                </a:lnTo>
                <a:lnTo>
                  <a:pt x="98258" y="5477"/>
                </a:lnTo>
                <a:lnTo>
                  <a:pt x="98010" y="5439"/>
                </a:lnTo>
                <a:lnTo>
                  <a:pt x="97743" y="5420"/>
                </a:lnTo>
                <a:lnTo>
                  <a:pt x="97495" y="5401"/>
                </a:lnTo>
                <a:lnTo>
                  <a:pt x="97247" y="5401"/>
                </a:lnTo>
                <a:lnTo>
                  <a:pt x="96979" y="5420"/>
                </a:lnTo>
                <a:lnTo>
                  <a:pt x="96731" y="5439"/>
                </a:lnTo>
                <a:lnTo>
                  <a:pt x="96483" y="5477"/>
                </a:lnTo>
                <a:lnTo>
                  <a:pt x="96235" y="5534"/>
                </a:lnTo>
                <a:lnTo>
                  <a:pt x="95987" y="5591"/>
                </a:lnTo>
                <a:lnTo>
                  <a:pt x="95739" y="5668"/>
                </a:lnTo>
                <a:lnTo>
                  <a:pt x="95491" y="5763"/>
                </a:lnTo>
                <a:lnTo>
                  <a:pt x="95262" y="5859"/>
                </a:lnTo>
                <a:lnTo>
                  <a:pt x="95033" y="5973"/>
                </a:lnTo>
                <a:lnTo>
                  <a:pt x="94823" y="6088"/>
                </a:lnTo>
                <a:lnTo>
                  <a:pt x="94594" y="6221"/>
                </a:lnTo>
                <a:lnTo>
                  <a:pt x="94403" y="6374"/>
                </a:lnTo>
                <a:lnTo>
                  <a:pt x="94193" y="6526"/>
                </a:lnTo>
                <a:lnTo>
                  <a:pt x="94002" y="6679"/>
                </a:lnTo>
                <a:lnTo>
                  <a:pt x="93831" y="6851"/>
                </a:lnTo>
                <a:lnTo>
                  <a:pt x="93659" y="7042"/>
                </a:lnTo>
                <a:lnTo>
                  <a:pt x="93506" y="7233"/>
                </a:lnTo>
                <a:lnTo>
                  <a:pt x="93354" y="7442"/>
                </a:lnTo>
                <a:lnTo>
                  <a:pt x="93201" y="7633"/>
                </a:lnTo>
                <a:lnTo>
                  <a:pt x="93067" y="7862"/>
                </a:lnTo>
                <a:lnTo>
                  <a:pt x="92953" y="8072"/>
                </a:lnTo>
                <a:lnTo>
                  <a:pt x="92838" y="8301"/>
                </a:lnTo>
                <a:lnTo>
                  <a:pt x="92743" y="8530"/>
                </a:lnTo>
                <a:lnTo>
                  <a:pt x="92667" y="8759"/>
                </a:lnTo>
                <a:lnTo>
                  <a:pt x="92590" y="9007"/>
                </a:lnTo>
                <a:lnTo>
                  <a:pt x="92533" y="9255"/>
                </a:lnTo>
                <a:lnTo>
                  <a:pt x="92476" y="9503"/>
                </a:lnTo>
                <a:lnTo>
                  <a:pt x="91922" y="9389"/>
                </a:lnTo>
                <a:lnTo>
                  <a:pt x="91331" y="9332"/>
                </a:lnTo>
                <a:lnTo>
                  <a:pt x="91045" y="9313"/>
                </a:lnTo>
                <a:lnTo>
                  <a:pt x="90472" y="9313"/>
                </a:lnTo>
                <a:lnTo>
                  <a:pt x="90186" y="9351"/>
                </a:lnTo>
                <a:lnTo>
                  <a:pt x="89919" y="9408"/>
                </a:lnTo>
                <a:lnTo>
                  <a:pt x="89633" y="9503"/>
                </a:lnTo>
                <a:lnTo>
                  <a:pt x="89365" y="9618"/>
                </a:lnTo>
                <a:lnTo>
                  <a:pt x="89136" y="9771"/>
                </a:lnTo>
                <a:lnTo>
                  <a:pt x="88907" y="9942"/>
                </a:lnTo>
                <a:lnTo>
                  <a:pt x="88717" y="10133"/>
                </a:lnTo>
                <a:lnTo>
                  <a:pt x="88545" y="10362"/>
                </a:lnTo>
                <a:lnTo>
                  <a:pt x="88488" y="10496"/>
                </a:lnTo>
                <a:lnTo>
                  <a:pt x="88430" y="10629"/>
                </a:lnTo>
                <a:lnTo>
                  <a:pt x="88392" y="10438"/>
                </a:lnTo>
                <a:lnTo>
                  <a:pt x="88354" y="10267"/>
                </a:lnTo>
                <a:lnTo>
                  <a:pt x="88278" y="10095"/>
                </a:lnTo>
                <a:lnTo>
                  <a:pt x="88220" y="9923"/>
                </a:lnTo>
                <a:lnTo>
                  <a:pt x="88125" y="9771"/>
                </a:lnTo>
                <a:lnTo>
                  <a:pt x="88030" y="9599"/>
                </a:lnTo>
                <a:lnTo>
                  <a:pt x="87934" y="9446"/>
                </a:lnTo>
                <a:lnTo>
                  <a:pt x="87820" y="9313"/>
                </a:lnTo>
                <a:lnTo>
                  <a:pt x="87686" y="9179"/>
                </a:lnTo>
                <a:lnTo>
                  <a:pt x="87552" y="9045"/>
                </a:lnTo>
                <a:lnTo>
                  <a:pt x="87419" y="8912"/>
                </a:lnTo>
                <a:lnTo>
                  <a:pt x="87266" y="8816"/>
                </a:lnTo>
                <a:lnTo>
                  <a:pt x="87114" y="8702"/>
                </a:lnTo>
                <a:lnTo>
                  <a:pt x="86942" y="8626"/>
                </a:lnTo>
                <a:lnTo>
                  <a:pt x="86789" y="8530"/>
                </a:lnTo>
                <a:lnTo>
                  <a:pt x="86617" y="8473"/>
                </a:lnTo>
                <a:lnTo>
                  <a:pt x="86446" y="8416"/>
                </a:lnTo>
                <a:lnTo>
                  <a:pt x="86274" y="8378"/>
                </a:lnTo>
                <a:lnTo>
                  <a:pt x="86083" y="8339"/>
                </a:lnTo>
                <a:lnTo>
                  <a:pt x="85911" y="8320"/>
                </a:lnTo>
                <a:lnTo>
                  <a:pt x="85720" y="8320"/>
                </a:lnTo>
                <a:lnTo>
                  <a:pt x="85549" y="8339"/>
                </a:lnTo>
                <a:lnTo>
                  <a:pt x="85358" y="8358"/>
                </a:lnTo>
                <a:lnTo>
                  <a:pt x="85186" y="8378"/>
                </a:lnTo>
                <a:lnTo>
                  <a:pt x="85014" y="8435"/>
                </a:lnTo>
                <a:lnTo>
                  <a:pt x="84843" y="8473"/>
                </a:lnTo>
                <a:lnTo>
                  <a:pt x="84671" y="8549"/>
                </a:lnTo>
                <a:lnTo>
                  <a:pt x="84499" y="8626"/>
                </a:lnTo>
                <a:lnTo>
                  <a:pt x="84347" y="8702"/>
                </a:lnTo>
                <a:lnTo>
                  <a:pt x="84194" y="8797"/>
                </a:lnTo>
                <a:lnTo>
                  <a:pt x="84041" y="8912"/>
                </a:lnTo>
                <a:lnTo>
                  <a:pt x="83908" y="9026"/>
                </a:lnTo>
                <a:lnTo>
                  <a:pt x="84060" y="8740"/>
                </a:lnTo>
                <a:lnTo>
                  <a:pt x="84194" y="8416"/>
                </a:lnTo>
                <a:lnTo>
                  <a:pt x="84308" y="8110"/>
                </a:lnTo>
                <a:lnTo>
                  <a:pt x="84404" y="7786"/>
                </a:lnTo>
                <a:lnTo>
                  <a:pt x="84480" y="7442"/>
                </a:lnTo>
                <a:lnTo>
                  <a:pt x="84537" y="7118"/>
                </a:lnTo>
                <a:lnTo>
                  <a:pt x="84576" y="6775"/>
                </a:lnTo>
                <a:lnTo>
                  <a:pt x="84595" y="6450"/>
                </a:lnTo>
                <a:lnTo>
                  <a:pt x="84595" y="6107"/>
                </a:lnTo>
                <a:lnTo>
                  <a:pt x="84576" y="5763"/>
                </a:lnTo>
                <a:lnTo>
                  <a:pt x="84518" y="5420"/>
                </a:lnTo>
                <a:lnTo>
                  <a:pt x="84461" y="5095"/>
                </a:lnTo>
                <a:lnTo>
                  <a:pt x="84385" y="4752"/>
                </a:lnTo>
                <a:lnTo>
                  <a:pt x="84289" y="4427"/>
                </a:lnTo>
                <a:lnTo>
                  <a:pt x="84175" y="4103"/>
                </a:lnTo>
                <a:lnTo>
                  <a:pt x="84041" y="3798"/>
                </a:lnTo>
                <a:lnTo>
                  <a:pt x="83889" y="3492"/>
                </a:lnTo>
                <a:lnTo>
                  <a:pt x="83717" y="3206"/>
                </a:lnTo>
                <a:lnTo>
                  <a:pt x="83526" y="2920"/>
                </a:lnTo>
                <a:lnTo>
                  <a:pt x="83335" y="2653"/>
                </a:lnTo>
                <a:lnTo>
                  <a:pt x="83106" y="2385"/>
                </a:lnTo>
                <a:lnTo>
                  <a:pt x="82877" y="2137"/>
                </a:lnTo>
                <a:lnTo>
                  <a:pt x="82629" y="1908"/>
                </a:lnTo>
                <a:lnTo>
                  <a:pt x="82362" y="1698"/>
                </a:lnTo>
                <a:lnTo>
                  <a:pt x="82095" y="1489"/>
                </a:lnTo>
                <a:lnTo>
                  <a:pt x="81808" y="1298"/>
                </a:lnTo>
                <a:lnTo>
                  <a:pt x="81522" y="1145"/>
                </a:lnTo>
                <a:lnTo>
                  <a:pt x="81217" y="992"/>
                </a:lnTo>
                <a:lnTo>
                  <a:pt x="80912" y="859"/>
                </a:lnTo>
                <a:lnTo>
                  <a:pt x="80587" y="744"/>
                </a:lnTo>
                <a:lnTo>
                  <a:pt x="80263" y="649"/>
                </a:lnTo>
                <a:lnTo>
                  <a:pt x="79919" y="573"/>
                </a:lnTo>
                <a:lnTo>
                  <a:pt x="79595" y="515"/>
                </a:lnTo>
                <a:lnTo>
                  <a:pt x="79251" y="477"/>
                </a:lnTo>
                <a:lnTo>
                  <a:pt x="78908" y="458"/>
                </a:lnTo>
                <a:lnTo>
                  <a:pt x="78583" y="477"/>
                </a:lnTo>
                <a:lnTo>
                  <a:pt x="78240" y="496"/>
                </a:lnTo>
                <a:lnTo>
                  <a:pt x="77896" y="534"/>
                </a:lnTo>
                <a:lnTo>
                  <a:pt x="77572" y="611"/>
                </a:lnTo>
                <a:lnTo>
                  <a:pt x="77248" y="687"/>
                </a:lnTo>
                <a:lnTo>
                  <a:pt x="76923" y="802"/>
                </a:lnTo>
                <a:lnTo>
                  <a:pt x="76599" y="916"/>
                </a:lnTo>
                <a:lnTo>
                  <a:pt x="76294" y="1050"/>
                </a:lnTo>
                <a:lnTo>
                  <a:pt x="75988" y="1221"/>
                </a:lnTo>
                <a:lnTo>
                  <a:pt x="75702" y="1393"/>
                </a:lnTo>
                <a:lnTo>
                  <a:pt x="75416" y="1584"/>
                </a:lnTo>
                <a:lnTo>
                  <a:pt x="75149" y="1794"/>
                </a:lnTo>
                <a:lnTo>
                  <a:pt x="74900" y="2004"/>
                </a:lnTo>
                <a:lnTo>
                  <a:pt x="74710" y="1832"/>
                </a:lnTo>
                <a:lnTo>
                  <a:pt x="74481" y="1698"/>
                </a:lnTo>
                <a:lnTo>
                  <a:pt x="74252" y="1584"/>
                </a:lnTo>
                <a:lnTo>
                  <a:pt x="74004" y="1489"/>
                </a:lnTo>
                <a:lnTo>
                  <a:pt x="73736" y="1412"/>
                </a:lnTo>
                <a:lnTo>
                  <a:pt x="73488" y="1393"/>
                </a:lnTo>
                <a:lnTo>
                  <a:pt x="73221" y="1374"/>
                </a:lnTo>
                <a:lnTo>
                  <a:pt x="72954" y="1412"/>
                </a:lnTo>
                <a:lnTo>
                  <a:pt x="72706" y="1469"/>
                </a:lnTo>
                <a:lnTo>
                  <a:pt x="72477" y="1565"/>
                </a:lnTo>
                <a:lnTo>
                  <a:pt x="72248" y="1679"/>
                </a:lnTo>
                <a:lnTo>
                  <a:pt x="72038" y="1813"/>
                </a:lnTo>
                <a:lnTo>
                  <a:pt x="71847" y="1985"/>
                </a:lnTo>
                <a:lnTo>
                  <a:pt x="71675" y="2176"/>
                </a:lnTo>
                <a:lnTo>
                  <a:pt x="71523" y="2385"/>
                </a:lnTo>
                <a:lnTo>
                  <a:pt x="71408" y="2614"/>
                </a:lnTo>
                <a:lnTo>
                  <a:pt x="71237" y="2347"/>
                </a:lnTo>
                <a:lnTo>
                  <a:pt x="71046" y="2080"/>
                </a:lnTo>
                <a:lnTo>
                  <a:pt x="70836" y="1813"/>
                </a:lnTo>
                <a:lnTo>
                  <a:pt x="70607" y="1584"/>
                </a:lnTo>
                <a:lnTo>
                  <a:pt x="70378" y="1355"/>
                </a:lnTo>
                <a:lnTo>
                  <a:pt x="70111" y="1145"/>
                </a:lnTo>
                <a:lnTo>
                  <a:pt x="69844" y="954"/>
                </a:lnTo>
                <a:lnTo>
                  <a:pt x="69557" y="782"/>
                </a:lnTo>
                <a:lnTo>
                  <a:pt x="69252" y="630"/>
                </a:lnTo>
                <a:lnTo>
                  <a:pt x="68947" y="477"/>
                </a:lnTo>
                <a:lnTo>
                  <a:pt x="68641" y="363"/>
                </a:lnTo>
                <a:lnTo>
                  <a:pt x="68317" y="267"/>
                </a:lnTo>
                <a:lnTo>
                  <a:pt x="68012" y="191"/>
                </a:lnTo>
                <a:lnTo>
                  <a:pt x="67687" y="134"/>
                </a:lnTo>
                <a:lnTo>
                  <a:pt x="67363" y="95"/>
                </a:lnTo>
                <a:lnTo>
                  <a:pt x="67038" y="95"/>
                </a:lnTo>
                <a:lnTo>
                  <a:pt x="66714" y="115"/>
                </a:lnTo>
                <a:lnTo>
                  <a:pt x="66389" y="153"/>
                </a:lnTo>
                <a:lnTo>
                  <a:pt x="66084" y="210"/>
                </a:lnTo>
                <a:lnTo>
                  <a:pt x="65779" y="286"/>
                </a:lnTo>
                <a:lnTo>
                  <a:pt x="65474" y="401"/>
                </a:lnTo>
                <a:lnTo>
                  <a:pt x="65168" y="515"/>
                </a:lnTo>
                <a:lnTo>
                  <a:pt x="64882" y="649"/>
                </a:lnTo>
                <a:lnTo>
                  <a:pt x="64615" y="821"/>
                </a:lnTo>
                <a:lnTo>
                  <a:pt x="64348" y="992"/>
                </a:lnTo>
                <a:lnTo>
                  <a:pt x="64080" y="1183"/>
                </a:lnTo>
                <a:lnTo>
                  <a:pt x="63832" y="1393"/>
                </a:lnTo>
                <a:lnTo>
                  <a:pt x="63622" y="1622"/>
                </a:lnTo>
                <a:lnTo>
                  <a:pt x="63393" y="1870"/>
                </a:lnTo>
                <a:lnTo>
                  <a:pt x="63203" y="2118"/>
                </a:lnTo>
                <a:lnTo>
                  <a:pt x="63031" y="2385"/>
                </a:lnTo>
                <a:lnTo>
                  <a:pt x="62878" y="2672"/>
                </a:lnTo>
                <a:lnTo>
                  <a:pt x="62745" y="2958"/>
                </a:lnTo>
                <a:lnTo>
                  <a:pt x="62630" y="3263"/>
                </a:lnTo>
                <a:lnTo>
                  <a:pt x="62535" y="3569"/>
                </a:lnTo>
                <a:lnTo>
                  <a:pt x="62458" y="3874"/>
                </a:lnTo>
                <a:lnTo>
                  <a:pt x="62401" y="4198"/>
                </a:lnTo>
                <a:lnTo>
                  <a:pt x="62363" y="4504"/>
                </a:lnTo>
                <a:lnTo>
                  <a:pt x="62363" y="4828"/>
                </a:lnTo>
                <a:lnTo>
                  <a:pt x="62363" y="5152"/>
                </a:lnTo>
                <a:lnTo>
                  <a:pt x="62401" y="5477"/>
                </a:lnTo>
                <a:lnTo>
                  <a:pt x="62458" y="5782"/>
                </a:lnTo>
                <a:lnTo>
                  <a:pt x="62516" y="6107"/>
                </a:lnTo>
                <a:lnTo>
                  <a:pt x="62611" y="6412"/>
                </a:lnTo>
                <a:lnTo>
                  <a:pt x="62726" y="6698"/>
                </a:lnTo>
                <a:lnTo>
                  <a:pt x="62859" y="7004"/>
                </a:lnTo>
                <a:lnTo>
                  <a:pt x="63012" y="7271"/>
                </a:lnTo>
                <a:lnTo>
                  <a:pt x="63184" y="7557"/>
                </a:lnTo>
                <a:lnTo>
                  <a:pt x="62974" y="7423"/>
                </a:lnTo>
                <a:lnTo>
                  <a:pt x="62745" y="7347"/>
                </a:lnTo>
                <a:lnTo>
                  <a:pt x="62516" y="7271"/>
                </a:lnTo>
                <a:lnTo>
                  <a:pt x="62287" y="7213"/>
                </a:lnTo>
                <a:lnTo>
                  <a:pt x="62039" y="7194"/>
                </a:lnTo>
                <a:lnTo>
                  <a:pt x="61791" y="7175"/>
                </a:lnTo>
                <a:lnTo>
                  <a:pt x="61562" y="7194"/>
                </a:lnTo>
                <a:lnTo>
                  <a:pt x="61313" y="7233"/>
                </a:lnTo>
                <a:lnTo>
                  <a:pt x="61065" y="7271"/>
                </a:lnTo>
                <a:lnTo>
                  <a:pt x="60836" y="7347"/>
                </a:lnTo>
                <a:lnTo>
                  <a:pt x="60607" y="7423"/>
                </a:lnTo>
                <a:lnTo>
                  <a:pt x="60378" y="7538"/>
                </a:lnTo>
                <a:lnTo>
                  <a:pt x="60168" y="7652"/>
                </a:lnTo>
                <a:lnTo>
                  <a:pt x="59959" y="7786"/>
                </a:lnTo>
                <a:lnTo>
                  <a:pt x="59768" y="7939"/>
                </a:lnTo>
                <a:lnTo>
                  <a:pt x="59577" y="8110"/>
                </a:lnTo>
                <a:lnTo>
                  <a:pt x="59405" y="8282"/>
                </a:lnTo>
                <a:lnTo>
                  <a:pt x="59252" y="8473"/>
                </a:lnTo>
                <a:lnTo>
                  <a:pt x="59100" y="8664"/>
                </a:lnTo>
                <a:lnTo>
                  <a:pt x="58966" y="8874"/>
                </a:lnTo>
                <a:lnTo>
                  <a:pt x="58852" y="9084"/>
                </a:lnTo>
                <a:lnTo>
                  <a:pt x="58737" y="9293"/>
                </a:lnTo>
                <a:lnTo>
                  <a:pt x="58642" y="9522"/>
                </a:lnTo>
                <a:lnTo>
                  <a:pt x="58546" y="9751"/>
                </a:lnTo>
                <a:lnTo>
                  <a:pt x="58413" y="10229"/>
                </a:lnTo>
                <a:lnTo>
                  <a:pt x="58298" y="10706"/>
                </a:lnTo>
                <a:lnTo>
                  <a:pt x="58222" y="11202"/>
                </a:lnTo>
                <a:lnTo>
                  <a:pt x="58203" y="11698"/>
                </a:lnTo>
                <a:lnTo>
                  <a:pt x="58108" y="11488"/>
                </a:lnTo>
                <a:lnTo>
                  <a:pt x="58012" y="11278"/>
                </a:lnTo>
                <a:lnTo>
                  <a:pt x="57898" y="11087"/>
                </a:lnTo>
                <a:lnTo>
                  <a:pt x="57783" y="10896"/>
                </a:lnTo>
                <a:lnTo>
                  <a:pt x="57650" y="10725"/>
                </a:lnTo>
                <a:lnTo>
                  <a:pt x="57497" y="10553"/>
                </a:lnTo>
                <a:lnTo>
                  <a:pt x="57344" y="10381"/>
                </a:lnTo>
                <a:lnTo>
                  <a:pt x="57192" y="10229"/>
                </a:lnTo>
                <a:lnTo>
                  <a:pt x="57020" y="10076"/>
                </a:lnTo>
                <a:lnTo>
                  <a:pt x="56829" y="9942"/>
                </a:lnTo>
                <a:lnTo>
                  <a:pt x="56638" y="9809"/>
                </a:lnTo>
                <a:lnTo>
                  <a:pt x="56447" y="9694"/>
                </a:lnTo>
                <a:lnTo>
                  <a:pt x="56256" y="9599"/>
                </a:lnTo>
                <a:lnTo>
                  <a:pt x="56047" y="9503"/>
                </a:lnTo>
                <a:lnTo>
                  <a:pt x="55837" y="9408"/>
                </a:lnTo>
                <a:lnTo>
                  <a:pt x="55627" y="9351"/>
                </a:lnTo>
                <a:lnTo>
                  <a:pt x="55398" y="9293"/>
                </a:lnTo>
                <a:lnTo>
                  <a:pt x="55169" y="9236"/>
                </a:lnTo>
                <a:lnTo>
                  <a:pt x="54959" y="9217"/>
                </a:lnTo>
                <a:lnTo>
                  <a:pt x="54730" y="9198"/>
                </a:lnTo>
                <a:lnTo>
                  <a:pt x="54272" y="9198"/>
                </a:lnTo>
                <a:lnTo>
                  <a:pt x="54062" y="9217"/>
                </a:lnTo>
                <a:lnTo>
                  <a:pt x="53833" y="9255"/>
                </a:lnTo>
                <a:lnTo>
                  <a:pt x="53604" y="9313"/>
                </a:lnTo>
                <a:lnTo>
                  <a:pt x="53394" y="9370"/>
                </a:lnTo>
                <a:lnTo>
                  <a:pt x="53184" y="9446"/>
                </a:lnTo>
                <a:lnTo>
                  <a:pt x="52974" y="9522"/>
                </a:lnTo>
                <a:lnTo>
                  <a:pt x="52764" y="9618"/>
                </a:lnTo>
                <a:lnTo>
                  <a:pt x="52573" y="9732"/>
                </a:lnTo>
                <a:lnTo>
                  <a:pt x="52383" y="9847"/>
                </a:lnTo>
                <a:lnTo>
                  <a:pt x="52192" y="9980"/>
                </a:lnTo>
                <a:lnTo>
                  <a:pt x="52192" y="9809"/>
                </a:lnTo>
                <a:lnTo>
                  <a:pt x="52173" y="9637"/>
                </a:lnTo>
                <a:lnTo>
                  <a:pt x="52115" y="9313"/>
                </a:lnTo>
                <a:lnTo>
                  <a:pt x="52001" y="8988"/>
                </a:lnTo>
                <a:lnTo>
                  <a:pt x="51848" y="8664"/>
                </a:lnTo>
                <a:lnTo>
                  <a:pt x="51677" y="8358"/>
                </a:lnTo>
                <a:lnTo>
                  <a:pt x="51467" y="8091"/>
                </a:lnTo>
                <a:lnTo>
                  <a:pt x="51219" y="7843"/>
                </a:lnTo>
                <a:lnTo>
                  <a:pt x="50970" y="7633"/>
                </a:lnTo>
                <a:lnTo>
                  <a:pt x="50684" y="7462"/>
                </a:lnTo>
                <a:lnTo>
                  <a:pt x="50379" y="7328"/>
                </a:lnTo>
                <a:lnTo>
                  <a:pt x="50074" y="7213"/>
                </a:lnTo>
                <a:lnTo>
                  <a:pt x="49749" y="7156"/>
                </a:lnTo>
                <a:lnTo>
                  <a:pt x="49406" y="7137"/>
                </a:lnTo>
                <a:lnTo>
                  <a:pt x="49081" y="7156"/>
                </a:lnTo>
                <a:lnTo>
                  <a:pt x="48757" y="7194"/>
                </a:lnTo>
                <a:lnTo>
                  <a:pt x="48432" y="7290"/>
                </a:lnTo>
                <a:lnTo>
                  <a:pt x="48509" y="6984"/>
                </a:lnTo>
                <a:lnTo>
                  <a:pt x="48547" y="6660"/>
                </a:lnTo>
                <a:lnTo>
                  <a:pt x="48585" y="6336"/>
                </a:lnTo>
                <a:lnTo>
                  <a:pt x="48585" y="6011"/>
                </a:lnTo>
                <a:lnTo>
                  <a:pt x="48566" y="5706"/>
                </a:lnTo>
                <a:lnTo>
                  <a:pt x="48547" y="5401"/>
                </a:lnTo>
                <a:lnTo>
                  <a:pt x="48490" y="5076"/>
                </a:lnTo>
                <a:lnTo>
                  <a:pt x="48413" y="4771"/>
                </a:lnTo>
                <a:lnTo>
                  <a:pt x="48337" y="4485"/>
                </a:lnTo>
                <a:lnTo>
                  <a:pt x="48223" y="4179"/>
                </a:lnTo>
                <a:lnTo>
                  <a:pt x="48089" y="3893"/>
                </a:lnTo>
                <a:lnTo>
                  <a:pt x="47955" y="3607"/>
                </a:lnTo>
                <a:lnTo>
                  <a:pt x="47784" y="3340"/>
                </a:lnTo>
                <a:lnTo>
                  <a:pt x="47612" y="3072"/>
                </a:lnTo>
                <a:lnTo>
                  <a:pt x="47402" y="2824"/>
                </a:lnTo>
                <a:lnTo>
                  <a:pt x="47192" y="2576"/>
                </a:lnTo>
                <a:lnTo>
                  <a:pt x="46963" y="2347"/>
                </a:lnTo>
                <a:lnTo>
                  <a:pt x="46715" y="2137"/>
                </a:lnTo>
                <a:lnTo>
                  <a:pt x="46448" y="1947"/>
                </a:lnTo>
                <a:lnTo>
                  <a:pt x="46181" y="1756"/>
                </a:lnTo>
                <a:lnTo>
                  <a:pt x="45894" y="1603"/>
                </a:lnTo>
                <a:lnTo>
                  <a:pt x="45608" y="1450"/>
                </a:lnTo>
                <a:lnTo>
                  <a:pt x="45303" y="1317"/>
                </a:lnTo>
                <a:lnTo>
                  <a:pt x="44998" y="1202"/>
                </a:lnTo>
                <a:lnTo>
                  <a:pt x="44673" y="1126"/>
                </a:lnTo>
                <a:lnTo>
                  <a:pt x="44368" y="1050"/>
                </a:lnTo>
                <a:lnTo>
                  <a:pt x="44043" y="992"/>
                </a:lnTo>
                <a:lnTo>
                  <a:pt x="43719" y="954"/>
                </a:lnTo>
                <a:lnTo>
                  <a:pt x="43395" y="935"/>
                </a:lnTo>
                <a:lnTo>
                  <a:pt x="43051" y="954"/>
                </a:lnTo>
                <a:lnTo>
                  <a:pt x="42727" y="973"/>
                </a:lnTo>
                <a:lnTo>
                  <a:pt x="42402" y="1031"/>
                </a:lnTo>
                <a:lnTo>
                  <a:pt x="42135" y="1088"/>
                </a:lnTo>
                <a:lnTo>
                  <a:pt x="41849" y="1164"/>
                </a:lnTo>
                <a:lnTo>
                  <a:pt x="41582" y="1260"/>
                </a:lnTo>
                <a:lnTo>
                  <a:pt x="41315" y="1374"/>
                </a:lnTo>
                <a:lnTo>
                  <a:pt x="41047" y="1489"/>
                </a:lnTo>
                <a:lnTo>
                  <a:pt x="40799" y="1641"/>
                </a:lnTo>
                <a:lnTo>
                  <a:pt x="40570" y="1813"/>
                </a:lnTo>
                <a:lnTo>
                  <a:pt x="40341" y="2004"/>
                </a:lnTo>
                <a:lnTo>
                  <a:pt x="40131" y="2195"/>
                </a:lnTo>
                <a:lnTo>
                  <a:pt x="39941" y="2424"/>
                </a:lnTo>
                <a:lnTo>
                  <a:pt x="39788" y="2653"/>
                </a:lnTo>
                <a:lnTo>
                  <a:pt x="39635" y="2920"/>
                </a:lnTo>
                <a:lnTo>
                  <a:pt x="39521" y="3168"/>
                </a:lnTo>
                <a:lnTo>
                  <a:pt x="39425" y="3454"/>
                </a:lnTo>
                <a:lnTo>
                  <a:pt x="39387" y="3645"/>
                </a:lnTo>
                <a:lnTo>
                  <a:pt x="39387" y="3511"/>
                </a:lnTo>
                <a:lnTo>
                  <a:pt x="39368" y="3340"/>
                </a:lnTo>
                <a:lnTo>
                  <a:pt x="39349" y="3168"/>
                </a:lnTo>
                <a:lnTo>
                  <a:pt x="39311" y="2996"/>
                </a:lnTo>
                <a:lnTo>
                  <a:pt x="39196" y="2653"/>
                </a:lnTo>
                <a:lnTo>
                  <a:pt x="39063" y="2309"/>
                </a:lnTo>
                <a:lnTo>
                  <a:pt x="38891" y="2004"/>
                </a:lnTo>
                <a:lnTo>
                  <a:pt x="38681" y="1718"/>
                </a:lnTo>
                <a:lnTo>
                  <a:pt x="38452" y="1431"/>
                </a:lnTo>
                <a:lnTo>
                  <a:pt x="38223" y="1183"/>
                </a:lnTo>
                <a:lnTo>
                  <a:pt x="37956" y="973"/>
                </a:lnTo>
                <a:lnTo>
                  <a:pt x="37670" y="782"/>
                </a:lnTo>
                <a:lnTo>
                  <a:pt x="37364" y="592"/>
                </a:lnTo>
                <a:lnTo>
                  <a:pt x="37059" y="458"/>
                </a:lnTo>
                <a:lnTo>
                  <a:pt x="36735" y="324"/>
                </a:lnTo>
                <a:lnTo>
                  <a:pt x="36410" y="210"/>
                </a:lnTo>
                <a:lnTo>
                  <a:pt x="36067" y="134"/>
                </a:lnTo>
                <a:lnTo>
                  <a:pt x="35780" y="76"/>
                </a:lnTo>
                <a:lnTo>
                  <a:pt x="35494" y="38"/>
                </a:lnTo>
                <a:lnTo>
                  <a:pt x="35189" y="0"/>
                </a:lnTo>
                <a:close/>
              </a:path>
            </a:pathLst>
          </a:custGeom>
          <a:solidFill>
            <a:schemeClr val="lt1"/>
          </a:solidFill>
          <a:ln>
            <a:noFill/>
          </a:ln>
          <a:effectLst>
            <a:outerShdw blurRad="57150" dist="57150" dir="2154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9" name="Google Shape;989;p31"/>
          <p:cNvSpPr/>
          <p:nvPr/>
        </p:nvSpPr>
        <p:spPr>
          <a:xfrm flipH="1">
            <a:off x="4444925" y="85400"/>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0" name="Google Shape;990;p31"/>
          <p:cNvSpPr/>
          <p:nvPr/>
        </p:nvSpPr>
        <p:spPr>
          <a:xfrm>
            <a:off x="6161207" y="8540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1" name="Google Shape;991;p31"/>
          <p:cNvSpPr/>
          <p:nvPr/>
        </p:nvSpPr>
        <p:spPr>
          <a:xfrm>
            <a:off x="5470273" y="24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2" name="Google Shape;992;p31"/>
          <p:cNvSpPr/>
          <p:nvPr/>
        </p:nvSpPr>
        <p:spPr>
          <a:xfrm rot="2516804" flipH="1">
            <a:off x="7811255" y="206206"/>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3" name="Google Shape;993;p31"/>
          <p:cNvSpPr/>
          <p:nvPr/>
        </p:nvSpPr>
        <p:spPr>
          <a:xfrm>
            <a:off x="6676773" y="477300"/>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4" name="Google Shape;994;p31"/>
          <p:cNvSpPr/>
          <p:nvPr/>
        </p:nvSpPr>
        <p:spPr>
          <a:xfrm rot="2417287">
            <a:off x="4439775" y="801156"/>
            <a:ext cx="194623" cy="195641"/>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31"/>
          <p:cNvSpPr/>
          <p:nvPr/>
        </p:nvSpPr>
        <p:spPr>
          <a:xfrm rot="-2516804">
            <a:off x="284871" y="7953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6" name="Google Shape;996;p31"/>
          <p:cNvSpPr/>
          <p:nvPr/>
        </p:nvSpPr>
        <p:spPr>
          <a:xfrm>
            <a:off x="6165273" y="10148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7" name="Google Shape;997;p31"/>
          <p:cNvSpPr/>
          <p:nvPr/>
        </p:nvSpPr>
        <p:spPr>
          <a:xfrm>
            <a:off x="3184273" y="1113467"/>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8" name="Google Shape;998;p31"/>
          <p:cNvSpPr/>
          <p:nvPr/>
        </p:nvSpPr>
        <p:spPr>
          <a:xfrm rot="2517313" flipH="1">
            <a:off x="9681736" y="1108938"/>
            <a:ext cx="137437" cy="138156"/>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9" name="Google Shape;999;p31"/>
          <p:cNvSpPr/>
          <p:nvPr/>
        </p:nvSpPr>
        <p:spPr>
          <a:xfrm>
            <a:off x="10733607" y="12753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0" name="Google Shape;1000;p31"/>
          <p:cNvSpPr/>
          <p:nvPr/>
        </p:nvSpPr>
        <p:spPr>
          <a:xfrm>
            <a:off x="11301275" y="1670181"/>
            <a:ext cx="168253" cy="139175"/>
          </a:xfrm>
          <a:custGeom>
            <a:avLst/>
            <a:gdLst/>
            <a:ahLst/>
            <a:cxnLst/>
            <a:rect l="l" t="t" r="r" b="b"/>
            <a:pathLst>
              <a:path w="15918" h="13167" extrusionOk="0">
                <a:moveTo>
                  <a:pt x="4119" y="1"/>
                </a:moveTo>
                <a:lnTo>
                  <a:pt x="3885" y="451"/>
                </a:lnTo>
                <a:lnTo>
                  <a:pt x="3651" y="900"/>
                </a:lnTo>
                <a:lnTo>
                  <a:pt x="3148" y="1818"/>
                </a:lnTo>
                <a:lnTo>
                  <a:pt x="2608" y="2753"/>
                </a:lnTo>
                <a:lnTo>
                  <a:pt x="2051" y="3670"/>
                </a:lnTo>
                <a:lnTo>
                  <a:pt x="1493" y="4605"/>
                </a:lnTo>
                <a:lnTo>
                  <a:pt x="954" y="5541"/>
                </a:lnTo>
                <a:lnTo>
                  <a:pt x="450" y="6440"/>
                </a:lnTo>
                <a:lnTo>
                  <a:pt x="216" y="6907"/>
                </a:lnTo>
                <a:lnTo>
                  <a:pt x="0" y="7339"/>
                </a:lnTo>
                <a:lnTo>
                  <a:pt x="270" y="7717"/>
                </a:lnTo>
                <a:lnTo>
                  <a:pt x="558" y="8077"/>
                </a:lnTo>
                <a:lnTo>
                  <a:pt x="882" y="8418"/>
                </a:lnTo>
                <a:lnTo>
                  <a:pt x="1205" y="8760"/>
                </a:lnTo>
                <a:lnTo>
                  <a:pt x="1547" y="9084"/>
                </a:lnTo>
                <a:lnTo>
                  <a:pt x="1889" y="9389"/>
                </a:lnTo>
                <a:lnTo>
                  <a:pt x="2249" y="9713"/>
                </a:lnTo>
                <a:lnTo>
                  <a:pt x="2626" y="10001"/>
                </a:lnTo>
                <a:lnTo>
                  <a:pt x="3022" y="10289"/>
                </a:lnTo>
                <a:lnTo>
                  <a:pt x="3418" y="10559"/>
                </a:lnTo>
                <a:lnTo>
                  <a:pt x="3831" y="10828"/>
                </a:lnTo>
                <a:lnTo>
                  <a:pt x="4245" y="11080"/>
                </a:lnTo>
                <a:lnTo>
                  <a:pt x="4677" y="11314"/>
                </a:lnTo>
                <a:lnTo>
                  <a:pt x="5108" y="11548"/>
                </a:lnTo>
                <a:lnTo>
                  <a:pt x="5558" y="11746"/>
                </a:lnTo>
                <a:lnTo>
                  <a:pt x="6008" y="11943"/>
                </a:lnTo>
                <a:lnTo>
                  <a:pt x="6457" y="12141"/>
                </a:lnTo>
                <a:lnTo>
                  <a:pt x="6907" y="12303"/>
                </a:lnTo>
                <a:lnTo>
                  <a:pt x="7374" y="12465"/>
                </a:lnTo>
                <a:lnTo>
                  <a:pt x="7842" y="12609"/>
                </a:lnTo>
                <a:lnTo>
                  <a:pt x="8310" y="12735"/>
                </a:lnTo>
                <a:lnTo>
                  <a:pt x="8777" y="12843"/>
                </a:lnTo>
                <a:lnTo>
                  <a:pt x="9263" y="12933"/>
                </a:lnTo>
                <a:lnTo>
                  <a:pt x="9731" y="13023"/>
                </a:lnTo>
                <a:lnTo>
                  <a:pt x="10198" y="13077"/>
                </a:lnTo>
                <a:lnTo>
                  <a:pt x="10684" y="13130"/>
                </a:lnTo>
                <a:lnTo>
                  <a:pt x="11151" y="13148"/>
                </a:lnTo>
                <a:lnTo>
                  <a:pt x="11619" y="13166"/>
                </a:lnTo>
                <a:lnTo>
                  <a:pt x="12087" y="13148"/>
                </a:lnTo>
                <a:lnTo>
                  <a:pt x="12554" y="13130"/>
                </a:lnTo>
                <a:lnTo>
                  <a:pt x="13004" y="13094"/>
                </a:lnTo>
                <a:lnTo>
                  <a:pt x="13454" y="13023"/>
                </a:lnTo>
                <a:lnTo>
                  <a:pt x="15918" y="4497"/>
                </a:lnTo>
                <a:lnTo>
                  <a:pt x="15522" y="4587"/>
                </a:lnTo>
                <a:lnTo>
                  <a:pt x="15108" y="4659"/>
                </a:lnTo>
                <a:lnTo>
                  <a:pt x="14695" y="4731"/>
                </a:lnTo>
                <a:lnTo>
                  <a:pt x="14263" y="4767"/>
                </a:lnTo>
                <a:lnTo>
                  <a:pt x="13849" y="4803"/>
                </a:lnTo>
                <a:lnTo>
                  <a:pt x="12986" y="4803"/>
                </a:lnTo>
                <a:lnTo>
                  <a:pt x="12554" y="4767"/>
                </a:lnTo>
                <a:lnTo>
                  <a:pt x="12123" y="4731"/>
                </a:lnTo>
                <a:lnTo>
                  <a:pt x="11709" y="4659"/>
                </a:lnTo>
                <a:lnTo>
                  <a:pt x="11277" y="4587"/>
                </a:lnTo>
                <a:lnTo>
                  <a:pt x="10864" y="4479"/>
                </a:lnTo>
                <a:lnTo>
                  <a:pt x="10468" y="4371"/>
                </a:lnTo>
                <a:lnTo>
                  <a:pt x="10072" y="4228"/>
                </a:lnTo>
                <a:lnTo>
                  <a:pt x="9695" y="4066"/>
                </a:lnTo>
                <a:lnTo>
                  <a:pt x="9317" y="3886"/>
                </a:lnTo>
                <a:lnTo>
                  <a:pt x="8957" y="3706"/>
                </a:lnTo>
                <a:lnTo>
                  <a:pt x="8615" y="3508"/>
                </a:lnTo>
                <a:lnTo>
                  <a:pt x="7914" y="3077"/>
                </a:lnTo>
                <a:lnTo>
                  <a:pt x="7249" y="2609"/>
                </a:lnTo>
                <a:lnTo>
                  <a:pt x="6601" y="2123"/>
                </a:lnTo>
                <a:lnTo>
                  <a:pt x="5972" y="1602"/>
                </a:lnTo>
                <a:lnTo>
                  <a:pt x="5342" y="1080"/>
                </a:lnTo>
                <a:lnTo>
                  <a:pt x="4119"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31"/>
          <p:cNvSpPr/>
          <p:nvPr/>
        </p:nvSpPr>
        <p:spPr>
          <a:xfrm>
            <a:off x="11636107" y="1700233"/>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2" name="Google Shape;1002;p31"/>
          <p:cNvSpPr/>
          <p:nvPr/>
        </p:nvSpPr>
        <p:spPr>
          <a:xfrm>
            <a:off x="1992073" y="17846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3" name="Google Shape;1003;p31"/>
          <p:cNvSpPr/>
          <p:nvPr/>
        </p:nvSpPr>
        <p:spPr>
          <a:xfrm rot="2516804" flipH="1">
            <a:off x="11767304" y="2157540"/>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4" name="Google Shape;1004;p31"/>
          <p:cNvSpPr/>
          <p:nvPr/>
        </p:nvSpPr>
        <p:spPr>
          <a:xfrm>
            <a:off x="639141" y="2472767"/>
            <a:ext cx="184311" cy="277728"/>
          </a:xfrm>
          <a:custGeom>
            <a:avLst/>
            <a:gdLst/>
            <a:ahLst/>
            <a:cxnLst/>
            <a:rect l="l" t="t" r="r" b="b"/>
            <a:pathLst>
              <a:path w="19552" h="29462" extrusionOk="0">
                <a:moveTo>
                  <a:pt x="15990" y="1"/>
                </a:moveTo>
                <a:lnTo>
                  <a:pt x="15145" y="432"/>
                </a:lnTo>
                <a:lnTo>
                  <a:pt x="14281" y="828"/>
                </a:lnTo>
                <a:lnTo>
                  <a:pt x="13418" y="1206"/>
                </a:lnTo>
                <a:lnTo>
                  <a:pt x="12555" y="1547"/>
                </a:lnTo>
                <a:lnTo>
                  <a:pt x="11674" y="1889"/>
                </a:lnTo>
                <a:lnTo>
                  <a:pt x="10792" y="2213"/>
                </a:lnTo>
                <a:lnTo>
                  <a:pt x="9012" y="2842"/>
                </a:lnTo>
                <a:lnTo>
                  <a:pt x="9317" y="3184"/>
                </a:lnTo>
                <a:lnTo>
                  <a:pt x="9623" y="3544"/>
                </a:lnTo>
                <a:lnTo>
                  <a:pt x="9911" y="3922"/>
                </a:lnTo>
                <a:lnTo>
                  <a:pt x="10181" y="4317"/>
                </a:lnTo>
                <a:lnTo>
                  <a:pt x="10415" y="4731"/>
                </a:lnTo>
                <a:lnTo>
                  <a:pt x="10523" y="4929"/>
                </a:lnTo>
                <a:lnTo>
                  <a:pt x="10612" y="5145"/>
                </a:lnTo>
                <a:lnTo>
                  <a:pt x="10702" y="5360"/>
                </a:lnTo>
                <a:lnTo>
                  <a:pt x="10774" y="5594"/>
                </a:lnTo>
                <a:lnTo>
                  <a:pt x="10828" y="5810"/>
                </a:lnTo>
                <a:lnTo>
                  <a:pt x="10864" y="6026"/>
                </a:lnTo>
                <a:lnTo>
                  <a:pt x="10900" y="6296"/>
                </a:lnTo>
                <a:lnTo>
                  <a:pt x="10900" y="6547"/>
                </a:lnTo>
                <a:lnTo>
                  <a:pt x="10882" y="6817"/>
                </a:lnTo>
                <a:lnTo>
                  <a:pt x="10846" y="7069"/>
                </a:lnTo>
                <a:lnTo>
                  <a:pt x="10792" y="7321"/>
                </a:lnTo>
                <a:lnTo>
                  <a:pt x="10720" y="7573"/>
                </a:lnTo>
                <a:lnTo>
                  <a:pt x="10630" y="7806"/>
                </a:lnTo>
                <a:lnTo>
                  <a:pt x="10523" y="8058"/>
                </a:lnTo>
                <a:lnTo>
                  <a:pt x="10397" y="8292"/>
                </a:lnTo>
                <a:lnTo>
                  <a:pt x="10271" y="8508"/>
                </a:lnTo>
                <a:lnTo>
                  <a:pt x="10127" y="8742"/>
                </a:lnTo>
                <a:lnTo>
                  <a:pt x="9965" y="8958"/>
                </a:lnTo>
                <a:lnTo>
                  <a:pt x="9803" y="9155"/>
                </a:lnTo>
                <a:lnTo>
                  <a:pt x="9623" y="9371"/>
                </a:lnTo>
                <a:lnTo>
                  <a:pt x="9443" y="9551"/>
                </a:lnTo>
                <a:lnTo>
                  <a:pt x="9246" y="9731"/>
                </a:lnTo>
                <a:lnTo>
                  <a:pt x="8850" y="10073"/>
                </a:lnTo>
                <a:lnTo>
                  <a:pt x="8436" y="10396"/>
                </a:lnTo>
                <a:lnTo>
                  <a:pt x="8005" y="10702"/>
                </a:lnTo>
                <a:lnTo>
                  <a:pt x="7555" y="10972"/>
                </a:lnTo>
                <a:lnTo>
                  <a:pt x="6656" y="11529"/>
                </a:lnTo>
                <a:lnTo>
                  <a:pt x="6224" y="11817"/>
                </a:lnTo>
                <a:lnTo>
                  <a:pt x="5774" y="12105"/>
                </a:lnTo>
                <a:lnTo>
                  <a:pt x="5361" y="12411"/>
                </a:lnTo>
                <a:lnTo>
                  <a:pt x="4947" y="12735"/>
                </a:lnTo>
                <a:lnTo>
                  <a:pt x="4551" y="13076"/>
                </a:lnTo>
                <a:lnTo>
                  <a:pt x="4174" y="13436"/>
                </a:lnTo>
                <a:lnTo>
                  <a:pt x="3814" y="13814"/>
                </a:lnTo>
                <a:lnTo>
                  <a:pt x="3472" y="14191"/>
                </a:lnTo>
                <a:lnTo>
                  <a:pt x="3148" y="14587"/>
                </a:lnTo>
                <a:lnTo>
                  <a:pt x="2843" y="15001"/>
                </a:lnTo>
                <a:lnTo>
                  <a:pt x="2537" y="15432"/>
                </a:lnTo>
                <a:lnTo>
                  <a:pt x="2267" y="15864"/>
                </a:lnTo>
                <a:lnTo>
                  <a:pt x="1997" y="16314"/>
                </a:lnTo>
                <a:lnTo>
                  <a:pt x="1746" y="16781"/>
                </a:lnTo>
                <a:lnTo>
                  <a:pt x="1530" y="17249"/>
                </a:lnTo>
                <a:lnTo>
                  <a:pt x="1314" y="17734"/>
                </a:lnTo>
                <a:lnTo>
                  <a:pt x="1116" y="18220"/>
                </a:lnTo>
                <a:lnTo>
                  <a:pt x="936" y="18706"/>
                </a:lnTo>
                <a:lnTo>
                  <a:pt x="756" y="19209"/>
                </a:lnTo>
                <a:lnTo>
                  <a:pt x="612" y="19713"/>
                </a:lnTo>
                <a:lnTo>
                  <a:pt x="487" y="20234"/>
                </a:lnTo>
                <a:lnTo>
                  <a:pt x="361" y="20738"/>
                </a:lnTo>
                <a:lnTo>
                  <a:pt x="271" y="21260"/>
                </a:lnTo>
                <a:lnTo>
                  <a:pt x="181" y="21799"/>
                </a:lnTo>
                <a:lnTo>
                  <a:pt x="109" y="22321"/>
                </a:lnTo>
                <a:lnTo>
                  <a:pt x="55" y="22842"/>
                </a:lnTo>
                <a:lnTo>
                  <a:pt x="19" y="23382"/>
                </a:lnTo>
                <a:lnTo>
                  <a:pt x="1" y="23904"/>
                </a:lnTo>
                <a:lnTo>
                  <a:pt x="1" y="24443"/>
                </a:lnTo>
                <a:lnTo>
                  <a:pt x="19" y="24965"/>
                </a:lnTo>
                <a:lnTo>
                  <a:pt x="55" y="25504"/>
                </a:lnTo>
                <a:lnTo>
                  <a:pt x="91" y="26026"/>
                </a:lnTo>
                <a:lnTo>
                  <a:pt x="163" y="26547"/>
                </a:lnTo>
                <a:lnTo>
                  <a:pt x="235" y="27069"/>
                </a:lnTo>
                <a:lnTo>
                  <a:pt x="1386" y="27483"/>
                </a:lnTo>
                <a:lnTo>
                  <a:pt x="2537" y="27860"/>
                </a:lnTo>
                <a:lnTo>
                  <a:pt x="3706" y="28202"/>
                </a:lnTo>
                <a:lnTo>
                  <a:pt x="4875" y="28508"/>
                </a:lnTo>
                <a:lnTo>
                  <a:pt x="6062" y="28796"/>
                </a:lnTo>
                <a:lnTo>
                  <a:pt x="7249" y="29047"/>
                </a:lnTo>
                <a:lnTo>
                  <a:pt x="8436" y="29281"/>
                </a:lnTo>
                <a:lnTo>
                  <a:pt x="9641" y="29461"/>
                </a:lnTo>
                <a:lnTo>
                  <a:pt x="9461" y="29173"/>
                </a:lnTo>
                <a:lnTo>
                  <a:pt x="9281" y="28886"/>
                </a:lnTo>
                <a:lnTo>
                  <a:pt x="9120" y="28580"/>
                </a:lnTo>
                <a:lnTo>
                  <a:pt x="8994" y="28274"/>
                </a:lnTo>
                <a:lnTo>
                  <a:pt x="8850" y="27950"/>
                </a:lnTo>
                <a:lnTo>
                  <a:pt x="8742" y="27627"/>
                </a:lnTo>
                <a:lnTo>
                  <a:pt x="8652" y="27285"/>
                </a:lnTo>
                <a:lnTo>
                  <a:pt x="8562" y="26943"/>
                </a:lnTo>
                <a:lnTo>
                  <a:pt x="8490" y="26619"/>
                </a:lnTo>
                <a:lnTo>
                  <a:pt x="8418" y="26260"/>
                </a:lnTo>
                <a:lnTo>
                  <a:pt x="8382" y="25918"/>
                </a:lnTo>
                <a:lnTo>
                  <a:pt x="8346" y="25576"/>
                </a:lnTo>
                <a:lnTo>
                  <a:pt x="8328" y="25216"/>
                </a:lnTo>
                <a:lnTo>
                  <a:pt x="8328" y="24875"/>
                </a:lnTo>
                <a:lnTo>
                  <a:pt x="8346" y="24515"/>
                </a:lnTo>
                <a:lnTo>
                  <a:pt x="8364" y="24173"/>
                </a:lnTo>
                <a:lnTo>
                  <a:pt x="8400" y="23814"/>
                </a:lnTo>
                <a:lnTo>
                  <a:pt x="8454" y="23472"/>
                </a:lnTo>
                <a:lnTo>
                  <a:pt x="8526" y="23130"/>
                </a:lnTo>
                <a:lnTo>
                  <a:pt x="8598" y="22788"/>
                </a:lnTo>
                <a:lnTo>
                  <a:pt x="8706" y="22465"/>
                </a:lnTo>
                <a:lnTo>
                  <a:pt x="8814" y="22141"/>
                </a:lnTo>
                <a:lnTo>
                  <a:pt x="8922" y="21817"/>
                </a:lnTo>
                <a:lnTo>
                  <a:pt x="9066" y="21493"/>
                </a:lnTo>
                <a:lnTo>
                  <a:pt x="9210" y="21188"/>
                </a:lnTo>
                <a:lnTo>
                  <a:pt x="9371" y="20882"/>
                </a:lnTo>
                <a:lnTo>
                  <a:pt x="9551" y="20594"/>
                </a:lnTo>
                <a:lnTo>
                  <a:pt x="9749" y="20306"/>
                </a:lnTo>
                <a:lnTo>
                  <a:pt x="9947" y="20037"/>
                </a:lnTo>
                <a:lnTo>
                  <a:pt x="10163" y="19785"/>
                </a:lnTo>
                <a:lnTo>
                  <a:pt x="10397" y="19533"/>
                </a:lnTo>
                <a:lnTo>
                  <a:pt x="10648" y="19299"/>
                </a:lnTo>
                <a:lnTo>
                  <a:pt x="10918" y="19065"/>
                </a:lnTo>
                <a:lnTo>
                  <a:pt x="11188" y="18832"/>
                </a:lnTo>
                <a:lnTo>
                  <a:pt x="11476" y="18634"/>
                </a:lnTo>
                <a:lnTo>
                  <a:pt x="11764" y="18436"/>
                </a:lnTo>
                <a:lnTo>
                  <a:pt x="12357" y="18040"/>
                </a:lnTo>
                <a:lnTo>
                  <a:pt x="12969" y="17681"/>
                </a:lnTo>
                <a:lnTo>
                  <a:pt x="14192" y="16961"/>
                </a:lnTo>
                <a:lnTo>
                  <a:pt x="14803" y="16583"/>
                </a:lnTo>
                <a:lnTo>
                  <a:pt x="15091" y="16386"/>
                </a:lnTo>
                <a:lnTo>
                  <a:pt x="15379" y="16170"/>
                </a:lnTo>
                <a:lnTo>
                  <a:pt x="15828" y="15810"/>
                </a:lnTo>
                <a:lnTo>
                  <a:pt x="16260" y="15432"/>
                </a:lnTo>
                <a:lnTo>
                  <a:pt x="16674" y="15019"/>
                </a:lnTo>
                <a:lnTo>
                  <a:pt x="17051" y="14587"/>
                </a:lnTo>
                <a:lnTo>
                  <a:pt x="17411" y="14137"/>
                </a:lnTo>
                <a:lnTo>
                  <a:pt x="17753" y="13670"/>
                </a:lnTo>
                <a:lnTo>
                  <a:pt x="18058" y="13184"/>
                </a:lnTo>
                <a:lnTo>
                  <a:pt x="18346" y="12663"/>
                </a:lnTo>
                <a:lnTo>
                  <a:pt x="18598" y="12159"/>
                </a:lnTo>
                <a:lnTo>
                  <a:pt x="18832" y="11619"/>
                </a:lnTo>
                <a:lnTo>
                  <a:pt x="19030" y="11080"/>
                </a:lnTo>
                <a:lnTo>
                  <a:pt x="19192" y="10522"/>
                </a:lnTo>
                <a:lnTo>
                  <a:pt x="19335" y="9965"/>
                </a:lnTo>
                <a:lnTo>
                  <a:pt x="19443" y="9389"/>
                </a:lnTo>
                <a:lnTo>
                  <a:pt x="19515" y="8814"/>
                </a:lnTo>
                <a:lnTo>
                  <a:pt x="19551" y="8238"/>
                </a:lnTo>
                <a:lnTo>
                  <a:pt x="19551" y="7663"/>
                </a:lnTo>
                <a:lnTo>
                  <a:pt x="19533" y="7087"/>
                </a:lnTo>
                <a:lnTo>
                  <a:pt x="19461" y="6511"/>
                </a:lnTo>
                <a:lnTo>
                  <a:pt x="19371" y="5936"/>
                </a:lnTo>
                <a:lnTo>
                  <a:pt x="19246" y="5360"/>
                </a:lnTo>
                <a:lnTo>
                  <a:pt x="19084" y="4803"/>
                </a:lnTo>
                <a:lnTo>
                  <a:pt x="18904" y="4263"/>
                </a:lnTo>
                <a:lnTo>
                  <a:pt x="18688" y="3724"/>
                </a:lnTo>
                <a:lnTo>
                  <a:pt x="18436" y="3202"/>
                </a:lnTo>
                <a:lnTo>
                  <a:pt x="18166" y="2681"/>
                </a:lnTo>
                <a:lnTo>
                  <a:pt x="17879" y="2195"/>
                </a:lnTo>
                <a:lnTo>
                  <a:pt x="17555" y="1709"/>
                </a:lnTo>
                <a:lnTo>
                  <a:pt x="17195" y="1260"/>
                </a:lnTo>
                <a:lnTo>
                  <a:pt x="16817" y="810"/>
                </a:lnTo>
                <a:lnTo>
                  <a:pt x="16422" y="396"/>
                </a:lnTo>
                <a:lnTo>
                  <a:pt x="15990"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5" name="Google Shape;1005;p31"/>
          <p:cNvSpPr/>
          <p:nvPr/>
        </p:nvSpPr>
        <p:spPr>
          <a:xfrm>
            <a:off x="11935973" y="29009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6" name="Google Shape;1006;p31"/>
          <p:cNvSpPr/>
          <p:nvPr/>
        </p:nvSpPr>
        <p:spPr>
          <a:xfrm rot="-2516804">
            <a:off x="465371" y="3343873"/>
            <a:ext cx="293299" cy="294833"/>
          </a:xfrm>
          <a:custGeom>
            <a:avLst/>
            <a:gdLst/>
            <a:ahLst/>
            <a:cxnLst/>
            <a:rect l="l" t="t" r="r" b="b"/>
            <a:pathLst>
              <a:path w="30972" h="31134" extrusionOk="0">
                <a:moveTo>
                  <a:pt x="20792" y="0"/>
                </a:moveTo>
                <a:lnTo>
                  <a:pt x="20612" y="18"/>
                </a:lnTo>
                <a:lnTo>
                  <a:pt x="20450" y="36"/>
                </a:lnTo>
                <a:lnTo>
                  <a:pt x="20288" y="72"/>
                </a:lnTo>
                <a:lnTo>
                  <a:pt x="20109" y="108"/>
                </a:lnTo>
                <a:lnTo>
                  <a:pt x="19947" y="162"/>
                </a:lnTo>
                <a:lnTo>
                  <a:pt x="19785" y="234"/>
                </a:lnTo>
                <a:lnTo>
                  <a:pt x="19623" y="324"/>
                </a:lnTo>
                <a:lnTo>
                  <a:pt x="19461" y="414"/>
                </a:lnTo>
                <a:lnTo>
                  <a:pt x="19317" y="522"/>
                </a:lnTo>
                <a:lnTo>
                  <a:pt x="14065" y="4587"/>
                </a:lnTo>
                <a:lnTo>
                  <a:pt x="13814" y="4767"/>
                </a:lnTo>
                <a:lnTo>
                  <a:pt x="13562" y="4893"/>
                </a:lnTo>
                <a:lnTo>
                  <a:pt x="13274" y="5000"/>
                </a:lnTo>
                <a:lnTo>
                  <a:pt x="12986" y="5072"/>
                </a:lnTo>
                <a:lnTo>
                  <a:pt x="12699" y="5108"/>
                </a:lnTo>
                <a:lnTo>
                  <a:pt x="12393" y="5108"/>
                </a:lnTo>
                <a:lnTo>
                  <a:pt x="12105" y="5072"/>
                </a:lnTo>
                <a:lnTo>
                  <a:pt x="11799" y="5000"/>
                </a:lnTo>
                <a:lnTo>
                  <a:pt x="5486" y="2986"/>
                </a:lnTo>
                <a:lnTo>
                  <a:pt x="5306" y="2932"/>
                </a:lnTo>
                <a:lnTo>
                  <a:pt x="5127" y="2896"/>
                </a:lnTo>
                <a:lnTo>
                  <a:pt x="4947" y="2860"/>
                </a:lnTo>
                <a:lnTo>
                  <a:pt x="4587" y="2860"/>
                </a:lnTo>
                <a:lnTo>
                  <a:pt x="4425" y="2878"/>
                </a:lnTo>
                <a:lnTo>
                  <a:pt x="4245" y="2896"/>
                </a:lnTo>
                <a:lnTo>
                  <a:pt x="4083" y="2950"/>
                </a:lnTo>
                <a:lnTo>
                  <a:pt x="3922" y="2986"/>
                </a:lnTo>
                <a:lnTo>
                  <a:pt x="3760" y="3058"/>
                </a:lnTo>
                <a:lnTo>
                  <a:pt x="3616" y="3130"/>
                </a:lnTo>
                <a:lnTo>
                  <a:pt x="3472" y="3202"/>
                </a:lnTo>
                <a:lnTo>
                  <a:pt x="3328" y="3292"/>
                </a:lnTo>
                <a:lnTo>
                  <a:pt x="3202" y="3400"/>
                </a:lnTo>
                <a:lnTo>
                  <a:pt x="3076" y="3508"/>
                </a:lnTo>
                <a:lnTo>
                  <a:pt x="2950" y="3616"/>
                </a:lnTo>
                <a:lnTo>
                  <a:pt x="2752" y="3867"/>
                </a:lnTo>
                <a:lnTo>
                  <a:pt x="2645" y="4011"/>
                </a:lnTo>
                <a:lnTo>
                  <a:pt x="2573" y="4155"/>
                </a:lnTo>
                <a:lnTo>
                  <a:pt x="2483" y="4299"/>
                </a:lnTo>
                <a:lnTo>
                  <a:pt x="2429" y="4443"/>
                </a:lnTo>
                <a:lnTo>
                  <a:pt x="2375" y="4605"/>
                </a:lnTo>
                <a:lnTo>
                  <a:pt x="2321" y="4767"/>
                </a:lnTo>
                <a:lnTo>
                  <a:pt x="2285" y="4928"/>
                </a:lnTo>
                <a:lnTo>
                  <a:pt x="2267" y="5108"/>
                </a:lnTo>
                <a:lnTo>
                  <a:pt x="2267" y="5270"/>
                </a:lnTo>
                <a:lnTo>
                  <a:pt x="2267" y="5450"/>
                </a:lnTo>
                <a:lnTo>
                  <a:pt x="2285" y="5630"/>
                </a:lnTo>
                <a:lnTo>
                  <a:pt x="2303" y="5810"/>
                </a:lnTo>
                <a:lnTo>
                  <a:pt x="2357" y="5990"/>
                </a:lnTo>
                <a:lnTo>
                  <a:pt x="2411" y="6169"/>
                </a:lnTo>
                <a:lnTo>
                  <a:pt x="4659" y="12410"/>
                </a:lnTo>
                <a:lnTo>
                  <a:pt x="4749" y="12698"/>
                </a:lnTo>
                <a:lnTo>
                  <a:pt x="4785" y="13004"/>
                </a:lnTo>
                <a:lnTo>
                  <a:pt x="4803" y="13292"/>
                </a:lnTo>
                <a:lnTo>
                  <a:pt x="4785" y="13580"/>
                </a:lnTo>
                <a:lnTo>
                  <a:pt x="4713" y="13885"/>
                </a:lnTo>
                <a:lnTo>
                  <a:pt x="4623" y="14155"/>
                </a:lnTo>
                <a:lnTo>
                  <a:pt x="4497" y="14425"/>
                </a:lnTo>
                <a:lnTo>
                  <a:pt x="4335" y="14695"/>
                </a:lnTo>
                <a:lnTo>
                  <a:pt x="468" y="20072"/>
                </a:lnTo>
                <a:lnTo>
                  <a:pt x="360" y="20234"/>
                </a:lnTo>
                <a:lnTo>
                  <a:pt x="270" y="20396"/>
                </a:lnTo>
                <a:lnTo>
                  <a:pt x="199" y="20558"/>
                </a:lnTo>
                <a:lnTo>
                  <a:pt x="127" y="20720"/>
                </a:lnTo>
                <a:lnTo>
                  <a:pt x="73" y="20882"/>
                </a:lnTo>
                <a:lnTo>
                  <a:pt x="37" y="21062"/>
                </a:lnTo>
                <a:lnTo>
                  <a:pt x="19" y="21223"/>
                </a:lnTo>
                <a:lnTo>
                  <a:pt x="1" y="21403"/>
                </a:lnTo>
                <a:lnTo>
                  <a:pt x="1" y="21565"/>
                </a:lnTo>
                <a:lnTo>
                  <a:pt x="19" y="21727"/>
                </a:lnTo>
                <a:lnTo>
                  <a:pt x="37" y="21889"/>
                </a:lnTo>
                <a:lnTo>
                  <a:pt x="73" y="22051"/>
                </a:lnTo>
                <a:lnTo>
                  <a:pt x="109" y="22213"/>
                </a:lnTo>
                <a:lnTo>
                  <a:pt x="163" y="22374"/>
                </a:lnTo>
                <a:lnTo>
                  <a:pt x="288" y="22680"/>
                </a:lnTo>
                <a:lnTo>
                  <a:pt x="468" y="22950"/>
                </a:lnTo>
                <a:lnTo>
                  <a:pt x="576" y="23094"/>
                </a:lnTo>
                <a:lnTo>
                  <a:pt x="684" y="23220"/>
                </a:lnTo>
                <a:lnTo>
                  <a:pt x="792" y="23328"/>
                </a:lnTo>
                <a:lnTo>
                  <a:pt x="918" y="23436"/>
                </a:lnTo>
                <a:lnTo>
                  <a:pt x="1062" y="23544"/>
                </a:lnTo>
                <a:lnTo>
                  <a:pt x="1188" y="23633"/>
                </a:lnTo>
                <a:lnTo>
                  <a:pt x="1350" y="23723"/>
                </a:lnTo>
                <a:lnTo>
                  <a:pt x="1494" y="23795"/>
                </a:lnTo>
                <a:lnTo>
                  <a:pt x="1655" y="23849"/>
                </a:lnTo>
                <a:lnTo>
                  <a:pt x="1835" y="23903"/>
                </a:lnTo>
                <a:lnTo>
                  <a:pt x="1997" y="23939"/>
                </a:lnTo>
                <a:lnTo>
                  <a:pt x="2177" y="23975"/>
                </a:lnTo>
                <a:lnTo>
                  <a:pt x="2357" y="23975"/>
                </a:lnTo>
                <a:lnTo>
                  <a:pt x="2555" y="23993"/>
                </a:lnTo>
                <a:lnTo>
                  <a:pt x="9191" y="23777"/>
                </a:lnTo>
                <a:lnTo>
                  <a:pt x="9479" y="23795"/>
                </a:lnTo>
                <a:lnTo>
                  <a:pt x="9785" y="23831"/>
                </a:lnTo>
                <a:lnTo>
                  <a:pt x="10073" y="23921"/>
                </a:lnTo>
                <a:lnTo>
                  <a:pt x="10342" y="24029"/>
                </a:lnTo>
                <a:lnTo>
                  <a:pt x="10594" y="24173"/>
                </a:lnTo>
                <a:lnTo>
                  <a:pt x="10846" y="24353"/>
                </a:lnTo>
                <a:lnTo>
                  <a:pt x="11062" y="24551"/>
                </a:lnTo>
                <a:lnTo>
                  <a:pt x="11242" y="24785"/>
                </a:lnTo>
                <a:lnTo>
                  <a:pt x="15181" y="30126"/>
                </a:lnTo>
                <a:lnTo>
                  <a:pt x="15288" y="30270"/>
                </a:lnTo>
                <a:lnTo>
                  <a:pt x="15414" y="30414"/>
                </a:lnTo>
                <a:lnTo>
                  <a:pt x="15558" y="30540"/>
                </a:lnTo>
                <a:lnTo>
                  <a:pt x="15684" y="30648"/>
                </a:lnTo>
                <a:lnTo>
                  <a:pt x="15828" y="30756"/>
                </a:lnTo>
                <a:lnTo>
                  <a:pt x="15990" y="30846"/>
                </a:lnTo>
                <a:lnTo>
                  <a:pt x="16134" y="30918"/>
                </a:lnTo>
                <a:lnTo>
                  <a:pt x="16296" y="30972"/>
                </a:lnTo>
                <a:lnTo>
                  <a:pt x="16458" y="31026"/>
                </a:lnTo>
                <a:lnTo>
                  <a:pt x="16619" y="31080"/>
                </a:lnTo>
                <a:lnTo>
                  <a:pt x="16781" y="31115"/>
                </a:lnTo>
                <a:lnTo>
                  <a:pt x="16943" y="31133"/>
                </a:lnTo>
                <a:lnTo>
                  <a:pt x="17267" y="31133"/>
                </a:lnTo>
                <a:lnTo>
                  <a:pt x="17609" y="31098"/>
                </a:lnTo>
                <a:lnTo>
                  <a:pt x="17914" y="31026"/>
                </a:lnTo>
                <a:lnTo>
                  <a:pt x="18076" y="30972"/>
                </a:lnTo>
                <a:lnTo>
                  <a:pt x="18238" y="30900"/>
                </a:lnTo>
                <a:lnTo>
                  <a:pt x="18382" y="30828"/>
                </a:lnTo>
                <a:lnTo>
                  <a:pt x="18526" y="30738"/>
                </a:lnTo>
                <a:lnTo>
                  <a:pt x="18652" y="30648"/>
                </a:lnTo>
                <a:lnTo>
                  <a:pt x="18796" y="30540"/>
                </a:lnTo>
                <a:lnTo>
                  <a:pt x="18922" y="30414"/>
                </a:lnTo>
                <a:lnTo>
                  <a:pt x="19029" y="30306"/>
                </a:lnTo>
                <a:lnTo>
                  <a:pt x="19137" y="30162"/>
                </a:lnTo>
                <a:lnTo>
                  <a:pt x="19245" y="30018"/>
                </a:lnTo>
                <a:lnTo>
                  <a:pt x="19335" y="29874"/>
                </a:lnTo>
                <a:lnTo>
                  <a:pt x="19407" y="29713"/>
                </a:lnTo>
                <a:lnTo>
                  <a:pt x="19479" y="29533"/>
                </a:lnTo>
                <a:lnTo>
                  <a:pt x="19533" y="29353"/>
                </a:lnTo>
                <a:lnTo>
                  <a:pt x="21386" y="22986"/>
                </a:lnTo>
                <a:lnTo>
                  <a:pt x="21493" y="22698"/>
                </a:lnTo>
                <a:lnTo>
                  <a:pt x="21637" y="22428"/>
                </a:lnTo>
                <a:lnTo>
                  <a:pt x="21799" y="22195"/>
                </a:lnTo>
                <a:lnTo>
                  <a:pt x="21979" y="21961"/>
                </a:lnTo>
                <a:lnTo>
                  <a:pt x="22213" y="21763"/>
                </a:lnTo>
                <a:lnTo>
                  <a:pt x="22447" y="21583"/>
                </a:lnTo>
                <a:lnTo>
                  <a:pt x="22716" y="21439"/>
                </a:lnTo>
                <a:lnTo>
                  <a:pt x="22986" y="21331"/>
                </a:lnTo>
                <a:lnTo>
                  <a:pt x="29281" y="19245"/>
                </a:lnTo>
                <a:lnTo>
                  <a:pt x="29461" y="19173"/>
                </a:lnTo>
                <a:lnTo>
                  <a:pt x="29641" y="19101"/>
                </a:lnTo>
                <a:lnTo>
                  <a:pt x="29785" y="19011"/>
                </a:lnTo>
                <a:lnTo>
                  <a:pt x="29947" y="18921"/>
                </a:lnTo>
                <a:lnTo>
                  <a:pt x="30073" y="18813"/>
                </a:lnTo>
                <a:lnTo>
                  <a:pt x="30216" y="18705"/>
                </a:lnTo>
                <a:lnTo>
                  <a:pt x="30324" y="18580"/>
                </a:lnTo>
                <a:lnTo>
                  <a:pt x="30432" y="18454"/>
                </a:lnTo>
                <a:lnTo>
                  <a:pt x="30540" y="18310"/>
                </a:lnTo>
                <a:lnTo>
                  <a:pt x="30630" y="18166"/>
                </a:lnTo>
                <a:lnTo>
                  <a:pt x="30702" y="18022"/>
                </a:lnTo>
                <a:lnTo>
                  <a:pt x="30774" y="17878"/>
                </a:lnTo>
                <a:lnTo>
                  <a:pt x="30846" y="17716"/>
                </a:lnTo>
                <a:lnTo>
                  <a:pt x="30882" y="17572"/>
                </a:lnTo>
                <a:lnTo>
                  <a:pt x="30954" y="17249"/>
                </a:lnTo>
                <a:lnTo>
                  <a:pt x="30972" y="16907"/>
                </a:lnTo>
                <a:lnTo>
                  <a:pt x="30972" y="16745"/>
                </a:lnTo>
                <a:lnTo>
                  <a:pt x="30954" y="16583"/>
                </a:lnTo>
                <a:lnTo>
                  <a:pt x="30936" y="16421"/>
                </a:lnTo>
                <a:lnTo>
                  <a:pt x="30900" y="16259"/>
                </a:lnTo>
                <a:lnTo>
                  <a:pt x="30846" y="16098"/>
                </a:lnTo>
                <a:lnTo>
                  <a:pt x="30792" y="15936"/>
                </a:lnTo>
                <a:lnTo>
                  <a:pt x="30720" y="15792"/>
                </a:lnTo>
                <a:lnTo>
                  <a:pt x="30630" y="15630"/>
                </a:lnTo>
                <a:lnTo>
                  <a:pt x="30540" y="15486"/>
                </a:lnTo>
                <a:lnTo>
                  <a:pt x="30432" y="15360"/>
                </a:lnTo>
                <a:lnTo>
                  <a:pt x="30324" y="15216"/>
                </a:lnTo>
                <a:lnTo>
                  <a:pt x="30198" y="15090"/>
                </a:lnTo>
                <a:lnTo>
                  <a:pt x="30055" y="14964"/>
                </a:lnTo>
                <a:lnTo>
                  <a:pt x="29893" y="14857"/>
                </a:lnTo>
                <a:lnTo>
                  <a:pt x="24407" y="11134"/>
                </a:lnTo>
                <a:lnTo>
                  <a:pt x="24173" y="10936"/>
                </a:lnTo>
                <a:lnTo>
                  <a:pt x="23957" y="10738"/>
                </a:lnTo>
                <a:lnTo>
                  <a:pt x="23778" y="10504"/>
                </a:lnTo>
                <a:lnTo>
                  <a:pt x="23616" y="10252"/>
                </a:lnTo>
                <a:lnTo>
                  <a:pt x="23508" y="9982"/>
                </a:lnTo>
                <a:lnTo>
                  <a:pt x="23400" y="9695"/>
                </a:lnTo>
                <a:lnTo>
                  <a:pt x="23346" y="9407"/>
                </a:lnTo>
                <a:lnTo>
                  <a:pt x="23328" y="9101"/>
                </a:lnTo>
                <a:lnTo>
                  <a:pt x="23292" y="2464"/>
                </a:lnTo>
                <a:lnTo>
                  <a:pt x="23292" y="2285"/>
                </a:lnTo>
                <a:lnTo>
                  <a:pt x="23274" y="2087"/>
                </a:lnTo>
                <a:lnTo>
                  <a:pt x="23238" y="1907"/>
                </a:lnTo>
                <a:lnTo>
                  <a:pt x="23184" y="1745"/>
                </a:lnTo>
                <a:lnTo>
                  <a:pt x="23130" y="1583"/>
                </a:lnTo>
                <a:lnTo>
                  <a:pt x="23058" y="1421"/>
                </a:lnTo>
                <a:lnTo>
                  <a:pt x="22986" y="1259"/>
                </a:lnTo>
                <a:lnTo>
                  <a:pt x="22896" y="1116"/>
                </a:lnTo>
                <a:lnTo>
                  <a:pt x="22806" y="990"/>
                </a:lnTo>
                <a:lnTo>
                  <a:pt x="22698" y="864"/>
                </a:lnTo>
                <a:lnTo>
                  <a:pt x="22573" y="738"/>
                </a:lnTo>
                <a:lnTo>
                  <a:pt x="22465" y="630"/>
                </a:lnTo>
                <a:lnTo>
                  <a:pt x="22321" y="522"/>
                </a:lnTo>
                <a:lnTo>
                  <a:pt x="22195" y="414"/>
                </a:lnTo>
                <a:lnTo>
                  <a:pt x="21907" y="252"/>
                </a:lnTo>
                <a:lnTo>
                  <a:pt x="21601" y="126"/>
                </a:lnTo>
                <a:lnTo>
                  <a:pt x="21440" y="90"/>
                </a:lnTo>
                <a:lnTo>
                  <a:pt x="21278" y="54"/>
                </a:lnTo>
                <a:lnTo>
                  <a:pt x="21116" y="18"/>
                </a:lnTo>
                <a:lnTo>
                  <a:pt x="20954"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7" name="Google Shape;1007;p31"/>
          <p:cNvSpPr/>
          <p:nvPr/>
        </p:nvSpPr>
        <p:spPr>
          <a:xfrm>
            <a:off x="11829757" y="3690600"/>
            <a:ext cx="168400" cy="1684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8" name="Google Shape;1008;p31"/>
          <p:cNvSpPr/>
          <p:nvPr/>
        </p:nvSpPr>
        <p:spPr>
          <a:xfrm>
            <a:off x="855407" y="3905533"/>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9" name="Google Shape;1009;p31"/>
          <p:cNvSpPr/>
          <p:nvPr/>
        </p:nvSpPr>
        <p:spPr>
          <a:xfrm>
            <a:off x="574684" y="1590764"/>
            <a:ext cx="1199075" cy="65832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0" name="Google Shape;1010;p31"/>
          <p:cNvSpPr/>
          <p:nvPr/>
        </p:nvSpPr>
        <p:spPr>
          <a:xfrm>
            <a:off x="2710134" y="543986"/>
            <a:ext cx="638741" cy="3506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7" name="Picture 26">
            <a:extLst>
              <a:ext uri="{FF2B5EF4-FFF2-40B4-BE49-F238E27FC236}">
                <a16:creationId xmlns:a16="http://schemas.microsoft.com/office/drawing/2014/main" id="{65747CE5-CB81-4A9B-9C6F-F58060BC3023}"/>
              </a:ext>
            </a:extLst>
          </p:cNvPr>
          <p:cNvPicPr>
            <a:picLocks noChangeAspect="1"/>
          </p:cNvPicPr>
          <p:nvPr userDrawn="1"/>
        </p:nvPicPr>
        <p:blipFill>
          <a:blip r:embed="rId3"/>
          <a:stretch>
            <a:fillRect/>
          </a:stretch>
        </p:blipFill>
        <p:spPr>
          <a:xfrm>
            <a:off x="-69536733" y="-28989867"/>
            <a:ext cx="6858000" cy="6858000"/>
          </a:xfrm>
          <a:prstGeom prst="rect">
            <a:avLst/>
          </a:prstGeom>
        </p:spPr>
      </p:pic>
      <p:pic>
        <p:nvPicPr>
          <p:cNvPr id="28" name="Picture 27">
            <a:extLst>
              <a:ext uri="{FF2B5EF4-FFF2-40B4-BE49-F238E27FC236}">
                <a16:creationId xmlns:a16="http://schemas.microsoft.com/office/drawing/2014/main" id="{03F36829-270D-4100-8308-194BE8317D63}"/>
              </a:ext>
            </a:extLst>
          </p:cNvPr>
          <p:cNvPicPr>
            <a:picLocks noChangeAspect="1"/>
          </p:cNvPicPr>
          <p:nvPr userDrawn="1"/>
        </p:nvPicPr>
        <p:blipFill>
          <a:blip r:embed="rId3"/>
          <a:stretch>
            <a:fillRect/>
          </a:stretch>
        </p:blipFill>
        <p:spPr>
          <a:xfrm>
            <a:off x="75412600" y="-32418867"/>
            <a:ext cx="6858000" cy="6858000"/>
          </a:xfrm>
          <a:prstGeom prst="rect">
            <a:avLst/>
          </a:prstGeom>
        </p:spPr>
      </p:pic>
      <p:pic>
        <p:nvPicPr>
          <p:cNvPr id="29" name="Picture 28">
            <a:extLst>
              <a:ext uri="{FF2B5EF4-FFF2-40B4-BE49-F238E27FC236}">
                <a16:creationId xmlns:a16="http://schemas.microsoft.com/office/drawing/2014/main" id="{70BFE69C-DC97-4193-B7B4-7638F01D8642}"/>
              </a:ext>
            </a:extLst>
          </p:cNvPr>
          <p:cNvPicPr>
            <a:picLocks noChangeAspect="1"/>
          </p:cNvPicPr>
          <p:nvPr userDrawn="1"/>
        </p:nvPicPr>
        <p:blipFill>
          <a:blip r:embed="rId3"/>
          <a:stretch>
            <a:fillRect/>
          </a:stretch>
        </p:blipFill>
        <p:spPr>
          <a:xfrm>
            <a:off x="77173667" y="23528867"/>
            <a:ext cx="6858000" cy="6858000"/>
          </a:xfrm>
          <a:prstGeom prst="rect">
            <a:avLst/>
          </a:prstGeom>
        </p:spPr>
      </p:pic>
      <p:pic>
        <p:nvPicPr>
          <p:cNvPr id="30" name="Picture 29">
            <a:extLst>
              <a:ext uri="{FF2B5EF4-FFF2-40B4-BE49-F238E27FC236}">
                <a16:creationId xmlns:a16="http://schemas.microsoft.com/office/drawing/2014/main" id="{551356B4-A68B-4931-B68E-E1F24409F459}"/>
              </a:ext>
            </a:extLst>
          </p:cNvPr>
          <p:cNvPicPr>
            <a:picLocks noChangeAspect="1"/>
          </p:cNvPicPr>
          <p:nvPr userDrawn="1"/>
        </p:nvPicPr>
        <p:blipFill>
          <a:blip r:embed="rId3"/>
          <a:stretch>
            <a:fillRect/>
          </a:stretch>
        </p:blipFill>
        <p:spPr>
          <a:xfrm>
            <a:off x="-67911133" y="23528867"/>
            <a:ext cx="6858000" cy="6858000"/>
          </a:xfrm>
          <a:prstGeom prst="rect">
            <a:avLst/>
          </a:prstGeom>
        </p:spPr>
      </p:pic>
      <p:pic>
        <p:nvPicPr>
          <p:cNvPr id="31" name="Picture 30">
            <a:extLst>
              <a:ext uri="{FF2B5EF4-FFF2-40B4-BE49-F238E27FC236}">
                <a16:creationId xmlns:a16="http://schemas.microsoft.com/office/drawing/2014/main" id="{270E8577-0FA4-43E4-B125-2637A53B5392}"/>
              </a:ext>
            </a:extLst>
          </p:cNvPr>
          <p:cNvPicPr>
            <a:picLocks noChangeAspect="1"/>
          </p:cNvPicPr>
          <p:nvPr userDrawn="1"/>
        </p:nvPicPr>
        <p:blipFill>
          <a:blip r:embed="rId3"/>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11291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6828098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28/2/2024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832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28/2/2024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601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28/2/2024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011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28/2/2024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528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28/2/2024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15627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28/2/2024</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640091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3C41F-E606-45B8-A7CB-462472B88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03814-0541-4F27-8533-6EA5494D437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73779B-69C8-4F70-AA3E-E408DEB62D8E}"/>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D4105C9F-EEAB-46A1-9B29-022449052A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4C388D-28D9-4DFA-9E2F-7A0A765943C1}"/>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451475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C58BF-C7C9-4933-AB1C-CAF97546D7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DF808F4-5F6C-4CC1-A177-8F54DB45051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33B50B-AD37-4805-B1BE-AB60CA235A97}"/>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557648E4-4CFD-4B69-A887-80A2B0415BA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B29AB8-BAD4-46F6-B08A-61C80E179D5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0072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B4B63-6669-4DB3-8C98-E0FA17B2D4B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FF4CAB-2593-4339-A6AA-D93C6109FB1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9E1CEF-C9AC-4A94-9E01-D6BADCC90E7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FED9D3B3-6D8E-45C5-8B51-432101DEA23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AFE727E-C97E-424C-95D8-AF9EDC965957}"/>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7875288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316207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223AD-E590-46BC-8024-8745A61F43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121857B-A9DF-44F9-A8A9-5D5BDCCAFF9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6E94B8-F1C2-46E9-B27B-186850EC445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4A631A-5D11-403E-9FBD-6574CB178523}"/>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6" name="Footer Placeholder 5">
            <a:extLst>
              <a:ext uri="{FF2B5EF4-FFF2-40B4-BE49-F238E27FC236}">
                <a16:creationId xmlns:a16="http://schemas.microsoft.com/office/drawing/2014/main" id="{054981A2-B721-4B72-B303-613BA18261D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8DD797F-C109-4F09-A065-FE5BF1C0143A}"/>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311056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056821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9035685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66850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7041172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816786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8143-E62B-41B5-A765-DA22C325DA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C532F8-7099-4006-9FFE-8FEF78EBCC8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525A92-FC08-4E4B-BEE3-41E8066D04C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028F4581-26E7-4465-A2E3-61832A1C37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1E72A2-97B4-40C6-95E6-6E386E416CE0}"/>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0665913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4A1ED6-BC08-4693-83B2-7F78711B80B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A567F0-9CBD-4768-B607-A10F719BF1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0223B3-902D-4218-94EE-655236AEA141}"/>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5" name="Footer Placeholder 4">
            <a:extLst>
              <a:ext uri="{FF2B5EF4-FFF2-40B4-BE49-F238E27FC236}">
                <a16:creationId xmlns:a16="http://schemas.microsoft.com/office/drawing/2014/main" id="{1D7B73F0-9018-4CAA-AFE2-0620FBEB6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84D633-9CF0-4B2D-AB7A-DAA1FAC4E3D9}"/>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1938916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41405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2122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6284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D69F8-CDA2-4F3B-834E-5EC1EBAD56A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D33C98A-E681-42DE-B801-4CA8592026A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5698B9-7719-4025-88D1-01EADB827B5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55EBA2-97C0-470A-B0DB-A8BFAC3B672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AC2571-8EC5-4AE6-9471-E6C6D200C87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5DBE2A-07F7-4B1D-8528-62A4AD4AE4D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8" name="Footer Placeholder 7">
            <a:extLst>
              <a:ext uri="{FF2B5EF4-FFF2-40B4-BE49-F238E27FC236}">
                <a16:creationId xmlns:a16="http://schemas.microsoft.com/office/drawing/2014/main" id="{4702B77E-E4B6-4FF5-901F-263DB41070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688BC8C-A86F-46BD-B981-4A0B01F1C83E}"/>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370508717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588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A88EC42-CE99-452F-93DC-89BC85A257A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842BA3-88F8-4157-B546-B097313A072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1"/>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C373C8E8-2AFA-4E27-BBD0-B93C7BA4E47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28/2/2024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Slide Number Placeholder 3"/>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6E6BF59-1982-4B61-884C-5A727BE5BC6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0" name="图片 33">
            <a:extLst>
              <a:ext uri="{FF2B5EF4-FFF2-40B4-BE49-F238E27FC236}">
                <a16:creationId xmlns:a16="http://schemas.microsoft.com/office/drawing/2014/main" id="{85237BD7-4051-4635-9843-F09952B3FC2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4695192"/>
            <a:ext cx="12192000" cy="2162808"/>
          </a:xfrm>
          <a:prstGeom prst="rect">
            <a:avLst/>
          </a:prstGeom>
        </p:spPr>
      </p:pic>
    </p:spTree>
    <p:extLst>
      <p:ext uri="{BB962C8B-B14F-4D97-AF65-F5344CB8AC3E}">
        <p14:creationId xmlns:p14="http://schemas.microsoft.com/office/powerpoint/2010/main" val="297034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04D26-0016-4491-9B76-605EBA4B7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9FAD789-E6E9-4BCC-A962-7C74ED8FC5B8}"/>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4" name="Footer Placeholder 3">
            <a:extLst>
              <a:ext uri="{FF2B5EF4-FFF2-40B4-BE49-F238E27FC236}">
                <a16:creationId xmlns:a16="http://schemas.microsoft.com/office/drawing/2014/main" id="{B7311CE1-EAB7-47E6-941C-8E1B945635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ACF131-3CE0-4FB2-B7C1-546DDFAC0B8B}"/>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612938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C15FB7-1CC9-49DA-BBBE-39D2098A69DF}"/>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3" name="Footer Placeholder 2">
            <a:extLst>
              <a:ext uri="{FF2B5EF4-FFF2-40B4-BE49-F238E27FC236}">
                <a16:creationId xmlns:a16="http://schemas.microsoft.com/office/drawing/2014/main" id="{3887E337-5BF7-4524-88AB-C2E17E8757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3E9B90C-7573-46DE-B088-845F1F72BB8D}"/>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8499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9050-8342-482E-B171-1C4BD16648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9EFBBD-5892-448B-A8AF-8C312E4DB88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2111D0-8B6E-4A25-95E9-EA54F14038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2732A3-78D8-4948-9134-824B81EA24DA}"/>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6" name="Footer Placeholder 5">
            <a:extLst>
              <a:ext uri="{FF2B5EF4-FFF2-40B4-BE49-F238E27FC236}">
                <a16:creationId xmlns:a16="http://schemas.microsoft.com/office/drawing/2014/main" id="{010CD921-488A-4485-B204-64C032A20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A110CD-6F51-44D2-A39F-900DDA17F0BF}"/>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1827927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B822-1147-4794-82A6-5F1E23D87FC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030A22-35FE-4652-B94C-54722C68340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6CE9D0F-3287-4CD0-8CBE-E9CCE05C3D7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A74FF-3B3B-4013-B239-DE85C2FC718C}"/>
              </a:ext>
            </a:extLst>
          </p:cNvPr>
          <p:cNvSpPr>
            <a:spLocks noGrp="1"/>
          </p:cNvSpPr>
          <p:nvPr>
            <p:ph type="dt" sz="half" idx="10"/>
          </p:nvPr>
        </p:nvSpPr>
        <p:spPr>
          <a:xfrm>
            <a:off x="838200" y="6356350"/>
            <a:ext cx="2743200" cy="365125"/>
          </a:xfrm>
          <a:prstGeom prst="rect">
            <a:avLst/>
          </a:prstGeom>
        </p:spPr>
        <p:txBody>
          <a:bodyPr/>
          <a:lstStyle/>
          <a:p>
            <a:fld id="{9FBC50F6-19D5-4370-84EF-1B9565928B1D}" type="datetimeFigureOut">
              <a:rPr lang="en-US" smtClean="0"/>
              <a:t>28/2/2024</a:t>
            </a:fld>
            <a:endParaRPr lang="en-US"/>
          </a:p>
        </p:txBody>
      </p:sp>
      <p:sp>
        <p:nvSpPr>
          <p:cNvPr id="6" name="Footer Placeholder 5">
            <a:extLst>
              <a:ext uri="{FF2B5EF4-FFF2-40B4-BE49-F238E27FC236}">
                <a16:creationId xmlns:a16="http://schemas.microsoft.com/office/drawing/2014/main" id="{C4762F84-3C6B-40A0-B0A6-0720AECA18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EDB0AD-9A7E-4255-BE0A-72FA5EA0D924}"/>
              </a:ext>
            </a:extLst>
          </p:cNvPr>
          <p:cNvSpPr>
            <a:spLocks noGrp="1"/>
          </p:cNvSpPr>
          <p:nvPr>
            <p:ph type="sldNum" sz="quarter" idx="12"/>
          </p:nvPr>
        </p:nvSpPr>
        <p:spPr>
          <a:xfrm>
            <a:off x="8610600" y="6356350"/>
            <a:ext cx="2743200" cy="365125"/>
          </a:xfrm>
          <a:prstGeom prst="rect">
            <a:avLst/>
          </a:prstGeom>
        </p:spPr>
        <p:txBody>
          <a:bodyPr/>
          <a:lstStyle/>
          <a:p>
            <a:fld id="{2DBCA128-47EA-4873-9EE7-52FC85A28681}" type="slidenum">
              <a:rPr lang="en-US" smtClean="0"/>
              <a:t>‹#›</a:t>
            </a:fld>
            <a:endParaRPr lang="en-US"/>
          </a:p>
        </p:txBody>
      </p:sp>
    </p:spTree>
    <p:extLst>
      <p:ext uri="{BB962C8B-B14F-4D97-AF65-F5344CB8AC3E}">
        <p14:creationId xmlns:p14="http://schemas.microsoft.com/office/powerpoint/2010/main" val="2698940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image" Target="../media/image4.jpg"/><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2.xml"/><Relationship Id="rId7"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 Id="rId9" Type="http://schemas.openxmlformats.org/officeDocument/2006/relationships/image" Target="../media/image6.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4.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C924CF-B8F7-02E9-5F25-5240E5B39210}"/>
              </a:ext>
            </a:extLst>
          </p:cNvPr>
          <p:cNvPicPr>
            <a:picLocks noChangeAspect="1"/>
          </p:cNvPicPr>
          <p:nvPr userDrawn="1"/>
        </p:nvPicPr>
        <p:blipFill>
          <a:blip r:embed="rId18" cstate="hqprint">
            <a:extLst>
              <a:ext uri="{28A0092B-C50C-407E-A947-70E740481C1C}">
                <a14:useLocalDpi xmlns:a14="http://schemas.microsoft.com/office/drawing/2010/main" val="0"/>
              </a:ext>
            </a:extLst>
          </a:blip>
          <a:stretch>
            <a:fillRect/>
          </a:stretch>
        </p:blipFill>
        <p:spPr>
          <a:xfrm>
            <a:off x="-1476081" y="171057"/>
            <a:ext cx="1242964" cy="1242964"/>
          </a:xfrm>
          <a:prstGeom prst="rect">
            <a:avLst/>
          </a:prstGeom>
        </p:spPr>
      </p:pic>
    </p:spTree>
    <p:extLst>
      <p:ext uri="{BB962C8B-B14F-4D97-AF65-F5344CB8AC3E}">
        <p14:creationId xmlns:p14="http://schemas.microsoft.com/office/powerpoint/2010/main" val="8333643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
        <p:cNvGrpSpPr/>
        <p:nvPr/>
      </p:nvGrpSpPr>
      <p:grpSpPr>
        <a:xfrm>
          <a:off x="0" y="0"/>
          <a:ext cx="0" cy="0"/>
          <a:chOff x="0" y="0"/>
          <a:chExt cx="0" cy="0"/>
        </a:xfrm>
      </p:grpSpPr>
      <p:sp>
        <p:nvSpPr>
          <p:cNvPr id="10" name="9Slide.vn - 2019">
            <a:extLst>
              <a:ext uri="{FF2B5EF4-FFF2-40B4-BE49-F238E27FC236}">
                <a16:creationId xmlns:a16="http://schemas.microsoft.com/office/drawing/2014/main" id="{4127BF5A-6B47-45CE-80B8-77F025E9A60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7" name="Picture 36">
            <a:extLst>
              <a:ext uri="{FF2B5EF4-FFF2-40B4-BE49-F238E27FC236}">
                <a16:creationId xmlns:a16="http://schemas.microsoft.com/office/drawing/2014/main" id="{B01EB971-7D24-459A-9206-077789FB7DFA}"/>
              </a:ext>
            </a:extLst>
          </p:cNvPr>
          <p:cNvPicPr>
            <a:picLocks noChangeAspect="1"/>
          </p:cNvPicPr>
          <p:nvPr userDrawn="1"/>
        </p:nvPicPr>
        <p:blipFill>
          <a:blip r:embed="rId15"/>
          <a:stretch>
            <a:fillRect/>
          </a:stretch>
        </p:blipFill>
        <p:spPr>
          <a:xfrm>
            <a:off x="-69536733" y="-28989867"/>
            <a:ext cx="6858000" cy="6858000"/>
          </a:xfrm>
          <a:prstGeom prst="rect">
            <a:avLst/>
          </a:prstGeom>
        </p:spPr>
      </p:pic>
      <p:pic>
        <p:nvPicPr>
          <p:cNvPr id="38" name="Picture 37">
            <a:extLst>
              <a:ext uri="{FF2B5EF4-FFF2-40B4-BE49-F238E27FC236}">
                <a16:creationId xmlns:a16="http://schemas.microsoft.com/office/drawing/2014/main" id="{7802895E-9AE1-4441-88D6-DCB28D52D3C6}"/>
              </a:ext>
            </a:extLst>
          </p:cNvPr>
          <p:cNvPicPr>
            <a:picLocks noChangeAspect="1"/>
          </p:cNvPicPr>
          <p:nvPr userDrawn="1"/>
        </p:nvPicPr>
        <p:blipFill>
          <a:blip r:embed="rId15"/>
          <a:stretch>
            <a:fillRect/>
          </a:stretch>
        </p:blipFill>
        <p:spPr>
          <a:xfrm>
            <a:off x="75412600" y="-32418867"/>
            <a:ext cx="6858000" cy="6858000"/>
          </a:xfrm>
          <a:prstGeom prst="rect">
            <a:avLst/>
          </a:prstGeom>
        </p:spPr>
      </p:pic>
      <p:pic>
        <p:nvPicPr>
          <p:cNvPr id="39" name="Picture 38">
            <a:extLst>
              <a:ext uri="{FF2B5EF4-FFF2-40B4-BE49-F238E27FC236}">
                <a16:creationId xmlns:a16="http://schemas.microsoft.com/office/drawing/2014/main" id="{55EAC671-E9A5-469C-B4BF-0932415E2DB9}"/>
              </a:ext>
            </a:extLst>
          </p:cNvPr>
          <p:cNvPicPr>
            <a:picLocks noChangeAspect="1"/>
          </p:cNvPicPr>
          <p:nvPr userDrawn="1"/>
        </p:nvPicPr>
        <p:blipFill>
          <a:blip r:embed="rId15"/>
          <a:stretch>
            <a:fillRect/>
          </a:stretch>
        </p:blipFill>
        <p:spPr>
          <a:xfrm>
            <a:off x="77173667" y="23528867"/>
            <a:ext cx="6858000" cy="6858000"/>
          </a:xfrm>
          <a:prstGeom prst="rect">
            <a:avLst/>
          </a:prstGeom>
        </p:spPr>
      </p:pic>
      <p:pic>
        <p:nvPicPr>
          <p:cNvPr id="40" name="Picture 39">
            <a:extLst>
              <a:ext uri="{FF2B5EF4-FFF2-40B4-BE49-F238E27FC236}">
                <a16:creationId xmlns:a16="http://schemas.microsoft.com/office/drawing/2014/main" id="{4F88B8AB-5C7C-49E5-824D-FE75646D140D}"/>
              </a:ext>
            </a:extLst>
          </p:cNvPr>
          <p:cNvPicPr>
            <a:picLocks noChangeAspect="1"/>
          </p:cNvPicPr>
          <p:nvPr userDrawn="1"/>
        </p:nvPicPr>
        <p:blipFill>
          <a:blip r:embed="rId15"/>
          <a:stretch>
            <a:fillRect/>
          </a:stretch>
        </p:blipFill>
        <p:spPr>
          <a:xfrm>
            <a:off x="-67911133" y="23528867"/>
            <a:ext cx="6858000" cy="6858000"/>
          </a:xfrm>
          <a:prstGeom prst="rect">
            <a:avLst/>
          </a:prstGeom>
        </p:spPr>
      </p:pic>
      <p:pic>
        <p:nvPicPr>
          <p:cNvPr id="41" name="Picture 40">
            <a:extLst>
              <a:ext uri="{FF2B5EF4-FFF2-40B4-BE49-F238E27FC236}">
                <a16:creationId xmlns:a16="http://schemas.microsoft.com/office/drawing/2014/main" id="{D060742C-1622-4D2B-B2E6-2EB544F00E23}"/>
              </a:ext>
            </a:extLst>
          </p:cNvPr>
          <p:cNvPicPr>
            <a:picLocks noChangeAspect="1"/>
          </p:cNvPicPr>
          <p:nvPr userDrawn="1"/>
        </p:nvPicPr>
        <p:blipFill>
          <a:blip r:embed="rId15"/>
          <a:stretch>
            <a:fillRect/>
          </a:stretch>
        </p:blipFill>
        <p:spPr>
          <a:xfrm>
            <a:off x="78799267" y="76047600"/>
            <a:ext cx="6858000" cy="6858000"/>
          </a:xfrm>
          <a:prstGeom prst="rect">
            <a:avLst/>
          </a:prstGeom>
        </p:spPr>
      </p:pic>
    </p:spTree>
    <p:extLst>
      <p:ext uri="{BB962C8B-B14F-4D97-AF65-F5344CB8AC3E}">
        <p14:creationId xmlns:p14="http://schemas.microsoft.com/office/powerpoint/2010/main" val="3609357600"/>
      </p:ext>
    </p:extLst>
  </p:cSld>
  <p:clrMap bg1="lt1" tx1="dk1" bg2="dk2" tx2="lt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19" name="9Slide.vn - 2019">
            <a:extLst>
              <a:ext uri="{FF2B5EF4-FFF2-40B4-BE49-F238E27FC236}">
                <a16:creationId xmlns:a16="http://schemas.microsoft.com/office/drawing/2014/main" id="{EA045AA3-6E50-4F4A-85F4-B0C112405500}"/>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28/2/2024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
        <p:nvSpPr>
          <p:cNvPr id="7" name="Oval 6">
            <a:extLst>
              <a:ext uri="{FF2B5EF4-FFF2-40B4-BE49-F238E27FC236}">
                <a16:creationId xmlns:a16="http://schemas.microsoft.com/office/drawing/2014/main" id="{38D51644-545E-44E3-BC6E-2AD8AC8B2625}"/>
              </a:ext>
            </a:extLst>
          </p:cNvPr>
          <p:cNvSpPr/>
          <p:nvPr userDrawn="1"/>
        </p:nvSpPr>
        <p:spPr>
          <a:xfrm>
            <a:off x="-23164800"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1B1CA3B-4E43-438A-9AA3-C4D817313CF4}"/>
              </a:ext>
            </a:extLst>
          </p:cNvPr>
          <p:cNvSpPr/>
          <p:nvPr userDrawn="1"/>
        </p:nvSpPr>
        <p:spPr>
          <a:xfrm>
            <a:off x="34961779" y="-13030200"/>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23004496-AE44-4F53-BEA8-30179F68F210}"/>
              </a:ext>
            </a:extLst>
          </p:cNvPr>
          <p:cNvSpPr/>
          <p:nvPr userDrawn="1"/>
        </p:nvSpPr>
        <p:spPr>
          <a:xfrm>
            <a:off x="34961779"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C10C7B-BAE9-4433-8761-500EAC3C28A0}"/>
              </a:ext>
            </a:extLst>
          </p:cNvPr>
          <p:cNvSpPr/>
          <p:nvPr userDrawn="1"/>
        </p:nvSpPr>
        <p:spPr>
          <a:xfrm>
            <a:off x="-23164800" y="19493179"/>
            <a:ext cx="395021" cy="395021"/>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2292159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603111"/>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2.xml"/><Relationship Id="rId6" Type="http://schemas.openxmlformats.org/officeDocument/2006/relationships/image" Target="../media/image33.png"/><Relationship Id="rId5" Type="http://schemas.openxmlformats.org/officeDocument/2006/relationships/image" Target="../media/image9.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0.xml"/><Relationship Id="rId7"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5" Type="http://schemas.openxmlformats.org/officeDocument/2006/relationships/image" Target="../media/image14.png"/><Relationship Id="rId4" Type="http://schemas.openxmlformats.org/officeDocument/2006/relationships/image" Target="../media/image13.jpg"/><Relationship Id="rId9"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42.xml"/><Relationship Id="rId5" Type="http://schemas.openxmlformats.org/officeDocument/2006/relationships/image" Target="../media/image41.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42.xml"/><Relationship Id="rId5" Type="http://schemas.openxmlformats.org/officeDocument/2006/relationships/image" Target="../media/image3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28.png"/><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5.xml"/><Relationship Id="rId18" Type="http://schemas.openxmlformats.org/officeDocument/2006/relationships/slide" Target="slide7.xml"/><Relationship Id="rId3" Type="http://schemas.openxmlformats.org/officeDocument/2006/relationships/slideLayout" Target="../slideLayouts/slideLayout30.xml"/><Relationship Id="rId7" Type="http://schemas.openxmlformats.org/officeDocument/2006/relationships/image" Target="../media/image19.png"/><Relationship Id="rId12" Type="http://schemas.openxmlformats.org/officeDocument/2006/relationships/image" Target="../media/image21.png"/><Relationship Id="rId17" Type="http://schemas.openxmlformats.org/officeDocument/2006/relationships/image" Target="../media/image14.png"/><Relationship Id="rId2" Type="http://schemas.openxmlformats.org/officeDocument/2006/relationships/audio" Target="../media/media2.mp3"/><Relationship Id="rId16" Type="http://schemas.openxmlformats.org/officeDocument/2006/relationships/image" Target="../media/image23.png"/><Relationship Id="rId1" Type="http://schemas.microsoft.com/office/2007/relationships/media" Target="../media/media2.mp3"/><Relationship Id="rId6" Type="http://schemas.openxmlformats.org/officeDocument/2006/relationships/image" Target="../media/image18.png"/><Relationship Id="rId11" Type="http://schemas.openxmlformats.org/officeDocument/2006/relationships/slide" Target="slide4.xml"/><Relationship Id="rId5" Type="http://schemas.openxmlformats.org/officeDocument/2006/relationships/image" Target="../media/image17.png"/><Relationship Id="rId15" Type="http://schemas.openxmlformats.org/officeDocument/2006/relationships/slide" Target="slide6.xml"/><Relationship Id="rId10" Type="http://schemas.microsoft.com/office/2007/relationships/hdphoto" Target="../media/hdphoto3.wdp"/><Relationship Id="rId4" Type="http://schemas.openxmlformats.org/officeDocument/2006/relationships/notesSlide" Target="../notesSlides/notesSlide2.xml"/><Relationship Id="rId9" Type="http://schemas.openxmlformats.org/officeDocument/2006/relationships/image" Target="../media/image20.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slide" Target="slide3.xm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2.png"/><Relationship Id="rId3" Type="http://schemas.openxmlformats.org/officeDocument/2006/relationships/image" Target="../media/image26.png"/><Relationship Id="rId7" Type="http://schemas.openxmlformats.org/officeDocument/2006/relationships/image" Target="../media/image29.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10.png"/><Relationship Id="rId4" Type="http://schemas.openxmlformats.org/officeDocument/2006/relationships/image" Target="../media/image27.png"/><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cxnSp>
        <p:nvCxnSpPr>
          <p:cNvPr id="89" name="直接连接符 88">
            <a:extLst>
              <a:ext uri="{FF2B5EF4-FFF2-40B4-BE49-F238E27FC236}">
                <a16:creationId xmlns:a16="http://schemas.microsoft.com/office/drawing/2014/main" id="{829A18A7-A881-44FE-9567-3163A13485D1}"/>
              </a:ext>
            </a:extLst>
          </p:cNvPr>
          <p:cNvCxnSpPr/>
          <p:nvPr/>
        </p:nvCxnSpPr>
        <p:spPr>
          <a:xfrm>
            <a:off x="4107827" y="2977513"/>
            <a:ext cx="5668010" cy="0"/>
          </a:xfrm>
          <a:prstGeom prst="line">
            <a:avLst/>
          </a:prstGeom>
          <a:ln w="19050">
            <a:solidFill>
              <a:srgbClr val="E58284"/>
            </a:solidFill>
          </a:ln>
        </p:spPr>
        <p:style>
          <a:lnRef idx="1">
            <a:schemeClr val="accent1"/>
          </a:lnRef>
          <a:fillRef idx="0">
            <a:schemeClr val="accent1"/>
          </a:fillRef>
          <a:effectRef idx="0">
            <a:schemeClr val="accent1"/>
          </a:effectRef>
          <a:fontRef idx="minor">
            <a:schemeClr val="tx1"/>
          </a:fontRef>
        </p:style>
      </p:cxnSp>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9561097" y="631353"/>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442753" y="374232"/>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4080" y="4917336"/>
            <a:ext cx="1158875" cy="11588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37A02E3-ED0E-3A12-40CB-64C4FDD9D3C7}"/>
              </a:ext>
            </a:extLst>
          </p:cNvPr>
          <p:cNvPicPr>
            <a:picLocks noChangeAspect="1"/>
          </p:cNvPicPr>
          <p:nvPr/>
        </p:nvPicPr>
        <p:blipFill>
          <a:blip r:embed="rId8"/>
          <a:stretch>
            <a:fillRect/>
          </a:stretch>
        </p:blipFill>
        <p:spPr>
          <a:xfrm>
            <a:off x="4153816" y="733233"/>
            <a:ext cx="5236918" cy="4419983"/>
          </a:xfrm>
          <a:prstGeom prst="rect">
            <a:avLst/>
          </a:prstGeom>
        </p:spPr>
      </p:pic>
    </p:spTree>
    <p:extLst>
      <p:ext uri="{BB962C8B-B14F-4D97-AF65-F5344CB8AC3E}">
        <p14:creationId xmlns:p14="http://schemas.microsoft.com/office/powerpoint/2010/main" val="36397161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500" fill="hold"/>
                                        <p:tgtEl>
                                          <p:spTgt spid="89"/>
                                        </p:tgtEl>
                                        <p:attrNameLst>
                                          <p:attrName>ppt_x</p:attrName>
                                        </p:attrNameLst>
                                      </p:cBhvr>
                                      <p:tavLst>
                                        <p:tav tm="0">
                                          <p:val>
                                            <p:strVal val="0-#ppt_w/2"/>
                                          </p:val>
                                        </p:tav>
                                        <p:tav tm="100000">
                                          <p:val>
                                            <p:strVal val="#ppt_x"/>
                                          </p:val>
                                        </p:tav>
                                      </p:tavLst>
                                    </p:anim>
                                    <p:anim calcmode="lin" valueType="num">
                                      <p:cBhvr additive="base">
                                        <p:cTn id="8" dur="500" fill="hold"/>
                                        <p:tgtEl>
                                          <p:spTgt spid="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nSpc>
                <a:spcPct val="80000"/>
              </a:lnSpc>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4E919FC-E519-A0AA-96C2-2912E305D87B}"/>
              </a:ext>
            </a:extLst>
          </p:cNvPr>
          <p:cNvSpPr/>
          <p:nvPr/>
        </p:nvSpPr>
        <p:spPr>
          <a:xfrm>
            <a:off x="5000626" y="1552576"/>
            <a:ext cx="2209800"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9" name="Rectangle: Rounded Corners 8">
            <a:extLst>
              <a:ext uri="{FF2B5EF4-FFF2-40B4-BE49-F238E27FC236}">
                <a16:creationId xmlns:a16="http://schemas.microsoft.com/office/drawing/2014/main" id="{EFA0996E-C8AB-496A-D2BD-7DA006A32BA6}"/>
              </a:ext>
            </a:extLst>
          </p:cNvPr>
          <p:cNvSpPr/>
          <p:nvPr/>
        </p:nvSpPr>
        <p:spPr>
          <a:xfrm>
            <a:off x="1676401" y="2505076"/>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0" name="Rectangle: Rounded Corners 9">
            <a:extLst>
              <a:ext uri="{FF2B5EF4-FFF2-40B4-BE49-F238E27FC236}">
                <a16:creationId xmlns:a16="http://schemas.microsoft.com/office/drawing/2014/main" id="{81753635-125B-3538-1FD5-82058D3EA9C3}"/>
              </a:ext>
            </a:extLst>
          </p:cNvPr>
          <p:cNvSpPr/>
          <p:nvPr/>
        </p:nvSpPr>
        <p:spPr>
          <a:xfrm>
            <a:off x="6353176" y="2514601"/>
            <a:ext cx="35337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1" name="Rectangle: Rounded Corners 10">
            <a:extLst>
              <a:ext uri="{FF2B5EF4-FFF2-40B4-BE49-F238E27FC236}">
                <a16:creationId xmlns:a16="http://schemas.microsoft.com/office/drawing/2014/main" id="{A0A5D31A-B338-5400-E9CD-1EEE4880BA77}"/>
              </a:ext>
            </a:extLst>
          </p:cNvPr>
          <p:cNvSpPr/>
          <p:nvPr/>
        </p:nvSpPr>
        <p:spPr>
          <a:xfrm>
            <a:off x="819151" y="3438525"/>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
        <p:nvSpPr>
          <p:cNvPr id="12" name="Rectangle: Rounded Corners 11">
            <a:extLst>
              <a:ext uri="{FF2B5EF4-FFF2-40B4-BE49-F238E27FC236}">
                <a16:creationId xmlns:a16="http://schemas.microsoft.com/office/drawing/2014/main" id="{2B1F3F0D-2276-2A7A-11D4-4B5C964D2E0E}"/>
              </a:ext>
            </a:extLst>
          </p:cNvPr>
          <p:cNvSpPr/>
          <p:nvPr/>
        </p:nvSpPr>
        <p:spPr>
          <a:xfrm>
            <a:off x="6172201" y="3429000"/>
            <a:ext cx="4848224" cy="1009649"/>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3" name="Rectangle: Rounded Corners 12">
            <a:extLst>
              <a:ext uri="{FF2B5EF4-FFF2-40B4-BE49-F238E27FC236}">
                <a16:creationId xmlns:a16="http://schemas.microsoft.com/office/drawing/2014/main" id="{37F5BBE0-2890-6C8D-BB11-25CA4C32E59D}"/>
              </a:ext>
            </a:extLst>
          </p:cNvPr>
          <p:cNvSpPr/>
          <p:nvPr/>
        </p:nvSpPr>
        <p:spPr>
          <a:xfrm>
            <a:off x="1800225" y="4867275"/>
            <a:ext cx="8553449" cy="86677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Tree>
    <p:extLst>
      <p:ext uri="{BB962C8B-B14F-4D97-AF65-F5344CB8AC3E}">
        <p14:creationId xmlns:p14="http://schemas.microsoft.com/office/powerpoint/2010/main" val="23043024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 grpId="0" animBg="1"/>
      <p:bldP spid="9" grpId="0" animBg="1"/>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75"/>
        <p:cNvGrpSpPr/>
        <p:nvPr/>
      </p:nvGrpSpPr>
      <p:grpSpPr>
        <a:xfrm>
          <a:off x="0" y="0"/>
          <a:ext cx="0" cy="0"/>
          <a:chOff x="0" y="0"/>
          <a:chExt cx="0" cy="0"/>
        </a:xfrm>
      </p:grpSpPr>
      <p:grpSp>
        <p:nvGrpSpPr>
          <p:cNvPr id="2154" name="Google Shape;2154;p41"/>
          <p:cNvGrpSpPr/>
          <p:nvPr/>
        </p:nvGrpSpPr>
        <p:grpSpPr>
          <a:xfrm rot="993848">
            <a:off x="10567617" y="4874455"/>
            <a:ext cx="1348132" cy="1101424"/>
            <a:chOff x="1146775" y="238125"/>
            <a:chExt cx="1232375" cy="1006850"/>
          </a:xfrm>
        </p:grpSpPr>
        <p:sp>
          <p:nvSpPr>
            <p:cNvPr id="2155" name="Google Shape;2155;p41"/>
            <p:cNvSpPr/>
            <p:nvPr/>
          </p:nvSpPr>
          <p:spPr>
            <a:xfrm>
              <a:off x="1146775" y="711075"/>
              <a:ext cx="274250" cy="308375"/>
            </a:xfrm>
            <a:custGeom>
              <a:avLst/>
              <a:gdLst/>
              <a:ahLst/>
              <a:cxnLst/>
              <a:rect l="l" t="t" r="r" b="b"/>
              <a:pathLst>
                <a:path w="10970" h="12335" extrusionOk="0">
                  <a:moveTo>
                    <a:pt x="4345" y="1"/>
                  </a:moveTo>
                  <a:lnTo>
                    <a:pt x="4053" y="40"/>
                  </a:lnTo>
                  <a:lnTo>
                    <a:pt x="3780" y="98"/>
                  </a:lnTo>
                  <a:lnTo>
                    <a:pt x="3488" y="157"/>
                  </a:lnTo>
                  <a:lnTo>
                    <a:pt x="3234" y="254"/>
                  </a:lnTo>
                  <a:lnTo>
                    <a:pt x="2962" y="352"/>
                  </a:lnTo>
                  <a:lnTo>
                    <a:pt x="2708" y="469"/>
                  </a:lnTo>
                  <a:lnTo>
                    <a:pt x="2455" y="605"/>
                  </a:lnTo>
                  <a:lnTo>
                    <a:pt x="2260" y="741"/>
                  </a:lnTo>
                  <a:lnTo>
                    <a:pt x="2085" y="878"/>
                  </a:lnTo>
                  <a:lnTo>
                    <a:pt x="1890" y="1034"/>
                  </a:lnTo>
                  <a:lnTo>
                    <a:pt x="1715" y="1209"/>
                  </a:lnTo>
                  <a:lnTo>
                    <a:pt x="1539" y="1384"/>
                  </a:lnTo>
                  <a:lnTo>
                    <a:pt x="1383" y="1579"/>
                  </a:lnTo>
                  <a:lnTo>
                    <a:pt x="1208" y="1774"/>
                  </a:lnTo>
                  <a:lnTo>
                    <a:pt x="1072" y="2008"/>
                  </a:lnTo>
                  <a:lnTo>
                    <a:pt x="818" y="2417"/>
                  </a:lnTo>
                  <a:lnTo>
                    <a:pt x="585" y="2865"/>
                  </a:lnTo>
                  <a:lnTo>
                    <a:pt x="390" y="3333"/>
                  </a:lnTo>
                  <a:lnTo>
                    <a:pt x="234" y="3839"/>
                  </a:lnTo>
                  <a:lnTo>
                    <a:pt x="117" y="4326"/>
                  </a:lnTo>
                  <a:lnTo>
                    <a:pt x="39" y="4833"/>
                  </a:lnTo>
                  <a:lnTo>
                    <a:pt x="0" y="5340"/>
                  </a:lnTo>
                  <a:lnTo>
                    <a:pt x="0" y="5827"/>
                  </a:lnTo>
                  <a:lnTo>
                    <a:pt x="39" y="6314"/>
                  </a:lnTo>
                  <a:lnTo>
                    <a:pt x="97" y="6781"/>
                  </a:lnTo>
                  <a:lnTo>
                    <a:pt x="214" y="7268"/>
                  </a:lnTo>
                  <a:lnTo>
                    <a:pt x="370" y="7775"/>
                  </a:lnTo>
                  <a:lnTo>
                    <a:pt x="546" y="8223"/>
                  </a:lnTo>
                  <a:lnTo>
                    <a:pt x="760" y="8652"/>
                  </a:lnTo>
                  <a:lnTo>
                    <a:pt x="994" y="9080"/>
                  </a:lnTo>
                  <a:lnTo>
                    <a:pt x="1267" y="9490"/>
                  </a:lnTo>
                  <a:lnTo>
                    <a:pt x="1559" y="9860"/>
                  </a:lnTo>
                  <a:lnTo>
                    <a:pt x="1871" y="10230"/>
                  </a:lnTo>
                  <a:lnTo>
                    <a:pt x="2221" y="10561"/>
                  </a:lnTo>
                  <a:lnTo>
                    <a:pt x="2572" y="10873"/>
                  </a:lnTo>
                  <a:lnTo>
                    <a:pt x="2942" y="11146"/>
                  </a:lnTo>
                  <a:lnTo>
                    <a:pt x="3332" y="11399"/>
                  </a:lnTo>
                  <a:lnTo>
                    <a:pt x="3741" y="11633"/>
                  </a:lnTo>
                  <a:lnTo>
                    <a:pt x="4170" y="11828"/>
                  </a:lnTo>
                  <a:lnTo>
                    <a:pt x="4618" y="12003"/>
                  </a:lnTo>
                  <a:lnTo>
                    <a:pt x="5066" y="12139"/>
                  </a:lnTo>
                  <a:lnTo>
                    <a:pt x="5533" y="12237"/>
                  </a:lnTo>
                  <a:lnTo>
                    <a:pt x="6001" y="12295"/>
                  </a:lnTo>
                  <a:lnTo>
                    <a:pt x="6293" y="12315"/>
                  </a:lnTo>
                  <a:lnTo>
                    <a:pt x="6605" y="12334"/>
                  </a:lnTo>
                  <a:lnTo>
                    <a:pt x="6936" y="12315"/>
                  </a:lnTo>
                  <a:lnTo>
                    <a:pt x="7248" y="12295"/>
                  </a:lnTo>
                  <a:lnTo>
                    <a:pt x="7579" y="12256"/>
                  </a:lnTo>
                  <a:lnTo>
                    <a:pt x="7891" y="12198"/>
                  </a:lnTo>
                  <a:lnTo>
                    <a:pt x="8203" y="12120"/>
                  </a:lnTo>
                  <a:lnTo>
                    <a:pt x="8534" y="12023"/>
                  </a:lnTo>
                  <a:lnTo>
                    <a:pt x="8865" y="11906"/>
                  </a:lnTo>
                  <a:lnTo>
                    <a:pt x="9196" y="11750"/>
                  </a:lnTo>
                  <a:lnTo>
                    <a:pt x="9216" y="11730"/>
                  </a:lnTo>
                  <a:lnTo>
                    <a:pt x="9255" y="11711"/>
                  </a:lnTo>
                  <a:lnTo>
                    <a:pt x="9294" y="11633"/>
                  </a:lnTo>
                  <a:lnTo>
                    <a:pt x="9313" y="11613"/>
                  </a:lnTo>
                  <a:lnTo>
                    <a:pt x="9372" y="11574"/>
                  </a:lnTo>
                  <a:lnTo>
                    <a:pt x="9625" y="11360"/>
                  </a:lnTo>
                  <a:lnTo>
                    <a:pt x="9898" y="11107"/>
                  </a:lnTo>
                  <a:lnTo>
                    <a:pt x="10112" y="10873"/>
                  </a:lnTo>
                  <a:lnTo>
                    <a:pt x="10288" y="10600"/>
                  </a:lnTo>
                  <a:lnTo>
                    <a:pt x="10463" y="10308"/>
                  </a:lnTo>
                  <a:lnTo>
                    <a:pt x="10599" y="9977"/>
                  </a:lnTo>
                  <a:lnTo>
                    <a:pt x="10716" y="9665"/>
                  </a:lnTo>
                  <a:lnTo>
                    <a:pt x="10814" y="9314"/>
                  </a:lnTo>
                  <a:lnTo>
                    <a:pt x="10872" y="8964"/>
                  </a:lnTo>
                  <a:lnTo>
                    <a:pt x="10931" y="8574"/>
                  </a:lnTo>
                  <a:lnTo>
                    <a:pt x="10950" y="8223"/>
                  </a:lnTo>
                  <a:lnTo>
                    <a:pt x="10970" y="7833"/>
                  </a:lnTo>
                  <a:lnTo>
                    <a:pt x="10950" y="7444"/>
                  </a:lnTo>
                  <a:lnTo>
                    <a:pt x="10931" y="7035"/>
                  </a:lnTo>
                  <a:lnTo>
                    <a:pt x="10872" y="6664"/>
                  </a:lnTo>
                  <a:lnTo>
                    <a:pt x="10814" y="6275"/>
                  </a:lnTo>
                  <a:lnTo>
                    <a:pt x="10736" y="5885"/>
                  </a:lnTo>
                  <a:lnTo>
                    <a:pt x="10658" y="5495"/>
                  </a:lnTo>
                  <a:lnTo>
                    <a:pt x="10541" y="5106"/>
                  </a:lnTo>
                  <a:lnTo>
                    <a:pt x="10424" y="4716"/>
                  </a:lnTo>
                  <a:lnTo>
                    <a:pt x="10288" y="4326"/>
                  </a:lnTo>
                  <a:lnTo>
                    <a:pt x="10132" y="3937"/>
                  </a:lnTo>
                  <a:lnTo>
                    <a:pt x="9976" y="3586"/>
                  </a:lnTo>
                  <a:lnTo>
                    <a:pt x="9820" y="3255"/>
                  </a:lnTo>
                  <a:lnTo>
                    <a:pt x="9645" y="2924"/>
                  </a:lnTo>
                  <a:lnTo>
                    <a:pt x="9450" y="2592"/>
                  </a:lnTo>
                  <a:lnTo>
                    <a:pt x="9196" y="2183"/>
                  </a:lnTo>
                  <a:lnTo>
                    <a:pt x="8924" y="1793"/>
                  </a:lnTo>
                  <a:lnTo>
                    <a:pt x="8963" y="1735"/>
                  </a:lnTo>
                  <a:lnTo>
                    <a:pt x="8963" y="1657"/>
                  </a:lnTo>
                  <a:lnTo>
                    <a:pt x="8963" y="1579"/>
                  </a:lnTo>
                  <a:lnTo>
                    <a:pt x="8943" y="1540"/>
                  </a:lnTo>
                  <a:lnTo>
                    <a:pt x="8904" y="1501"/>
                  </a:lnTo>
                  <a:lnTo>
                    <a:pt x="8573" y="1267"/>
                  </a:lnTo>
                  <a:lnTo>
                    <a:pt x="8183" y="1034"/>
                  </a:lnTo>
                  <a:lnTo>
                    <a:pt x="7872" y="800"/>
                  </a:lnTo>
                  <a:lnTo>
                    <a:pt x="7813" y="780"/>
                  </a:lnTo>
                  <a:lnTo>
                    <a:pt x="7735" y="761"/>
                  </a:lnTo>
                  <a:lnTo>
                    <a:pt x="7696" y="761"/>
                  </a:lnTo>
                  <a:lnTo>
                    <a:pt x="7307" y="585"/>
                  </a:lnTo>
                  <a:lnTo>
                    <a:pt x="6897" y="410"/>
                  </a:lnTo>
                  <a:lnTo>
                    <a:pt x="6625" y="313"/>
                  </a:lnTo>
                  <a:lnTo>
                    <a:pt x="6332" y="235"/>
                  </a:lnTo>
                  <a:lnTo>
                    <a:pt x="6060" y="157"/>
                  </a:lnTo>
                  <a:lnTo>
                    <a:pt x="5787" y="98"/>
                  </a:lnTo>
                  <a:lnTo>
                    <a:pt x="5514" y="59"/>
                  </a:lnTo>
                  <a:lnTo>
                    <a:pt x="5241" y="20"/>
                  </a:lnTo>
                  <a:lnTo>
                    <a:pt x="4968"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6" name="Google Shape;2156;p41"/>
            <p:cNvSpPr/>
            <p:nvPr/>
          </p:nvSpPr>
          <p:spPr>
            <a:xfrm>
              <a:off x="1146775" y="711075"/>
              <a:ext cx="274250" cy="308375"/>
            </a:xfrm>
            <a:custGeom>
              <a:avLst/>
              <a:gdLst/>
              <a:ahLst/>
              <a:cxnLst/>
              <a:rect l="l" t="t" r="r" b="b"/>
              <a:pathLst>
                <a:path w="10970" h="12335" fill="none" extrusionOk="0">
                  <a:moveTo>
                    <a:pt x="4715" y="1"/>
                  </a:moveTo>
                  <a:lnTo>
                    <a:pt x="4637" y="1"/>
                  </a:lnTo>
                  <a:lnTo>
                    <a:pt x="4637" y="1"/>
                  </a:lnTo>
                  <a:lnTo>
                    <a:pt x="4345" y="1"/>
                  </a:lnTo>
                  <a:lnTo>
                    <a:pt x="4053" y="40"/>
                  </a:lnTo>
                  <a:lnTo>
                    <a:pt x="3780" y="98"/>
                  </a:lnTo>
                  <a:lnTo>
                    <a:pt x="3488" y="157"/>
                  </a:lnTo>
                  <a:lnTo>
                    <a:pt x="3234" y="254"/>
                  </a:lnTo>
                  <a:lnTo>
                    <a:pt x="2962" y="352"/>
                  </a:lnTo>
                  <a:lnTo>
                    <a:pt x="2708" y="469"/>
                  </a:lnTo>
                  <a:lnTo>
                    <a:pt x="2455" y="605"/>
                  </a:lnTo>
                  <a:lnTo>
                    <a:pt x="2455" y="605"/>
                  </a:lnTo>
                  <a:lnTo>
                    <a:pt x="2260" y="741"/>
                  </a:lnTo>
                  <a:lnTo>
                    <a:pt x="2085" y="878"/>
                  </a:lnTo>
                  <a:lnTo>
                    <a:pt x="1890" y="1034"/>
                  </a:lnTo>
                  <a:lnTo>
                    <a:pt x="1715" y="1209"/>
                  </a:lnTo>
                  <a:lnTo>
                    <a:pt x="1539" y="1384"/>
                  </a:lnTo>
                  <a:lnTo>
                    <a:pt x="1383" y="1579"/>
                  </a:lnTo>
                  <a:lnTo>
                    <a:pt x="1208" y="1774"/>
                  </a:lnTo>
                  <a:lnTo>
                    <a:pt x="1072" y="2008"/>
                  </a:lnTo>
                  <a:lnTo>
                    <a:pt x="1072" y="2008"/>
                  </a:lnTo>
                  <a:lnTo>
                    <a:pt x="818" y="2417"/>
                  </a:lnTo>
                  <a:lnTo>
                    <a:pt x="585" y="2865"/>
                  </a:lnTo>
                  <a:lnTo>
                    <a:pt x="390" y="3333"/>
                  </a:lnTo>
                  <a:lnTo>
                    <a:pt x="234" y="3839"/>
                  </a:lnTo>
                  <a:lnTo>
                    <a:pt x="234" y="3839"/>
                  </a:lnTo>
                  <a:lnTo>
                    <a:pt x="117" y="4326"/>
                  </a:lnTo>
                  <a:lnTo>
                    <a:pt x="39" y="4833"/>
                  </a:lnTo>
                  <a:lnTo>
                    <a:pt x="0" y="5340"/>
                  </a:lnTo>
                  <a:lnTo>
                    <a:pt x="0" y="5827"/>
                  </a:lnTo>
                  <a:lnTo>
                    <a:pt x="0" y="5827"/>
                  </a:lnTo>
                  <a:lnTo>
                    <a:pt x="39" y="6314"/>
                  </a:lnTo>
                  <a:lnTo>
                    <a:pt x="97" y="6781"/>
                  </a:lnTo>
                  <a:lnTo>
                    <a:pt x="214" y="7268"/>
                  </a:lnTo>
                  <a:lnTo>
                    <a:pt x="370" y="7775"/>
                  </a:lnTo>
                  <a:lnTo>
                    <a:pt x="370" y="7775"/>
                  </a:lnTo>
                  <a:lnTo>
                    <a:pt x="546" y="8223"/>
                  </a:lnTo>
                  <a:lnTo>
                    <a:pt x="760" y="8652"/>
                  </a:lnTo>
                  <a:lnTo>
                    <a:pt x="994" y="9080"/>
                  </a:lnTo>
                  <a:lnTo>
                    <a:pt x="1267" y="9490"/>
                  </a:lnTo>
                  <a:lnTo>
                    <a:pt x="1267" y="9490"/>
                  </a:lnTo>
                  <a:lnTo>
                    <a:pt x="1559" y="9860"/>
                  </a:lnTo>
                  <a:lnTo>
                    <a:pt x="1871" y="10230"/>
                  </a:lnTo>
                  <a:lnTo>
                    <a:pt x="2221" y="10561"/>
                  </a:lnTo>
                  <a:lnTo>
                    <a:pt x="2572" y="10873"/>
                  </a:lnTo>
                  <a:lnTo>
                    <a:pt x="2942" y="11146"/>
                  </a:lnTo>
                  <a:lnTo>
                    <a:pt x="3332" y="11399"/>
                  </a:lnTo>
                  <a:lnTo>
                    <a:pt x="3741" y="11633"/>
                  </a:lnTo>
                  <a:lnTo>
                    <a:pt x="4170" y="11828"/>
                  </a:lnTo>
                  <a:lnTo>
                    <a:pt x="4170" y="11828"/>
                  </a:lnTo>
                  <a:lnTo>
                    <a:pt x="4618" y="12003"/>
                  </a:lnTo>
                  <a:lnTo>
                    <a:pt x="5066" y="12139"/>
                  </a:lnTo>
                  <a:lnTo>
                    <a:pt x="5533" y="12237"/>
                  </a:lnTo>
                  <a:lnTo>
                    <a:pt x="6001" y="12295"/>
                  </a:lnTo>
                  <a:lnTo>
                    <a:pt x="6001" y="12295"/>
                  </a:lnTo>
                  <a:lnTo>
                    <a:pt x="6293" y="12315"/>
                  </a:lnTo>
                  <a:lnTo>
                    <a:pt x="6605" y="12334"/>
                  </a:lnTo>
                  <a:lnTo>
                    <a:pt x="6605" y="12334"/>
                  </a:lnTo>
                  <a:lnTo>
                    <a:pt x="6936" y="12315"/>
                  </a:lnTo>
                  <a:lnTo>
                    <a:pt x="7248" y="12295"/>
                  </a:lnTo>
                  <a:lnTo>
                    <a:pt x="7579" y="12256"/>
                  </a:lnTo>
                  <a:lnTo>
                    <a:pt x="7891" y="12198"/>
                  </a:lnTo>
                  <a:lnTo>
                    <a:pt x="7891" y="12198"/>
                  </a:lnTo>
                  <a:lnTo>
                    <a:pt x="8203" y="12120"/>
                  </a:lnTo>
                  <a:lnTo>
                    <a:pt x="8534" y="12023"/>
                  </a:lnTo>
                  <a:lnTo>
                    <a:pt x="8865" y="11906"/>
                  </a:lnTo>
                  <a:lnTo>
                    <a:pt x="9196" y="11750"/>
                  </a:lnTo>
                  <a:lnTo>
                    <a:pt x="9196" y="11750"/>
                  </a:lnTo>
                  <a:lnTo>
                    <a:pt x="9216" y="11730"/>
                  </a:lnTo>
                  <a:lnTo>
                    <a:pt x="9255" y="11711"/>
                  </a:lnTo>
                  <a:lnTo>
                    <a:pt x="9294" y="11633"/>
                  </a:lnTo>
                  <a:lnTo>
                    <a:pt x="9313" y="11613"/>
                  </a:lnTo>
                  <a:lnTo>
                    <a:pt x="9372" y="11574"/>
                  </a:lnTo>
                  <a:lnTo>
                    <a:pt x="9372" y="11574"/>
                  </a:lnTo>
                  <a:lnTo>
                    <a:pt x="9625" y="11360"/>
                  </a:lnTo>
                  <a:lnTo>
                    <a:pt x="9898" y="11107"/>
                  </a:lnTo>
                  <a:lnTo>
                    <a:pt x="9898" y="11107"/>
                  </a:lnTo>
                  <a:lnTo>
                    <a:pt x="10112" y="10873"/>
                  </a:lnTo>
                  <a:lnTo>
                    <a:pt x="10288" y="10600"/>
                  </a:lnTo>
                  <a:lnTo>
                    <a:pt x="10463" y="10308"/>
                  </a:lnTo>
                  <a:lnTo>
                    <a:pt x="10599" y="9977"/>
                  </a:lnTo>
                  <a:lnTo>
                    <a:pt x="10599" y="9977"/>
                  </a:lnTo>
                  <a:lnTo>
                    <a:pt x="10716" y="9665"/>
                  </a:lnTo>
                  <a:lnTo>
                    <a:pt x="10814" y="9314"/>
                  </a:lnTo>
                  <a:lnTo>
                    <a:pt x="10872" y="8964"/>
                  </a:lnTo>
                  <a:lnTo>
                    <a:pt x="10931" y="8574"/>
                  </a:lnTo>
                  <a:lnTo>
                    <a:pt x="10931" y="8574"/>
                  </a:lnTo>
                  <a:lnTo>
                    <a:pt x="10950" y="8223"/>
                  </a:lnTo>
                  <a:lnTo>
                    <a:pt x="10970" y="7833"/>
                  </a:lnTo>
                  <a:lnTo>
                    <a:pt x="10950" y="7444"/>
                  </a:lnTo>
                  <a:lnTo>
                    <a:pt x="10931" y="7035"/>
                  </a:lnTo>
                  <a:lnTo>
                    <a:pt x="10931" y="7035"/>
                  </a:lnTo>
                  <a:lnTo>
                    <a:pt x="10872" y="6664"/>
                  </a:lnTo>
                  <a:lnTo>
                    <a:pt x="10814" y="6275"/>
                  </a:lnTo>
                  <a:lnTo>
                    <a:pt x="10736" y="5885"/>
                  </a:lnTo>
                  <a:lnTo>
                    <a:pt x="10658" y="5495"/>
                  </a:lnTo>
                  <a:lnTo>
                    <a:pt x="10541" y="5106"/>
                  </a:lnTo>
                  <a:lnTo>
                    <a:pt x="10424" y="4716"/>
                  </a:lnTo>
                  <a:lnTo>
                    <a:pt x="10288" y="4326"/>
                  </a:lnTo>
                  <a:lnTo>
                    <a:pt x="10132" y="3937"/>
                  </a:lnTo>
                  <a:lnTo>
                    <a:pt x="10132" y="3937"/>
                  </a:lnTo>
                  <a:lnTo>
                    <a:pt x="9976" y="3586"/>
                  </a:lnTo>
                  <a:lnTo>
                    <a:pt x="9820" y="3255"/>
                  </a:lnTo>
                  <a:lnTo>
                    <a:pt x="9645" y="2924"/>
                  </a:lnTo>
                  <a:lnTo>
                    <a:pt x="9450" y="2592"/>
                  </a:lnTo>
                  <a:lnTo>
                    <a:pt x="9450" y="2592"/>
                  </a:lnTo>
                  <a:lnTo>
                    <a:pt x="9196" y="2183"/>
                  </a:lnTo>
                  <a:lnTo>
                    <a:pt x="8924" y="1793"/>
                  </a:lnTo>
                  <a:lnTo>
                    <a:pt x="8924" y="1793"/>
                  </a:lnTo>
                  <a:lnTo>
                    <a:pt x="8963" y="1735"/>
                  </a:lnTo>
                  <a:lnTo>
                    <a:pt x="8963" y="1657"/>
                  </a:lnTo>
                  <a:lnTo>
                    <a:pt x="8963" y="1657"/>
                  </a:lnTo>
                  <a:lnTo>
                    <a:pt x="8963" y="1579"/>
                  </a:lnTo>
                  <a:lnTo>
                    <a:pt x="8943" y="1540"/>
                  </a:lnTo>
                  <a:lnTo>
                    <a:pt x="8904" y="1501"/>
                  </a:lnTo>
                  <a:lnTo>
                    <a:pt x="8904" y="1501"/>
                  </a:lnTo>
                  <a:lnTo>
                    <a:pt x="8573" y="1267"/>
                  </a:lnTo>
                  <a:lnTo>
                    <a:pt x="8183" y="1034"/>
                  </a:lnTo>
                  <a:lnTo>
                    <a:pt x="8183" y="1034"/>
                  </a:lnTo>
                  <a:lnTo>
                    <a:pt x="7872" y="800"/>
                  </a:lnTo>
                  <a:lnTo>
                    <a:pt x="7872" y="800"/>
                  </a:lnTo>
                  <a:lnTo>
                    <a:pt x="7813" y="780"/>
                  </a:lnTo>
                  <a:lnTo>
                    <a:pt x="7735" y="761"/>
                  </a:lnTo>
                  <a:lnTo>
                    <a:pt x="7735" y="761"/>
                  </a:lnTo>
                  <a:lnTo>
                    <a:pt x="7696" y="761"/>
                  </a:lnTo>
                  <a:lnTo>
                    <a:pt x="7696" y="761"/>
                  </a:lnTo>
                  <a:lnTo>
                    <a:pt x="7307" y="585"/>
                  </a:lnTo>
                  <a:lnTo>
                    <a:pt x="6897" y="410"/>
                  </a:lnTo>
                  <a:lnTo>
                    <a:pt x="6897" y="410"/>
                  </a:lnTo>
                  <a:lnTo>
                    <a:pt x="6625" y="313"/>
                  </a:lnTo>
                  <a:lnTo>
                    <a:pt x="6332" y="235"/>
                  </a:lnTo>
                  <a:lnTo>
                    <a:pt x="6060" y="157"/>
                  </a:lnTo>
                  <a:lnTo>
                    <a:pt x="5787" y="98"/>
                  </a:lnTo>
                  <a:lnTo>
                    <a:pt x="5514" y="59"/>
                  </a:lnTo>
                  <a:lnTo>
                    <a:pt x="5241" y="20"/>
                  </a:lnTo>
                  <a:lnTo>
                    <a:pt x="4968" y="1"/>
                  </a:lnTo>
                  <a:lnTo>
                    <a:pt x="471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7" name="Google Shape;2157;p41"/>
            <p:cNvSpPr/>
            <p:nvPr/>
          </p:nvSpPr>
          <p:spPr>
            <a:xfrm>
              <a:off x="1232000" y="774400"/>
              <a:ext cx="173450" cy="195350"/>
            </a:xfrm>
            <a:custGeom>
              <a:avLst/>
              <a:gdLst/>
              <a:ahLst/>
              <a:cxnLst/>
              <a:rect l="l" t="t" r="r" b="b"/>
              <a:pathLst>
                <a:path w="6938" h="7814" extrusionOk="0">
                  <a:moveTo>
                    <a:pt x="2748" y="1"/>
                  </a:moveTo>
                  <a:lnTo>
                    <a:pt x="2573" y="20"/>
                  </a:lnTo>
                  <a:lnTo>
                    <a:pt x="2378" y="59"/>
                  </a:lnTo>
                  <a:lnTo>
                    <a:pt x="2202" y="98"/>
                  </a:lnTo>
                  <a:lnTo>
                    <a:pt x="2047" y="157"/>
                  </a:lnTo>
                  <a:lnTo>
                    <a:pt x="1871" y="215"/>
                  </a:lnTo>
                  <a:lnTo>
                    <a:pt x="1715" y="293"/>
                  </a:lnTo>
                  <a:lnTo>
                    <a:pt x="1559" y="391"/>
                  </a:lnTo>
                  <a:lnTo>
                    <a:pt x="1306" y="546"/>
                  </a:lnTo>
                  <a:lnTo>
                    <a:pt x="1092" y="761"/>
                  </a:lnTo>
                  <a:lnTo>
                    <a:pt x="878" y="995"/>
                  </a:lnTo>
                  <a:lnTo>
                    <a:pt x="663" y="1267"/>
                  </a:lnTo>
                  <a:lnTo>
                    <a:pt x="507" y="1521"/>
                  </a:lnTo>
                  <a:lnTo>
                    <a:pt x="371" y="1813"/>
                  </a:lnTo>
                  <a:lnTo>
                    <a:pt x="254" y="2105"/>
                  </a:lnTo>
                  <a:lnTo>
                    <a:pt x="137" y="2436"/>
                  </a:lnTo>
                  <a:lnTo>
                    <a:pt x="79" y="2748"/>
                  </a:lnTo>
                  <a:lnTo>
                    <a:pt x="20" y="3060"/>
                  </a:lnTo>
                  <a:lnTo>
                    <a:pt x="1" y="3372"/>
                  </a:lnTo>
                  <a:lnTo>
                    <a:pt x="1" y="3683"/>
                  </a:lnTo>
                  <a:lnTo>
                    <a:pt x="20" y="3995"/>
                  </a:lnTo>
                  <a:lnTo>
                    <a:pt x="59" y="4287"/>
                  </a:lnTo>
                  <a:lnTo>
                    <a:pt x="137" y="4599"/>
                  </a:lnTo>
                  <a:lnTo>
                    <a:pt x="235" y="4911"/>
                  </a:lnTo>
                  <a:lnTo>
                    <a:pt x="351" y="5203"/>
                  </a:lnTo>
                  <a:lnTo>
                    <a:pt x="468" y="5476"/>
                  </a:lnTo>
                  <a:lnTo>
                    <a:pt x="624" y="5749"/>
                  </a:lnTo>
                  <a:lnTo>
                    <a:pt x="800" y="6002"/>
                  </a:lnTo>
                  <a:lnTo>
                    <a:pt x="994" y="6255"/>
                  </a:lnTo>
                  <a:lnTo>
                    <a:pt x="1189" y="6470"/>
                  </a:lnTo>
                  <a:lnTo>
                    <a:pt x="1404" y="6684"/>
                  </a:lnTo>
                  <a:lnTo>
                    <a:pt x="1618" y="6879"/>
                  </a:lnTo>
                  <a:lnTo>
                    <a:pt x="1852" y="7054"/>
                  </a:lnTo>
                  <a:lnTo>
                    <a:pt x="2105" y="7210"/>
                  </a:lnTo>
                  <a:lnTo>
                    <a:pt x="2378" y="7366"/>
                  </a:lnTo>
                  <a:lnTo>
                    <a:pt x="2631" y="7483"/>
                  </a:lnTo>
                  <a:lnTo>
                    <a:pt x="2923" y="7600"/>
                  </a:lnTo>
                  <a:lnTo>
                    <a:pt x="3196" y="7678"/>
                  </a:lnTo>
                  <a:lnTo>
                    <a:pt x="3488" y="7736"/>
                  </a:lnTo>
                  <a:lnTo>
                    <a:pt x="3800" y="7794"/>
                  </a:lnTo>
                  <a:lnTo>
                    <a:pt x="4190" y="7814"/>
                  </a:lnTo>
                  <a:lnTo>
                    <a:pt x="4579" y="7775"/>
                  </a:lnTo>
                  <a:lnTo>
                    <a:pt x="4989" y="7716"/>
                  </a:lnTo>
                  <a:lnTo>
                    <a:pt x="5203" y="7678"/>
                  </a:lnTo>
                  <a:lnTo>
                    <a:pt x="5398" y="7600"/>
                  </a:lnTo>
                  <a:lnTo>
                    <a:pt x="5807" y="7444"/>
                  </a:lnTo>
                  <a:lnTo>
                    <a:pt x="5865" y="7405"/>
                  </a:lnTo>
                  <a:lnTo>
                    <a:pt x="5885" y="7366"/>
                  </a:lnTo>
                  <a:lnTo>
                    <a:pt x="5943" y="7327"/>
                  </a:lnTo>
                  <a:lnTo>
                    <a:pt x="6099" y="7190"/>
                  </a:lnTo>
                  <a:lnTo>
                    <a:pt x="6275" y="7035"/>
                  </a:lnTo>
                  <a:lnTo>
                    <a:pt x="6391" y="6879"/>
                  </a:lnTo>
                  <a:lnTo>
                    <a:pt x="6508" y="6703"/>
                  </a:lnTo>
                  <a:lnTo>
                    <a:pt x="6625" y="6528"/>
                  </a:lnTo>
                  <a:lnTo>
                    <a:pt x="6703" y="6314"/>
                  </a:lnTo>
                  <a:lnTo>
                    <a:pt x="6781" y="6119"/>
                  </a:lnTo>
                  <a:lnTo>
                    <a:pt x="6840" y="5904"/>
                  </a:lnTo>
                  <a:lnTo>
                    <a:pt x="6879" y="5671"/>
                  </a:lnTo>
                  <a:lnTo>
                    <a:pt x="6918" y="5437"/>
                  </a:lnTo>
                  <a:lnTo>
                    <a:pt x="6937" y="5203"/>
                  </a:lnTo>
                  <a:lnTo>
                    <a:pt x="6937" y="4969"/>
                  </a:lnTo>
                  <a:lnTo>
                    <a:pt x="6918" y="4443"/>
                  </a:lnTo>
                  <a:lnTo>
                    <a:pt x="6840" y="3976"/>
                  </a:lnTo>
                  <a:lnTo>
                    <a:pt x="6742" y="3488"/>
                  </a:lnTo>
                  <a:lnTo>
                    <a:pt x="6606" y="2982"/>
                  </a:lnTo>
                  <a:lnTo>
                    <a:pt x="6411" y="2495"/>
                  </a:lnTo>
                  <a:lnTo>
                    <a:pt x="6216" y="2047"/>
                  </a:lnTo>
                  <a:lnTo>
                    <a:pt x="5982" y="1637"/>
                  </a:lnTo>
                  <a:lnTo>
                    <a:pt x="5826" y="1365"/>
                  </a:lnTo>
                  <a:lnTo>
                    <a:pt x="5651" y="1131"/>
                  </a:lnTo>
                  <a:lnTo>
                    <a:pt x="5671" y="1092"/>
                  </a:lnTo>
                  <a:lnTo>
                    <a:pt x="5690" y="1053"/>
                  </a:lnTo>
                  <a:lnTo>
                    <a:pt x="5671" y="995"/>
                  </a:lnTo>
                  <a:lnTo>
                    <a:pt x="5632" y="956"/>
                  </a:lnTo>
                  <a:lnTo>
                    <a:pt x="5437" y="800"/>
                  </a:lnTo>
                  <a:lnTo>
                    <a:pt x="5183" y="644"/>
                  </a:lnTo>
                  <a:lnTo>
                    <a:pt x="4989" y="507"/>
                  </a:lnTo>
                  <a:lnTo>
                    <a:pt x="4950" y="488"/>
                  </a:lnTo>
                  <a:lnTo>
                    <a:pt x="4891" y="468"/>
                  </a:lnTo>
                  <a:lnTo>
                    <a:pt x="4872" y="488"/>
                  </a:lnTo>
                  <a:lnTo>
                    <a:pt x="4618" y="371"/>
                  </a:lnTo>
                  <a:lnTo>
                    <a:pt x="4365" y="254"/>
                  </a:lnTo>
                  <a:lnTo>
                    <a:pt x="4014" y="137"/>
                  </a:lnTo>
                  <a:lnTo>
                    <a:pt x="3664" y="59"/>
                  </a:lnTo>
                  <a:lnTo>
                    <a:pt x="331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8" name="Google Shape;2158;p41"/>
            <p:cNvSpPr/>
            <p:nvPr/>
          </p:nvSpPr>
          <p:spPr>
            <a:xfrm>
              <a:off x="1232000" y="774400"/>
              <a:ext cx="173450" cy="195350"/>
            </a:xfrm>
            <a:custGeom>
              <a:avLst/>
              <a:gdLst/>
              <a:ahLst/>
              <a:cxnLst/>
              <a:rect l="l" t="t" r="r" b="b"/>
              <a:pathLst>
                <a:path w="6938" h="7814" fill="none" extrusionOk="0">
                  <a:moveTo>
                    <a:pt x="2982" y="1"/>
                  </a:moveTo>
                  <a:lnTo>
                    <a:pt x="2923" y="1"/>
                  </a:lnTo>
                  <a:lnTo>
                    <a:pt x="2923" y="1"/>
                  </a:lnTo>
                  <a:lnTo>
                    <a:pt x="2748" y="1"/>
                  </a:lnTo>
                  <a:lnTo>
                    <a:pt x="2573" y="20"/>
                  </a:lnTo>
                  <a:lnTo>
                    <a:pt x="2378" y="59"/>
                  </a:lnTo>
                  <a:lnTo>
                    <a:pt x="2202" y="98"/>
                  </a:lnTo>
                  <a:lnTo>
                    <a:pt x="2047" y="157"/>
                  </a:lnTo>
                  <a:lnTo>
                    <a:pt x="1871" y="215"/>
                  </a:lnTo>
                  <a:lnTo>
                    <a:pt x="1715" y="293"/>
                  </a:lnTo>
                  <a:lnTo>
                    <a:pt x="1559" y="391"/>
                  </a:lnTo>
                  <a:lnTo>
                    <a:pt x="1559" y="391"/>
                  </a:lnTo>
                  <a:lnTo>
                    <a:pt x="1306" y="546"/>
                  </a:lnTo>
                  <a:lnTo>
                    <a:pt x="1092" y="761"/>
                  </a:lnTo>
                  <a:lnTo>
                    <a:pt x="878" y="995"/>
                  </a:lnTo>
                  <a:lnTo>
                    <a:pt x="663" y="1267"/>
                  </a:lnTo>
                  <a:lnTo>
                    <a:pt x="663" y="1267"/>
                  </a:lnTo>
                  <a:lnTo>
                    <a:pt x="507" y="1521"/>
                  </a:lnTo>
                  <a:lnTo>
                    <a:pt x="371" y="1813"/>
                  </a:lnTo>
                  <a:lnTo>
                    <a:pt x="254" y="2105"/>
                  </a:lnTo>
                  <a:lnTo>
                    <a:pt x="137" y="2436"/>
                  </a:lnTo>
                  <a:lnTo>
                    <a:pt x="137" y="2436"/>
                  </a:lnTo>
                  <a:lnTo>
                    <a:pt x="79" y="2748"/>
                  </a:lnTo>
                  <a:lnTo>
                    <a:pt x="20" y="3060"/>
                  </a:lnTo>
                  <a:lnTo>
                    <a:pt x="1" y="3372"/>
                  </a:lnTo>
                  <a:lnTo>
                    <a:pt x="1" y="3683"/>
                  </a:lnTo>
                  <a:lnTo>
                    <a:pt x="1" y="3683"/>
                  </a:lnTo>
                  <a:lnTo>
                    <a:pt x="20" y="3995"/>
                  </a:lnTo>
                  <a:lnTo>
                    <a:pt x="59" y="4287"/>
                  </a:lnTo>
                  <a:lnTo>
                    <a:pt x="137" y="4599"/>
                  </a:lnTo>
                  <a:lnTo>
                    <a:pt x="235" y="4911"/>
                  </a:lnTo>
                  <a:lnTo>
                    <a:pt x="235" y="4911"/>
                  </a:lnTo>
                  <a:lnTo>
                    <a:pt x="351" y="5203"/>
                  </a:lnTo>
                  <a:lnTo>
                    <a:pt x="468" y="5476"/>
                  </a:lnTo>
                  <a:lnTo>
                    <a:pt x="624" y="5749"/>
                  </a:lnTo>
                  <a:lnTo>
                    <a:pt x="800" y="6002"/>
                  </a:lnTo>
                  <a:lnTo>
                    <a:pt x="800" y="6002"/>
                  </a:lnTo>
                  <a:lnTo>
                    <a:pt x="994" y="6255"/>
                  </a:lnTo>
                  <a:lnTo>
                    <a:pt x="1189" y="6470"/>
                  </a:lnTo>
                  <a:lnTo>
                    <a:pt x="1404" y="6684"/>
                  </a:lnTo>
                  <a:lnTo>
                    <a:pt x="1618" y="6879"/>
                  </a:lnTo>
                  <a:lnTo>
                    <a:pt x="1852" y="7054"/>
                  </a:lnTo>
                  <a:lnTo>
                    <a:pt x="2105" y="7210"/>
                  </a:lnTo>
                  <a:lnTo>
                    <a:pt x="2378" y="7366"/>
                  </a:lnTo>
                  <a:lnTo>
                    <a:pt x="2631" y="7483"/>
                  </a:lnTo>
                  <a:lnTo>
                    <a:pt x="2631" y="7483"/>
                  </a:lnTo>
                  <a:lnTo>
                    <a:pt x="2923" y="7600"/>
                  </a:lnTo>
                  <a:lnTo>
                    <a:pt x="3196" y="7678"/>
                  </a:lnTo>
                  <a:lnTo>
                    <a:pt x="3488" y="7736"/>
                  </a:lnTo>
                  <a:lnTo>
                    <a:pt x="3800" y="7794"/>
                  </a:lnTo>
                  <a:lnTo>
                    <a:pt x="3800" y="7794"/>
                  </a:lnTo>
                  <a:lnTo>
                    <a:pt x="4190" y="7814"/>
                  </a:lnTo>
                  <a:lnTo>
                    <a:pt x="4190" y="7814"/>
                  </a:lnTo>
                  <a:lnTo>
                    <a:pt x="4579" y="7775"/>
                  </a:lnTo>
                  <a:lnTo>
                    <a:pt x="4989" y="7716"/>
                  </a:lnTo>
                  <a:lnTo>
                    <a:pt x="4989" y="7716"/>
                  </a:lnTo>
                  <a:lnTo>
                    <a:pt x="5203" y="7678"/>
                  </a:lnTo>
                  <a:lnTo>
                    <a:pt x="5398" y="7600"/>
                  </a:lnTo>
                  <a:lnTo>
                    <a:pt x="5807" y="7444"/>
                  </a:lnTo>
                  <a:lnTo>
                    <a:pt x="5807" y="7444"/>
                  </a:lnTo>
                  <a:lnTo>
                    <a:pt x="5865" y="7405"/>
                  </a:lnTo>
                  <a:lnTo>
                    <a:pt x="5885" y="7366"/>
                  </a:lnTo>
                  <a:lnTo>
                    <a:pt x="5943" y="7327"/>
                  </a:lnTo>
                  <a:lnTo>
                    <a:pt x="5943" y="7327"/>
                  </a:lnTo>
                  <a:lnTo>
                    <a:pt x="6099" y="7190"/>
                  </a:lnTo>
                  <a:lnTo>
                    <a:pt x="6275" y="7035"/>
                  </a:lnTo>
                  <a:lnTo>
                    <a:pt x="6275" y="7035"/>
                  </a:lnTo>
                  <a:lnTo>
                    <a:pt x="6391" y="6879"/>
                  </a:lnTo>
                  <a:lnTo>
                    <a:pt x="6508" y="6703"/>
                  </a:lnTo>
                  <a:lnTo>
                    <a:pt x="6625" y="6528"/>
                  </a:lnTo>
                  <a:lnTo>
                    <a:pt x="6703" y="6314"/>
                  </a:lnTo>
                  <a:lnTo>
                    <a:pt x="6703" y="6314"/>
                  </a:lnTo>
                  <a:lnTo>
                    <a:pt x="6781" y="6119"/>
                  </a:lnTo>
                  <a:lnTo>
                    <a:pt x="6840" y="5904"/>
                  </a:lnTo>
                  <a:lnTo>
                    <a:pt x="6879" y="5671"/>
                  </a:lnTo>
                  <a:lnTo>
                    <a:pt x="6918" y="5437"/>
                  </a:lnTo>
                  <a:lnTo>
                    <a:pt x="6918" y="5437"/>
                  </a:lnTo>
                  <a:lnTo>
                    <a:pt x="6937" y="5203"/>
                  </a:lnTo>
                  <a:lnTo>
                    <a:pt x="6937" y="4969"/>
                  </a:lnTo>
                  <a:lnTo>
                    <a:pt x="6918" y="4443"/>
                  </a:lnTo>
                  <a:lnTo>
                    <a:pt x="6918" y="4443"/>
                  </a:lnTo>
                  <a:lnTo>
                    <a:pt x="6840" y="3976"/>
                  </a:lnTo>
                  <a:lnTo>
                    <a:pt x="6742" y="3488"/>
                  </a:lnTo>
                  <a:lnTo>
                    <a:pt x="6606" y="2982"/>
                  </a:lnTo>
                  <a:lnTo>
                    <a:pt x="6411" y="2495"/>
                  </a:lnTo>
                  <a:lnTo>
                    <a:pt x="6411" y="2495"/>
                  </a:lnTo>
                  <a:lnTo>
                    <a:pt x="6216" y="2047"/>
                  </a:lnTo>
                  <a:lnTo>
                    <a:pt x="5982" y="1637"/>
                  </a:lnTo>
                  <a:lnTo>
                    <a:pt x="5982" y="1637"/>
                  </a:lnTo>
                  <a:lnTo>
                    <a:pt x="5826" y="1365"/>
                  </a:lnTo>
                  <a:lnTo>
                    <a:pt x="5651" y="1131"/>
                  </a:lnTo>
                  <a:lnTo>
                    <a:pt x="5651" y="1131"/>
                  </a:lnTo>
                  <a:lnTo>
                    <a:pt x="5671" y="1092"/>
                  </a:lnTo>
                  <a:lnTo>
                    <a:pt x="5690" y="1053"/>
                  </a:lnTo>
                  <a:lnTo>
                    <a:pt x="5690" y="1053"/>
                  </a:lnTo>
                  <a:lnTo>
                    <a:pt x="5671" y="995"/>
                  </a:lnTo>
                  <a:lnTo>
                    <a:pt x="5632" y="956"/>
                  </a:lnTo>
                  <a:lnTo>
                    <a:pt x="5632" y="956"/>
                  </a:lnTo>
                  <a:lnTo>
                    <a:pt x="5437" y="800"/>
                  </a:lnTo>
                  <a:lnTo>
                    <a:pt x="5183" y="644"/>
                  </a:lnTo>
                  <a:lnTo>
                    <a:pt x="5183" y="644"/>
                  </a:lnTo>
                  <a:lnTo>
                    <a:pt x="4989" y="507"/>
                  </a:lnTo>
                  <a:lnTo>
                    <a:pt x="4989" y="507"/>
                  </a:lnTo>
                  <a:lnTo>
                    <a:pt x="4950" y="488"/>
                  </a:lnTo>
                  <a:lnTo>
                    <a:pt x="4891" y="468"/>
                  </a:lnTo>
                  <a:lnTo>
                    <a:pt x="4891" y="468"/>
                  </a:lnTo>
                  <a:lnTo>
                    <a:pt x="4872" y="488"/>
                  </a:lnTo>
                  <a:lnTo>
                    <a:pt x="4872" y="488"/>
                  </a:lnTo>
                  <a:lnTo>
                    <a:pt x="4618" y="371"/>
                  </a:lnTo>
                  <a:lnTo>
                    <a:pt x="4365" y="254"/>
                  </a:lnTo>
                  <a:lnTo>
                    <a:pt x="4365" y="254"/>
                  </a:lnTo>
                  <a:lnTo>
                    <a:pt x="4014" y="137"/>
                  </a:lnTo>
                  <a:lnTo>
                    <a:pt x="3664" y="59"/>
                  </a:lnTo>
                  <a:lnTo>
                    <a:pt x="3313" y="1"/>
                  </a:lnTo>
                  <a:lnTo>
                    <a:pt x="298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9" name="Google Shape;2159;p41"/>
            <p:cNvSpPr/>
            <p:nvPr/>
          </p:nvSpPr>
          <p:spPr>
            <a:xfrm>
              <a:off x="2104875" y="701825"/>
              <a:ext cx="274275" cy="308375"/>
            </a:xfrm>
            <a:custGeom>
              <a:avLst/>
              <a:gdLst/>
              <a:ahLst/>
              <a:cxnLst/>
              <a:rect l="l" t="t" r="r" b="b"/>
              <a:pathLst>
                <a:path w="10971" h="12335" extrusionOk="0">
                  <a:moveTo>
                    <a:pt x="5983" y="1"/>
                  </a:moveTo>
                  <a:lnTo>
                    <a:pt x="5710" y="20"/>
                  </a:lnTo>
                  <a:lnTo>
                    <a:pt x="5437" y="59"/>
                  </a:lnTo>
                  <a:lnTo>
                    <a:pt x="5164" y="118"/>
                  </a:lnTo>
                  <a:lnTo>
                    <a:pt x="4891" y="176"/>
                  </a:lnTo>
                  <a:lnTo>
                    <a:pt x="4619" y="235"/>
                  </a:lnTo>
                  <a:lnTo>
                    <a:pt x="4346" y="332"/>
                  </a:lnTo>
                  <a:lnTo>
                    <a:pt x="4073" y="429"/>
                  </a:lnTo>
                  <a:lnTo>
                    <a:pt x="3664" y="585"/>
                  </a:lnTo>
                  <a:lnTo>
                    <a:pt x="3274" y="780"/>
                  </a:lnTo>
                  <a:lnTo>
                    <a:pt x="3157" y="780"/>
                  </a:lnTo>
                  <a:lnTo>
                    <a:pt x="3079" y="819"/>
                  </a:lnTo>
                  <a:lnTo>
                    <a:pt x="2768" y="1053"/>
                  </a:lnTo>
                  <a:lnTo>
                    <a:pt x="2378" y="1287"/>
                  </a:lnTo>
                  <a:lnTo>
                    <a:pt x="2066" y="1520"/>
                  </a:lnTo>
                  <a:lnTo>
                    <a:pt x="2027" y="1540"/>
                  </a:lnTo>
                  <a:lnTo>
                    <a:pt x="2008" y="1579"/>
                  </a:lnTo>
                  <a:lnTo>
                    <a:pt x="1988" y="1657"/>
                  </a:lnTo>
                  <a:lnTo>
                    <a:pt x="2008" y="1735"/>
                  </a:lnTo>
                  <a:lnTo>
                    <a:pt x="2047" y="1813"/>
                  </a:lnTo>
                  <a:lnTo>
                    <a:pt x="1774" y="2183"/>
                  </a:lnTo>
                  <a:lnTo>
                    <a:pt x="1501" y="2612"/>
                  </a:lnTo>
                  <a:lnTo>
                    <a:pt x="1326" y="2923"/>
                  </a:lnTo>
                  <a:lnTo>
                    <a:pt x="1151" y="3255"/>
                  </a:lnTo>
                  <a:lnTo>
                    <a:pt x="995" y="3605"/>
                  </a:lnTo>
                  <a:lnTo>
                    <a:pt x="839" y="3956"/>
                  </a:lnTo>
                  <a:lnTo>
                    <a:pt x="683" y="4346"/>
                  </a:lnTo>
                  <a:lnTo>
                    <a:pt x="547" y="4735"/>
                  </a:lnTo>
                  <a:lnTo>
                    <a:pt x="430" y="5125"/>
                  </a:lnTo>
                  <a:lnTo>
                    <a:pt x="313" y="5515"/>
                  </a:lnTo>
                  <a:lnTo>
                    <a:pt x="215" y="5904"/>
                  </a:lnTo>
                  <a:lnTo>
                    <a:pt x="157" y="6275"/>
                  </a:lnTo>
                  <a:lnTo>
                    <a:pt x="79" y="6664"/>
                  </a:lnTo>
                  <a:lnTo>
                    <a:pt x="40" y="7054"/>
                  </a:lnTo>
                  <a:lnTo>
                    <a:pt x="20" y="7463"/>
                  </a:lnTo>
                  <a:lnTo>
                    <a:pt x="1" y="7853"/>
                  </a:lnTo>
                  <a:lnTo>
                    <a:pt x="1" y="8223"/>
                  </a:lnTo>
                  <a:lnTo>
                    <a:pt x="40" y="8593"/>
                  </a:lnTo>
                  <a:lnTo>
                    <a:pt x="79" y="8963"/>
                  </a:lnTo>
                  <a:lnTo>
                    <a:pt x="157" y="9334"/>
                  </a:lnTo>
                  <a:lnTo>
                    <a:pt x="254" y="9665"/>
                  </a:lnTo>
                  <a:lnTo>
                    <a:pt x="371" y="9977"/>
                  </a:lnTo>
                  <a:lnTo>
                    <a:pt x="508" y="10308"/>
                  </a:lnTo>
                  <a:lnTo>
                    <a:pt x="683" y="10600"/>
                  </a:lnTo>
                  <a:lnTo>
                    <a:pt x="858" y="10873"/>
                  </a:lnTo>
                  <a:lnTo>
                    <a:pt x="1073" y="11126"/>
                  </a:lnTo>
                  <a:lnTo>
                    <a:pt x="1326" y="11379"/>
                  </a:lnTo>
                  <a:lnTo>
                    <a:pt x="1579" y="11574"/>
                  </a:lnTo>
                  <a:lnTo>
                    <a:pt x="1657" y="11613"/>
                  </a:lnTo>
                  <a:lnTo>
                    <a:pt x="1677" y="11633"/>
                  </a:lnTo>
                  <a:lnTo>
                    <a:pt x="1716" y="11711"/>
                  </a:lnTo>
                  <a:lnTo>
                    <a:pt x="1735" y="11750"/>
                  </a:lnTo>
                  <a:lnTo>
                    <a:pt x="1774" y="11769"/>
                  </a:lnTo>
                  <a:lnTo>
                    <a:pt x="2105" y="11905"/>
                  </a:lnTo>
                  <a:lnTo>
                    <a:pt x="2436" y="12022"/>
                  </a:lnTo>
                  <a:lnTo>
                    <a:pt x="2748" y="12120"/>
                  </a:lnTo>
                  <a:lnTo>
                    <a:pt x="3079" y="12198"/>
                  </a:lnTo>
                  <a:lnTo>
                    <a:pt x="3391" y="12256"/>
                  </a:lnTo>
                  <a:lnTo>
                    <a:pt x="3722" y="12315"/>
                  </a:lnTo>
                  <a:lnTo>
                    <a:pt x="4034" y="12334"/>
                  </a:lnTo>
                  <a:lnTo>
                    <a:pt x="4658" y="12334"/>
                  </a:lnTo>
                  <a:lnTo>
                    <a:pt x="4969" y="12315"/>
                  </a:lnTo>
                  <a:lnTo>
                    <a:pt x="5437" y="12237"/>
                  </a:lnTo>
                  <a:lnTo>
                    <a:pt x="5905" y="12139"/>
                  </a:lnTo>
                  <a:lnTo>
                    <a:pt x="6353" y="12003"/>
                  </a:lnTo>
                  <a:lnTo>
                    <a:pt x="6801" y="11847"/>
                  </a:lnTo>
                  <a:lnTo>
                    <a:pt x="7210" y="11633"/>
                  </a:lnTo>
                  <a:lnTo>
                    <a:pt x="7619" y="11418"/>
                  </a:lnTo>
                  <a:lnTo>
                    <a:pt x="8028" y="11165"/>
                  </a:lnTo>
                  <a:lnTo>
                    <a:pt x="8399" y="10873"/>
                  </a:lnTo>
                  <a:lnTo>
                    <a:pt x="8749" y="10561"/>
                  </a:lnTo>
                  <a:lnTo>
                    <a:pt x="9080" y="10230"/>
                  </a:lnTo>
                  <a:lnTo>
                    <a:pt x="9412" y="9879"/>
                  </a:lnTo>
                  <a:lnTo>
                    <a:pt x="9704" y="9489"/>
                  </a:lnTo>
                  <a:lnTo>
                    <a:pt x="9957" y="9100"/>
                  </a:lnTo>
                  <a:lnTo>
                    <a:pt x="10211" y="8671"/>
                  </a:lnTo>
                  <a:lnTo>
                    <a:pt x="10405" y="8223"/>
                  </a:lnTo>
                  <a:lnTo>
                    <a:pt x="10600" y="7775"/>
                  </a:lnTo>
                  <a:lnTo>
                    <a:pt x="10737" y="7288"/>
                  </a:lnTo>
                  <a:lnTo>
                    <a:pt x="10854" y="6801"/>
                  </a:lnTo>
                  <a:lnTo>
                    <a:pt x="10931" y="6314"/>
                  </a:lnTo>
                  <a:lnTo>
                    <a:pt x="10970" y="5846"/>
                  </a:lnTo>
                  <a:lnTo>
                    <a:pt x="10970" y="5339"/>
                  </a:lnTo>
                  <a:lnTo>
                    <a:pt x="10931" y="4833"/>
                  </a:lnTo>
                  <a:lnTo>
                    <a:pt x="10854" y="4346"/>
                  </a:lnTo>
                  <a:lnTo>
                    <a:pt x="10737" y="3859"/>
                  </a:lnTo>
                  <a:lnTo>
                    <a:pt x="10561" y="3352"/>
                  </a:lnTo>
                  <a:lnTo>
                    <a:pt x="10386" y="2865"/>
                  </a:lnTo>
                  <a:lnTo>
                    <a:pt x="10152" y="2417"/>
                  </a:lnTo>
                  <a:lnTo>
                    <a:pt x="9899" y="2008"/>
                  </a:lnTo>
                  <a:lnTo>
                    <a:pt x="9743" y="1793"/>
                  </a:lnTo>
                  <a:lnTo>
                    <a:pt x="9587" y="1579"/>
                  </a:lnTo>
                  <a:lnTo>
                    <a:pt x="9412" y="1384"/>
                  </a:lnTo>
                  <a:lnTo>
                    <a:pt x="9256" y="1209"/>
                  </a:lnTo>
                  <a:lnTo>
                    <a:pt x="9080" y="1053"/>
                  </a:lnTo>
                  <a:lnTo>
                    <a:pt x="8886" y="897"/>
                  </a:lnTo>
                  <a:lnTo>
                    <a:pt x="8691" y="741"/>
                  </a:lnTo>
                  <a:lnTo>
                    <a:pt x="8515" y="624"/>
                  </a:lnTo>
                  <a:lnTo>
                    <a:pt x="8262" y="488"/>
                  </a:lnTo>
                  <a:lnTo>
                    <a:pt x="8009" y="351"/>
                  </a:lnTo>
                  <a:lnTo>
                    <a:pt x="7736" y="254"/>
                  </a:lnTo>
                  <a:lnTo>
                    <a:pt x="7463" y="176"/>
                  </a:lnTo>
                  <a:lnTo>
                    <a:pt x="7191" y="98"/>
                  </a:lnTo>
                  <a:lnTo>
                    <a:pt x="6918" y="40"/>
                  </a:lnTo>
                  <a:lnTo>
                    <a:pt x="6626" y="20"/>
                  </a:lnTo>
                  <a:lnTo>
                    <a:pt x="6333"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0" name="Google Shape;2160;p41"/>
            <p:cNvSpPr/>
            <p:nvPr/>
          </p:nvSpPr>
          <p:spPr>
            <a:xfrm>
              <a:off x="2104875" y="701825"/>
              <a:ext cx="274275" cy="308375"/>
            </a:xfrm>
            <a:custGeom>
              <a:avLst/>
              <a:gdLst/>
              <a:ahLst/>
              <a:cxnLst/>
              <a:rect l="l" t="t" r="r" b="b"/>
              <a:pathLst>
                <a:path w="10971" h="12335" fill="none" extrusionOk="0">
                  <a:moveTo>
                    <a:pt x="6255" y="1"/>
                  </a:moveTo>
                  <a:lnTo>
                    <a:pt x="6333" y="1"/>
                  </a:lnTo>
                  <a:lnTo>
                    <a:pt x="6333" y="1"/>
                  </a:lnTo>
                  <a:lnTo>
                    <a:pt x="6626" y="20"/>
                  </a:lnTo>
                  <a:lnTo>
                    <a:pt x="6918" y="40"/>
                  </a:lnTo>
                  <a:lnTo>
                    <a:pt x="7191" y="98"/>
                  </a:lnTo>
                  <a:lnTo>
                    <a:pt x="7463" y="176"/>
                  </a:lnTo>
                  <a:lnTo>
                    <a:pt x="7736" y="254"/>
                  </a:lnTo>
                  <a:lnTo>
                    <a:pt x="8009" y="351"/>
                  </a:lnTo>
                  <a:lnTo>
                    <a:pt x="8262" y="488"/>
                  </a:lnTo>
                  <a:lnTo>
                    <a:pt x="8515" y="624"/>
                  </a:lnTo>
                  <a:lnTo>
                    <a:pt x="8515" y="624"/>
                  </a:lnTo>
                  <a:lnTo>
                    <a:pt x="8691" y="741"/>
                  </a:lnTo>
                  <a:lnTo>
                    <a:pt x="8886" y="897"/>
                  </a:lnTo>
                  <a:lnTo>
                    <a:pt x="9080" y="1053"/>
                  </a:lnTo>
                  <a:lnTo>
                    <a:pt x="9256" y="1209"/>
                  </a:lnTo>
                  <a:lnTo>
                    <a:pt x="9412" y="1384"/>
                  </a:lnTo>
                  <a:lnTo>
                    <a:pt x="9587" y="1579"/>
                  </a:lnTo>
                  <a:lnTo>
                    <a:pt x="9743" y="1793"/>
                  </a:lnTo>
                  <a:lnTo>
                    <a:pt x="9899" y="2008"/>
                  </a:lnTo>
                  <a:lnTo>
                    <a:pt x="9899" y="2008"/>
                  </a:lnTo>
                  <a:lnTo>
                    <a:pt x="10152" y="2417"/>
                  </a:lnTo>
                  <a:lnTo>
                    <a:pt x="10386" y="2865"/>
                  </a:lnTo>
                  <a:lnTo>
                    <a:pt x="10561" y="3352"/>
                  </a:lnTo>
                  <a:lnTo>
                    <a:pt x="10737" y="3859"/>
                  </a:lnTo>
                  <a:lnTo>
                    <a:pt x="10737" y="3859"/>
                  </a:lnTo>
                  <a:lnTo>
                    <a:pt x="10854" y="4346"/>
                  </a:lnTo>
                  <a:lnTo>
                    <a:pt x="10931" y="4833"/>
                  </a:lnTo>
                  <a:lnTo>
                    <a:pt x="10970" y="5339"/>
                  </a:lnTo>
                  <a:lnTo>
                    <a:pt x="10970" y="5846"/>
                  </a:lnTo>
                  <a:lnTo>
                    <a:pt x="10970" y="5846"/>
                  </a:lnTo>
                  <a:lnTo>
                    <a:pt x="10931" y="6314"/>
                  </a:lnTo>
                  <a:lnTo>
                    <a:pt x="10854" y="6801"/>
                  </a:lnTo>
                  <a:lnTo>
                    <a:pt x="10737" y="7288"/>
                  </a:lnTo>
                  <a:lnTo>
                    <a:pt x="10600" y="7775"/>
                  </a:lnTo>
                  <a:lnTo>
                    <a:pt x="10600" y="7775"/>
                  </a:lnTo>
                  <a:lnTo>
                    <a:pt x="10405" y="8223"/>
                  </a:lnTo>
                  <a:lnTo>
                    <a:pt x="10211" y="8671"/>
                  </a:lnTo>
                  <a:lnTo>
                    <a:pt x="9957" y="9100"/>
                  </a:lnTo>
                  <a:lnTo>
                    <a:pt x="9704" y="9489"/>
                  </a:lnTo>
                  <a:lnTo>
                    <a:pt x="9704" y="9489"/>
                  </a:lnTo>
                  <a:lnTo>
                    <a:pt x="9412" y="9879"/>
                  </a:lnTo>
                  <a:lnTo>
                    <a:pt x="9080" y="10230"/>
                  </a:lnTo>
                  <a:lnTo>
                    <a:pt x="8749" y="10561"/>
                  </a:lnTo>
                  <a:lnTo>
                    <a:pt x="8399" y="10873"/>
                  </a:lnTo>
                  <a:lnTo>
                    <a:pt x="8028" y="11165"/>
                  </a:lnTo>
                  <a:lnTo>
                    <a:pt x="7619" y="11418"/>
                  </a:lnTo>
                  <a:lnTo>
                    <a:pt x="7210" y="11633"/>
                  </a:lnTo>
                  <a:lnTo>
                    <a:pt x="6801" y="11847"/>
                  </a:lnTo>
                  <a:lnTo>
                    <a:pt x="6801" y="11847"/>
                  </a:lnTo>
                  <a:lnTo>
                    <a:pt x="6353" y="12003"/>
                  </a:lnTo>
                  <a:lnTo>
                    <a:pt x="5905" y="12139"/>
                  </a:lnTo>
                  <a:lnTo>
                    <a:pt x="5437" y="12237"/>
                  </a:lnTo>
                  <a:lnTo>
                    <a:pt x="4969" y="12315"/>
                  </a:lnTo>
                  <a:lnTo>
                    <a:pt x="4969" y="12315"/>
                  </a:lnTo>
                  <a:lnTo>
                    <a:pt x="4658" y="12334"/>
                  </a:lnTo>
                  <a:lnTo>
                    <a:pt x="4365" y="12334"/>
                  </a:lnTo>
                  <a:lnTo>
                    <a:pt x="4365" y="12334"/>
                  </a:lnTo>
                  <a:lnTo>
                    <a:pt x="4034" y="12334"/>
                  </a:lnTo>
                  <a:lnTo>
                    <a:pt x="3722" y="12315"/>
                  </a:lnTo>
                  <a:lnTo>
                    <a:pt x="3391" y="12256"/>
                  </a:lnTo>
                  <a:lnTo>
                    <a:pt x="3079" y="12198"/>
                  </a:lnTo>
                  <a:lnTo>
                    <a:pt x="3079" y="12198"/>
                  </a:lnTo>
                  <a:lnTo>
                    <a:pt x="2748" y="12120"/>
                  </a:lnTo>
                  <a:lnTo>
                    <a:pt x="2436" y="12022"/>
                  </a:lnTo>
                  <a:lnTo>
                    <a:pt x="2105" y="11905"/>
                  </a:lnTo>
                  <a:lnTo>
                    <a:pt x="1774" y="11769"/>
                  </a:lnTo>
                  <a:lnTo>
                    <a:pt x="1774" y="11769"/>
                  </a:lnTo>
                  <a:lnTo>
                    <a:pt x="1735" y="11750"/>
                  </a:lnTo>
                  <a:lnTo>
                    <a:pt x="1716" y="11711"/>
                  </a:lnTo>
                  <a:lnTo>
                    <a:pt x="1677" y="11633"/>
                  </a:lnTo>
                  <a:lnTo>
                    <a:pt x="1657" y="11613"/>
                  </a:lnTo>
                  <a:lnTo>
                    <a:pt x="1579" y="11574"/>
                  </a:lnTo>
                  <a:lnTo>
                    <a:pt x="1579" y="11574"/>
                  </a:lnTo>
                  <a:lnTo>
                    <a:pt x="1326" y="11379"/>
                  </a:lnTo>
                  <a:lnTo>
                    <a:pt x="1073" y="11126"/>
                  </a:lnTo>
                  <a:lnTo>
                    <a:pt x="1073" y="11126"/>
                  </a:lnTo>
                  <a:lnTo>
                    <a:pt x="858" y="10873"/>
                  </a:lnTo>
                  <a:lnTo>
                    <a:pt x="683" y="10600"/>
                  </a:lnTo>
                  <a:lnTo>
                    <a:pt x="508" y="10308"/>
                  </a:lnTo>
                  <a:lnTo>
                    <a:pt x="371" y="9977"/>
                  </a:lnTo>
                  <a:lnTo>
                    <a:pt x="371" y="9977"/>
                  </a:lnTo>
                  <a:lnTo>
                    <a:pt x="254" y="9665"/>
                  </a:lnTo>
                  <a:lnTo>
                    <a:pt x="157" y="9334"/>
                  </a:lnTo>
                  <a:lnTo>
                    <a:pt x="79" y="8963"/>
                  </a:lnTo>
                  <a:lnTo>
                    <a:pt x="40" y="8593"/>
                  </a:lnTo>
                  <a:lnTo>
                    <a:pt x="40" y="8593"/>
                  </a:lnTo>
                  <a:lnTo>
                    <a:pt x="1" y="8223"/>
                  </a:lnTo>
                  <a:lnTo>
                    <a:pt x="1" y="7853"/>
                  </a:lnTo>
                  <a:lnTo>
                    <a:pt x="20" y="7463"/>
                  </a:lnTo>
                  <a:lnTo>
                    <a:pt x="40" y="7054"/>
                  </a:lnTo>
                  <a:lnTo>
                    <a:pt x="40" y="7054"/>
                  </a:lnTo>
                  <a:lnTo>
                    <a:pt x="79" y="6664"/>
                  </a:lnTo>
                  <a:lnTo>
                    <a:pt x="157" y="6275"/>
                  </a:lnTo>
                  <a:lnTo>
                    <a:pt x="215" y="5904"/>
                  </a:lnTo>
                  <a:lnTo>
                    <a:pt x="313" y="5515"/>
                  </a:lnTo>
                  <a:lnTo>
                    <a:pt x="430" y="5125"/>
                  </a:lnTo>
                  <a:lnTo>
                    <a:pt x="547" y="4735"/>
                  </a:lnTo>
                  <a:lnTo>
                    <a:pt x="683" y="4346"/>
                  </a:lnTo>
                  <a:lnTo>
                    <a:pt x="839" y="3956"/>
                  </a:lnTo>
                  <a:lnTo>
                    <a:pt x="839" y="3956"/>
                  </a:lnTo>
                  <a:lnTo>
                    <a:pt x="995" y="3605"/>
                  </a:lnTo>
                  <a:lnTo>
                    <a:pt x="1151" y="3255"/>
                  </a:lnTo>
                  <a:lnTo>
                    <a:pt x="1326" y="2923"/>
                  </a:lnTo>
                  <a:lnTo>
                    <a:pt x="1501" y="2612"/>
                  </a:lnTo>
                  <a:lnTo>
                    <a:pt x="1501" y="2612"/>
                  </a:lnTo>
                  <a:lnTo>
                    <a:pt x="1774" y="2183"/>
                  </a:lnTo>
                  <a:lnTo>
                    <a:pt x="2047" y="1813"/>
                  </a:lnTo>
                  <a:lnTo>
                    <a:pt x="2047" y="1813"/>
                  </a:lnTo>
                  <a:lnTo>
                    <a:pt x="2008" y="1735"/>
                  </a:lnTo>
                  <a:lnTo>
                    <a:pt x="1988" y="1657"/>
                  </a:lnTo>
                  <a:lnTo>
                    <a:pt x="1988" y="1657"/>
                  </a:lnTo>
                  <a:lnTo>
                    <a:pt x="2008" y="1579"/>
                  </a:lnTo>
                  <a:lnTo>
                    <a:pt x="2027" y="1540"/>
                  </a:lnTo>
                  <a:lnTo>
                    <a:pt x="2066" y="1520"/>
                  </a:lnTo>
                  <a:lnTo>
                    <a:pt x="2066" y="1520"/>
                  </a:lnTo>
                  <a:lnTo>
                    <a:pt x="2378" y="1287"/>
                  </a:lnTo>
                  <a:lnTo>
                    <a:pt x="2768" y="1053"/>
                  </a:lnTo>
                  <a:lnTo>
                    <a:pt x="2768" y="1053"/>
                  </a:lnTo>
                  <a:lnTo>
                    <a:pt x="3079" y="819"/>
                  </a:lnTo>
                  <a:lnTo>
                    <a:pt x="3079" y="819"/>
                  </a:lnTo>
                  <a:lnTo>
                    <a:pt x="3157" y="780"/>
                  </a:lnTo>
                  <a:lnTo>
                    <a:pt x="3216" y="780"/>
                  </a:lnTo>
                  <a:lnTo>
                    <a:pt x="3216" y="780"/>
                  </a:lnTo>
                  <a:lnTo>
                    <a:pt x="3274" y="780"/>
                  </a:lnTo>
                  <a:lnTo>
                    <a:pt x="3274" y="780"/>
                  </a:lnTo>
                  <a:lnTo>
                    <a:pt x="3664" y="585"/>
                  </a:lnTo>
                  <a:lnTo>
                    <a:pt x="4073" y="429"/>
                  </a:lnTo>
                  <a:lnTo>
                    <a:pt x="4073" y="429"/>
                  </a:lnTo>
                  <a:lnTo>
                    <a:pt x="4346" y="332"/>
                  </a:lnTo>
                  <a:lnTo>
                    <a:pt x="4619" y="235"/>
                  </a:lnTo>
                  <a:lnTo>
                    <a:pt x="4891" y="176"/>
                  </a:lnTo>
                  <a:lnTo>
                    <a:pt x="5164" y="118"/>
                  </a:lnTo>
                  <a:lnTo>
                    <a:pt x="5437" y="59"/>
                  </a:lnTo>
                  <a:lnTo>
                    <a:pt x="5710" y="20"/>
                  </a:lnTo>
                  <a:lnTo>
                    <a:pt x="5983" y="1"/>
                  </a:lnTo>
                  <a:lnTo>
                    <a:pt x="6255"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1" name="Google Shape;2161;p41"/>
            <p:cNvSpPr/>
            <p:nvPr/>
          </p:nvSpPr>
          <p:spPr>
            <a:xfrm>
              <a:off x="2120475" y="765150"/>
              <a:ext cx="173425" cy="195350"/>
            </a:xfrm>
            <a:custGeom>
              <a:avLst/>
              <a:gdLst/>
              <a:ahLst/>
              <a:cxnLst/>
              <a:rect l="l" t="t" r="r" b="b"/>
              <a:pathLst>
                <a:path w="6937" h="7814" extrusionOk="0">
                  <a:moveTo>
                    <a:pt x="3956" y="1"/>
                  </a:moveTo>
                  <a:lnTo>
                    <a:pt x="3605" y="20"/>
                  </a:lnTo>
                  <a:lnTo>
                    <a:pt x="3274" y="79"/>
                  </a:lnTo>
                  <a:lnTo>
                    <a:pt x="2923" y="157"/>
                  </a:lnTo>
                  <a:lnTo>
                    <a:pt x="2572" y="273"/>
                  </a:lnTo>
                  <a:lnTo>
                    <a:pt x="2319" y="371"/>
                  </a:lnTo>
                  <a:lnTo>
                    <a:pt x="2066" y="488"/>
                  </a:lnTo>
                  <a:lnTo>
                    <a:pt x="1988" y="488"/>
                  </a:lnTo>
                  <a:lnTo>
                    <a:pt x="1949" y="507"/>
                  </a:lnTo>
                  <a:lnTo>
                    <a:pt x="1754" y="663"/>
                  </a:lnTo>
                  <a:lnTo>
                    <a:pt x="1501" y="819"/>
                  </a:lnTo>
                  <a:lnTo>
                    <a:pt x="1306" y="955"/>
                  </a:lnTo>
                  <a:lnTo>
                    <a:pt x="1267" y="1014"/>
                  </a:lnTo>
                  <a:lnTo>
                    <a:pt x="1247" y="1053"/>
                  </a:lnTo>
                  <a:lnTo>
                    <a:pt x="1267" y="1111"/>
                  </a:lnTo>
                  <a:lnTo>
                    <a:pt x="1286" y="1150"/>
                  </a:lnTo>
                  <a:lnTo>
                    <a:pt x="1111" y="1384"/>
                  </a:lnTo>
                  <a:lnTo>
                    <a:pt x="955" y="1657"/>
                  </a:lnTo>
                  <a:lnTo>
                    <a:pt x="721" y="2066"/>
                  </a:lnTo>
                  <a:lnTo>
                    <a:pt x="527" y="2495"/>
                  </a:lnTo>
                  <a:lnTo>
                    <a:pt x="332" y="3001"/>
                  </a:lnTo>
                  <a:lnTo>
                    <a:pt x="195" y="3488"/>
                  </a:lnTo>
                  <a:lnTo>
                    <a:pt x="78" y="3975"/>
                  </a:lnTo>
                  <a:lnTo>
                    <a:pt x="20" y="4462"/>
                  </a:lnTo>
                  <a:lnTo>
                    <a:pt x="0" y="4969"/>
                  </a:lnTo>
                  <a:lnTo>
                    <a:pt x="0" y="5203"/>
                  </a:lnTo>
                  <a:lnTo>
                    <a:pt x="20" y="5437"/>
                  </a:lnTo>
                  <a:lnTo>
                    <a:pt x="39" y="5670"/>
                  </a:lnTo>
                  <a:lnTo>
                    <a:pt x="98" y="5904"/>
                  </a:lnTo>
                  <a:lnTo>
                    <a:pt x="156" y="6119"/>
                  </a:lnTo>
                  <a:lnTo>
                    <a:pt x="215" y="6313"/>
                  </a:lnTo>
                  <a:lnTo>
                    <a:pt x="312" y="6528"/>
                  </a:lnTo>
                  <a:lnTo>
                    <a:pt x="410" y="6723"/>
                  </a:lnTo>
                  <a:lnTo>
                    <a:pt x="546" y="6898"/>
                  </a:lnTo>
                  <a:lnTo>
                    <a:pt x="663" y="7054"/>
                  </a:lnTo>
                  <a:lnTo>
                    <a:pt x="838" y="7210"/>
                  </a:lnTo>
                  <a:lnTo>
                    <a:pt x="994" y="7327"/>
                  </a:lnTo>
                  <a:lnTo>
                    <a:pt x="1053" y="7366"/>
                  </a:lnTo>
                  <a:lnTo>
                    <a:pt x="1072" y="7424"/>
                  </a:lnTo>
                  <a:lnTo>
                    <a:pt x="1111" y="7463"/>
                  </a:lnTo>
                  <a:lnTo>
                    <a:pt x="1540" y="7619"/>
                  </a:lnTo>
                  <a:lnTo>
                    <a:pt x="1735" y="7677"/>
                  </a:lnTo>
                  <a:lnTo>
                    <a:pt x="1929" y="7736"/>
                  </a:lnTo>
                  <a:lnTo>
                    <a:pt x="2339" y="7794"/>
                  </a:lnTo>
                  <a:lnTo>
                    <a:pt x="2748" y="7814"/>
                  </a:lnTo>
                  <a:lnTo>
                    <a:pt x="3137" y="7794"/>
                  </a:lnTo>
                  <a:lnTo>
                    <a:pt x="3430" y="7755"/>
                  </a:lnTo>
                  <a:lnTo>
                    <a:pt x="3722" y="7697"/>
                  </a:lnTo>
                  <a:lnTo>
                    <a:pt x="4014" y="7599"/>
                  </a:lnTo>
                  <a:lnTo>
                    <a:pt x="4287" y="7502"/>
                  </a:lnTo>
                  <a:lnTo>
                    <a:pt x="4560" y="7366"/>
                  </a:lnTo>
                  <a:lnTo>
                    <a:pt x="4832" y="7229"/>
                  </a:lnTo>
                  <a:lnTo>
                    <a:pt x="5066" y="7073"/>
                  </a:lnTo>
                  <a:lnTo>
                    <a:pt x="5320" y="6898"/>
                  </a:lnTo>
                  <a:lnTo>
                    <a:pt x="5534" y="6703"/>
                  </a:lnTo>
                  <a:lnTo>
                    <a:pt x="5748" y="6489"/>
                  </a:lnTo>
                  <a:lnTo>
                    <a:pt x="5943" y="6255"/>
                  </a:lnTo>
                  <a:lnTo>
                    <a:pt x="6138" y="6021"/>
                  </a:lnTo>
                  <a:lnTo>
                    <a:pt x="6313" y="5748"/>
                  </a:lnTo>
                  <a:lnTo>
                    <a:pt x="6450" y="5495"/>
                  </a:lnTo>
                  <a:lnTo>
                    <a:pt x="6586" y="5203"/>
                  </a:lnTo>
                  <a:lnTo>
                    <a:pt x="6703" y="4930"/>
                  </a:lnTo>
                  <a:lnTo>
                    <a:pt x="6800" y="4618"/>
                  </a:lnTo>
                  <a:lnTo>
                    <a:pt x="6878" y="4307"/>
                  </a:lnTo>
                  <a:lnTo>
                    <a:pt x="6917" y="3995"/>
                  </a:lnTo>
                  <a:lnTo>
                    <a:pt x="6937" y="3703"/>
                  </a:lnTo>
                  <a:lnTo>
                    <a:pt x="6937" y="3391"/>
                  </a:lnTo>
                  <a:lnTo>
                    <a:pt x="6917" y="3060"/>
                  </a:lnTo>
                  <a:lnTo>
                    <a:pt x="6859" y="2748"/>
                  </a:lnTo>
                  <a:lnTo>
                    <a:pt x="6781" y="2436"/>
                  </a:lnTo>
                  <a:lnTo>
                    <a:pt x="6683" y="2124"/>
                  </a:lnTo>
                  <a:lnTo>
                    <a:pt x="6567" y="1813"/>
                  </a:lnTo>
                  <a:lnTo>
                    <a:pt x="6430" y="1540"/>
                  </a:lnTo>
                  <a:lnTo>
                    <a:pt x="6274" y="1267"/>
                  </a:lnTo>
                  <a:lnTo>
                    <a:pt x="6060" y="1014"/>
                  </a:lnTo>
                  <a:lnTo>
                    <a:pt x="5846" y="761"/>
                  </a:lnTo>
                  <a:lnTo>
                    <a:pt x="5612" y="566"/>
                  </a:lnTo>
                  <a:lnTo>
                    <a:pt x="5378" y="390"/>
                  </a:lnTo>
                  <a:lnTo>
                    <a:pt x="5222" y="312"/>
                  </a:lnTo>
                  <a:lnTo>
                    <a:pt x="5066" y="234"/>
                  </a:lnTo>
                  <a:lnTo>
                    <a:pt x="4891" y="157"/>
                  </a:lnTo>
                  <a:lnTo>
                    <a:pt x="4716" y="98"/>
                  </a:lnTo>
                  <a:lnTo>
                    <a:pt x="4540" y="59"/>
                  </a:lnTo>
                  <a:lnTo>
                    <a:pt x="4365" y="40"/>
                  </a:lnTo>
                  <a:lnTo>
                    <a:pt x="4189"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2" name="Google Shape;2162;p41"/>
            <p:cNvSpPr/>
            <p:nvPr/>
          </p:nvSpPr>
          <p:spPr>
            <a:xfrm>
              <a:off x="2120475" y="765150"/>
              <a:ext cx="173425" cy="195350"/>
            </a:xfrm>
            <a:custGeom>
              <a:avLst/>
              <a:gdLst/>
              <a:ahLst/>
              <a:cxnLst/>
              <a:rect l="l" t="t" r="r" b="b"/>
              <a:pathLst>
                <a:path w="6937" h="7814" fill="none" extrusionOk="0">
                  <a:moveTo>
                    <a:pt x="3956" y="1"/>
                  </a:moveTo>
                  <a:lnTo>
                    <a:pt x="3995" y="1"/>
                  </a:lnTo>
                  <a:lnTo>
                    <a:pt x="3995" y="1"/>
                  </a:lnTo>
                  <a:lnTo>
                    <a:pt x="4189" y="1"/>
                  </a:lnTo>
                  <a:lnTo>
                    <a:pt x="4365" y="40"/>
                  </a:lnTo>
                  <a:lnTo>
                    <a:pt x="4540" y="59"/>
                  </a:lnTo>
                  <a:lnTo>
                    <a:pt x="4716" y="98"/>
                  </a:lnTo>
                  <a:lnTo>
                    <a:pt x="4891" y="157"/>
                  </a:lnTo>
                  <a:lnTo>
                    <a:pt x="5066" y="234"/>
                  </a:lnTo>
                  <a:lnTo>
                    <a:pt x="5222" y="312"/>
                  </a:lnTo>
                  <a:lnTo>
                    <a:pt x="5378" y="390"/>
                  </a:lnTo>
                  <a:lnTo>
                    <a:pt x="5378" y="390"/>
                  </a:lnTo>
                  <a:lnTo>
                    <a:pt x="5612" y="566"/>
                  </a:lnTo>
                  <a:lnTo>
                    <a:pt x="5846" y="761"/>
                  </a:lnTo>
                  <a:lnTo>
                    <a:pt x="6060" y="1014"/>
                  </a:lnTo>
                  <a:lnTo>
                    <a:pt x="6274" y="1267"/>
                  </a:lnTo>
                  <a:lnTo>
                    <a:pt x="6274" y="1267"/>
                  </a:lnTo>
                  <a:lnTo>
                    <a:pt x="6430" y="1540"/>
                  </a:lnTo>
                  <a:lnTo>
                    <a:pt x="6567" y="1813"/>
                  </a:lnTo>
                  <a:lnTo>
                    <a:pt x="6683" y="2124"/>
                  </a:lnTo>
                  <a:lnTo>
                    <a:pt x="6781" y="2436"/>
                  </a:lnTo>
                  <a:lnTo>
                    <a:pt x="6781" y="2436"/>
                  </a:lnTo>
                  <a:lnTo>
                    <a:pt x="6859" y="2748"/>
                  </a:lnTo>
                  <a:lnTo>
                    <a:pt x="6917" y="3060"/>
                  </a:lnTo>
                  <a:lnTo>
                    <a:pt x="6937" y="3391"/>
                  </a:lnTo>
                  <a:lnTo>
                    <a:pt x="6937" y="3703"/>
                  </a:lnTo>
                  <a:lnTo>
                    <a:pt x="6937" y="3703"/>
                  </a:lnTo>
                  <a:lnTo>
                    <a:pt x="6917" y="3995"/>
                  </a:lnTo>
                  <a:lnTo>
                    <a:pt x="6878" y="4307"/>
                  </a:lnTo>
                  <a:lnTo>
                    <a:pt x="6800" y="4618"/>
                  </a:lnTo>
                  <a:lnTo>
                    <a:pt x="6703" y="4930"/>
                  </a:lnTo>
                  <a:lnTo>
                    <a:pt x="6703" y="4930"/>
                  </a:lnTo>
                  <a:lnTo>
                    <a:pt x="6586" y="5203"/>
                  </a:lnTo>
                  <a:lnTo>
                    <a:pt x="6450" y="5495"/>
                  </a:lnTo>
                  <a:lnTo>
                    <a:pt x="6313" y="5748"/>
                  </a:lnTo>
                  <a:lnTo>
                    <a:pt x="6138" y="6021"/>
                  </a:lnTo>
                  <a:lnTo>
                    <a:pt x="6138" y="6021"/>
                  </a:lnTo>
                  <a:lnTo>
                    <a:pt x="5943" y="6255"/>
                  </a:lnTo>
                  <a:lnTo>
                    <a:pt x="5748" y="6489"/>
                  </a:lnTo>
                  <a:lnTo>
                    <a:pt x="5534" y="6703"/>
                  </a:lnTo>
                  <a:lnTo>
                    <a:pt x="5320" y="6898"/>
                  </a:lnTo>
                  <a:lnTo>
                    <a:pt x="5066" y="7073"/>
                  </a:lnTo>
                  <a:lnTo>
                    <a:pt x="4832" y="7229"/>
                  </a:lnTo>
                  <a:lnTo>
                    <a:pt x="4560" y="7366"/>
                  </a:lnTo>
                  <a:lnTo>
                    <a:pt x="4287" y="7502"/>
                  </a:lnTo>
                  <a:lnTo>
                    <a:pt x="4287" y="7502"/>
                  </a:lnTo>
                  <a:lnTo>
                    <a:pt x="4014" y="7599"/>
                  </a:lnTo>
                  <a:lnTo>
                    <a:pt x="3722" y="7697"/>
                  </a:lnTo>
                  <a:lnTo>
                    <a:pt x="3430" y="7755"/>
                  </a:lnTo>
                  <a:lnTo>
                    <a:pt x="3137" y="7794"/>
                  </a:lnTo>
                  <a:lnTo>
                    <a:pt x="3137" y="7794"/>
                  </a:lnTo>
                  <a:lnTo>
                    <a:pt x="2748" y="7814"/>
                  </a:lnTo>
                  <a:lnTo>
                    <a:pt x="2748" y="7814"/>
                  </a:lnTo>
                  <a:lnTo>
                    <a:pt x="2339" y="7794"/>
                  </a:lnTo>
                  <a:lnTo>
                    <a:pt x="1929" y="7736"/>
                  </a:lnTo>
                  <a:lnTo>
                    <a:pt x="1929" y="7736"/>
                  </a:lnTo>
                  <a:lnTo>
                    <a:pt x="1735" y="7677"/>
                  </a:lnTo>
                  <a:lnTo>
                    <a:pt x="1540" y="7619"/>
                  </a:lnTo>
                  <a:lnTo>
                    <a:pt x="1111" y="7463"/>
                  </a:lnTo>
                  <a:lnTo>
                    <a:pt x="1111" y="7463"/>
                  </a:lnTo>
                  <a:lnTo>
                    <a:pt x="1072" y="7424"/>
                  </a:lnTo>
                  <a:lnTo>
                    <a:pt x="1053" y="7366"/>
                  </a:lnTo>
                  <a:lnTo>
                    <a:pt x="994" y="7327"/>
                  </a:lnTo>
                  <a:lnTo>
                    <a:pt x="994" y="7327"/>
                  </a:lnTo>
                  <a:lnTo>
                    <a:pt x="838" y="7210"/>
                  </a:lnTo>
                  <a:lnTo>
                    <a:pt x="663" y="7054"/>
                  </a:lnTo>
                  <a:lnTo>
                    <a:pt x="663" y="7054"/>
                  </a:lnTo>
                  <a:lnTo>
                    <a:pt x="546" y="6898"/>
                  </a:lnTo>
                  <a:lnTo>
                    <a:pt x="410" y="6723"/>
                  </a:lnTo>
                  <a:lnTo>
                    <a:pt x="312" y="6528"/>
                  </a:lnTo>
                  <a:lnTo>
                    <a:pt x="215" y="6313"/>
                  </a:lnTo>
                  <a:lnTo>
                    <a:pt x="215" y="6313"/>
                  </a:lnTo>
                  <a:lnTo>
                    <a:pt x="156" y="6119"/>
                  </a:lnTo>
                  <a:lnTo>
                    <a:pt x="98" y="5904"/>
                  </a:lnTo>
                  <a:lnTo>
                    <a:pt x="39" y="5670"/>
                  </a:lnTo>
                  <a:lnTo>
                    <a:pt x="20" y="5437"/>
                  </a:lnTo>
                  <a:lnTo>
                    <a:pt x="20" y="5437"/>
                  </a:lnTo>
                  <a:lnTo>
                    <a:pt x="0" y="5203"/>
                  </a:lnTo>
                  <a:lnTo>
                    <a:pt x="0" y="4969"/>
                  </a:lnTo>
                  <a:lnTo>
                    <a:pt x="20" y="4462"/>
                  </a:lnTo>
                  <a:lnTo>
                    <a:pt x="20" y="4462"/>
                  </a:lnTo>
                  <a:lnTo>
                    <a:pt x="78" y="3975"/>
                  </a:lnTo>
                  <a:lnTo>
                    <a:pt x="195" y="3488"/>
                  </a:lnTo>
                  <a:lnTo>
                    <a:pt x="332" y="3001"/>
                  </a:lnTo>
                  <a:lnTo>
                    <a:pt x="527" y="2495"/>
                  </a:lnTo>
                  <a:lnTo>
                    <a:pt x="527" y="2495"/>
                  </a:lnTo>
                  <a:lnTo>
                    <a:pt x="721" y="2066"/>
                  </a:lnTo>
                  <a:lnTo>
                    <a:pt x="955" y="1657"/>
                  </a:lnTo>
                  <a:lnTo>
                    <a:pt x="955" y="1657"/>
                  </a:lnTo>
                  <a:lnTo>
                    <a:pt x="1111" y="1384"/>
                  </a:lnTo>
                  <a:lnTo>
                    <a:pt x="1286" y="1150"/>
                  </a:lnTo>
                  <a:lnTo>
                    <a:pt x="1286" y="1150"/>
                  </a:lnTo>
                  <a:lnTo>
                    <a:pt x="1267" y="1111"/>
                  </a:lnTo>
                  <a:lnTo>
                    <a:pt x="1247" y="1053"/>
                  </a:lnTo>
                  <a:lnTo>
                    <a:pt x="1247" y="1053"/>
                  </a:lnTo>
                  <a:lnTo>
                    <a:pt x="1267" y="1014"/>
                  </a:lnTo>
                  <a:lnTo>
                    <a:pt x="1306" y="955"/>
                  </a:lnTo>
                  <a:lnTo>
                    <a:pt x="1306" y="955"/>
                  </a:lnTo>
                  <a:lnTo>
                    <a:pt x="1501" y="819"/>
                  </a:lnTo>
                  <a:lnTo>
                    <a:pt x="1754" y="663"/>
                  </a:lnTo>
                  <a:lnTo>
                    <a:pt x="1754" y="663"/>
                  </a:lnTo>
                  <a:lnTo>
                    <a:pt x="1949" y="507"/>
                  </a:lnTo>
                  <a:lnTo>
                    <a:pt x="1949" y="507"/>
                  </a:lnTo>
                  <a:lnTo>
                    <a:pt x="1988" y="488"/>
                  </a:lnTo>
                  <a:lnTo>
                    <a:pt x="2027" y="488"/>
                  </a:lnTo>
                  <a:lnTo>
                    <a:pt x="2027" y="488"/>
                  </a:lnTo>
                  <a:lnTo>
                    <a:pt x="2066" y="488"/>
                  </a:lnTo>
                  <a:lnTo>
                    <a:pt x="2066" y="488"/>
                  </a:lnTo>
                  <a:lnTo>
                    <a:pt x="2319" y="371"/>
                  </a:lnTo>
                  <a:lnTo>
                    <a:pt x="2572" y="273"/>
                  </a:lnTo>
                  <a:lnTo>
                    <a:pt x="2572" y="273"/>
                  </a:lnTo>
                  <a:lnTo>
                    <a:pt x="2923" y="157"/>
                  </a:lnTo>
                  <a:lnTo>
                    <a:pt x="3274" y="79"/>
                  </a:lnTo>
                  <a:lnTo>
                    <a:pt x="3605" y="20"/>
                  </a:lnTo>
                  <a:lnTo>
                    <a:pt x="395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3" name="Google Shape;2163;p41"/>
            <p:cNvSpPr/>
            <p:nvPr/>
          </p:nvSpPr>
          <p:spPr>
            <a:xfrm>
              <a:off x="1340625" y="238125"/>
              <a:ext cx="848075" cy="923075"/>
            </a:xfrm>
            <a:custGeom>
              <a:avLst/>
              <a:gdLst/>
              <a:ahLst/>
              <a:cxnLst/>
              <a:rect l="l" t="t" r="r" b="b"/>
              <a:pathLst>
                <a:path w="33923" h="36923" extrusionOk="0">
                  <a:moveTo>
                    <a:pt x="17965" y="0"/>
                  </a:moveTo>
                  <a:lnTo>
                    <a:pt x="17692" y="19"/>
                  </a:lnTo>
                  <a:lnTo>
                    <a:pt x="17536" y="58"/>
                  </a:lnTo>
                  <a:lnTo>
                    <a:pt x="17400" y="97"/>
                  </a:lnTo>
                  <a:lnTo>
                    <a:pt x="17244" y="156"/>
                  </a:lnTo>
                  <a:lnTo>
                    <a:pt x="17108" y="234"/>
                  </a:lnTo>
                  <a:lnTo>
                    <a:pt x="16991" y="331"/>
                  </a:lnTo>
                  <a:lnTo>
                    <a:pt x="16874" y="429"/>
                  </a:lnTo>
                  <a:lnTo>
                    <a:pt x="16776" y="546"/>
                  </a:lnTo>
                  <a:lnTo>
                    <a:pt x="16659" y="682"/>
                  </a:lnTo>
                  <a:lnTo>
                    <a:pt x="16562" y="838"/>
                  </a:lnTo>
                  <a:lnTo>
                    <a:pt x="16484" y="994"/>
                  </a:lnTo>
                  <a:lnTo>
                    <a:pt x="16367" y="1286"/>
                  </a:lnTo>
                  <a:lnTo>
                    <a:pt x="16270" y="1598"/>
                  </a:lnTo>
                  <a:lnTo>
                    <a:pt x="16192" y="1968"/>
                  </a:lnTo>
                  <a:lnTo>
                    <a:pt x="16153" y="2299"/>
                  </a:lnTo>
                  <a:lnTo>
                    <a:pt x="16114" y="2650"/>
                  </a:lnTo>
                  <a:lnTo>
                    <a:pt x="16114" y="3020"/>
                  </a:lnTo>
                  <a:lnTo>
                    <a:pt x="16114" y="3390"/>
                  </a:lnTo>
                  <a:lnTo>
                    <a:pt x="16133" y="3488"/>
                  </a:lnTo>
                  <a:lnTo>
                    <a:pt x="16133" y="3585"/>
                  </a:lnTo>
                  <a:lnTo>
                    <a:pt x="15919" y="3273"/>
                  </a:lnTo>
                  <a:lnTo>
                    <a:pt x="15685" y="3001"/>
                  </a:lnTo>
                  <a:lnTo>
                    <a:pt x="15432" y="2728"/>
                  </a:lnTo>
                  <a:lnTo>
                    <a:pt x="15140" y="2455"/>
                  </a:lnTo>
                  <a:lnTo>
                    <a:pt x="14964" y="2319"/>
                  </a:lnTo>
                  <a:lnTo>
                    <a:pt x="14789" y="2202"/>
                  </a:lnTo>
                  <a:lnTo>
                    <a:pt x="14633" y="2124"/>
                  </a:lnTo>
                  <a:lnTo>
                    <a:pt x="14477" y="2065"/>
                  </a:lnTo>
                  <a:lnTo>
                    <a:pt x="14321" y="2026"/>
                  </a:lnTo>
                  <a:lnTo>
                    <a:pt x="14165" y="2007"/>
                  </a:lnTo>
                  <a:lnTo>
                    <a:pt x="13990" y="2007"/>
                  </a:lnTo>
                  <a:lnTo>
                    <a:pt x="13854" y="2026"/>
                  </a:lnTo>
                  <a:lnTo>
                    <a:pt x="13698" y="2104"/>
                  </a:lnTo>
                  <a:lnTo>
                    <a:pt x="13542" y="2202"/>
                  </a:lnTo>
                  <a:lnTo>
                    <a:pt x="13406" y="2338"/>
                  </a:lnTo>
                  <a:lnTo>
                    <a:pt x="13269" y="2474"/>
                  </a:lnTo>
                  <a:lnTo>
                    <a:pt x="13172" y="2650"/>
                  </a:lnTo>
                  <a:lnTo>
                    <a:pt x="13074" y="2864"/>
                  </a:lnTo>
                  <a:lnTo>
                    <a:pt x="13016" y="3020"/>
                  </a:lnTo>
                  <a:lnTo>
                    <a:pt x="12977" y="3195"/>
                  </a:lnTo>
                  <a:lnTo>
                    <a:pt x="12977" y="3390"/>
                  </a:lnTo>
                  <a:lnTo>
                    <a:pt x="12977" y="3585"/>
                  </a:lnTo>
                  <a:lnTo>
                    <a:pt x="13035" y="3838"/>
                  </a:lnTo>
                  <a:lnTo>
                    <a:pt x="13113" y="4111"/>
                  </a:lnTo>
                  <a:lnTo>
                    <a:pt x="13230" y="4384"/>
                  </a:lnTo>
                  <a:lnTo>
                    <a:pt x="13406" y="4657"/>
                  </a:lnTo>
                  <a:lnTo>
                    <a:pt x="13542" y="4890"/>
                  </a:lnTo>
                  <a:lnTo>
                    <a:pt x="13717" y="5124"/>
                  </a:lnTo>
                  <a:lnTo>
                    <a:pt x="13912" y="5358"/>
                  </a:lnTo>
                  <a:lnTo>
                    <a:pt x="14146" y="5592"/>
                  </a:lnTo>
                  <a:lnTo>
                    <a:pt x="13386" y="5709"/>
                  </a:lnTo>
                  <a:lnTo>
                    <a:pt x="12626" y="5865"/>
                  </a:lnTo>
                  <a:lnTo>
                    <a:pt x="11905" y="6060"/>
                  </a:lnTo>
                  <a:lnTo>
                    <a:pt x="11184" y="6274"/>
                  </a:lnTo>
                  <a:lnTo>
                    <a:pt x="10483" y="6508"/>
                  </a:lnTo>
                  <a:lnTo>
                    <a:pt x="9801" y="6761"/>
                  </a:lnTo>
                  <a:lnTo>
                    <a:pt x="9119" y="7053"/>
                  </a:lnTo>
                  <a:lnTo>
                    <a:pt x="8476" y="7365"/>
                  </a:lnTo>
                  <a:lnTo>
                    <a:pt x="7853" y="7696"/>
                  </a:lnTo>
                  <a:lnTo>
                    <a:pt x="7229" y="8047"/>
                  </a:lnTo>
                  <a:lnTo>
                    <a:pt x="6645" y="8437"/>
                  </a:lnTo>
                  <a:lnTo>
                    <a:pt x="6060" y="8826"/>
                  </a:lnTo>
                  <a:lnTo>
                    <a:pt x="5515" y="9255"/>
                  </a:lnTo>
                  <a:lnTo>
                    <a:pt x="4989" y="9703"/>
                  </a:lnTo>
                  <a:lnTo>
                    <a:pt x="4482" y="10151"/>
                  </a:lnTo>
                  <a:lnTo>
                    <a:pt x="3995" y="10638"/>
                  </a:lnTo>
                  <a:lnTo>
                    <a:pt x="3527" y="11145"/>
                  </a:lnTo>
                  <a:lnTo>
                    <a:pt x="3099" y="11651"/>
                  </a:lnTo>
                  <a:lnTo>
                    <a:pt x="2689" y="12177"/>
                  </a:lnTo>
                  <a:lnTo>
                    <a:pt x="2319" y="12723"/>
                  </a:lnTo>
                  <a:lnTo>
                    <a:pt x="1949" y="13288"/>
                  </a:lnTo>
                  <a:lnTo>
                    <a:pt x="1618" y="13873"/>
                  </a:lnTo>
                  <a:lnTo>
                    <a:pt x="1326" y="14457"/>
                  </a:lnTo>
                  <a:lnTo>
                    <a:pt x="1053" y="15061"/>
                  </a:lnTo>
                  <a:lnTo>
                    <a:pt x="819" y="15685"/>
                  </a:lnTo>
                  <a:lnTo>
                    <a:pt x="605" y="16308"/>
                  </a:lnTo>
                  <a:lnTo>
                    <a:pt x="410" y="16951"/>
                  </a:lnTo>
                  <a:lnTo>
                    <a:pt x="273" y="17594"/>
                  </a:lnTo>
                  <a:lnTo>
                    <a:pt x="157" y="18256"/>
                  </a:lnTo>
                  <a:lnTo>
                    <a:pt x="59" y="18919"/>
                  </a:lnTo>
                  <a:lnTo>
                    <a:pt x="20" y="19581"/>
                  </a:lnTo>
                  <a:lnTo>
                    <a:pt x="1" y="20263"/>
                  </a:lnTo>
                  <a:lnTo>
                    <a:pt x="1" y="20711"/>
                  </a:lnTo>
                  <a:lnTo>
                    <a:pt x="20" y="21160"/>
                  </a:lnTo>
                  <a:lnTo>
                    <a:pt x="59" y="21608"/>
                  </a:lnTo>
                  <a:lnTo>
                    <a:pt x="118" y="22056"/>
                  </a:lnTo>
                  <a:lnTo>
                    <a:pt x="176" y="22484"/>
                  </a:lnTo>
                  <a:lnTo>
                    <a:pt x="254" y="22933"/>
                  </a:lnTo>
                  <a:lnTo>
                    <a:pt x="351" y="23361"/>
                  </a:lnTo>
                  <a:lnTo>
                    <a:pt x="468" y="23790"/>
                  </a:lnTo>
                  <a:lnTo>
                    <a:pt x="585" y="24219"/>
                  </a:lnTo>
                  <a:lnTo>
                    <a:pt x="741" y="24628"/>
                  </a:lnTo>
                  <a:lnTo>
                    <a:pt x="897" y="25056"/>
                  </a:lnTo>
                  <a:lnTo>
                    <a:pt x="1053" y="25466"/>
                  </a:lnTo>
                  <a:lnTo>
                    <a:pt x="1248" y="25875"/>
                  </a:lnTo>
                  <a:lnTo>
                    <a:pt x="1442" y="26284"/>
                  </a:lnTo>
                  <a:lnTo>
                    <a:pt x="1657" y="26693"/>
                  </a:lnTo>
                  <a:lnTo>
                    <a:pt x="1871" y="27102"/>
                  </a:lnTo>
                  <a:lnTo>
                    <a:pt x="1540" y="27433"/>
                  </a:lnTo>
                  <a:lnTo>
                    <a:pt x="1248" y="27784"/>
                  </a:lnTo>
                  <a:lnTo>
                    <a:pt x="994" y="28115"/>
                  </a:lnTo>
                  <a:lnTo>
                    <a:pt x="799" y="28486"/>
                  </a:lnTo>
                  <a:lnTo>
                    <a:pt x="644" y="28836"/>
                  </a:lnTo>
                  <a:lnTo>
                    <a:pt x="527" y="29206"/>
                  </a:lnTo>
                  <a:lnTo>
                    <a:pt x="449" y="29557"/>
                  </a:lnTo>
                  <a:lnTo>
                    <a:pt x="429" y="29927"/>
                  </a:lnTo>
                  <a:lnTo>
                    <a:pt x="449" y="30298"/>
                  </a:lnTo>
                  <a:lnTo>
                    <a:pt x="527" y="30648"/>
                  </a:lnTo>
                  <a:lnTo>
                    <a:pt x="624" y="30999"/>
                  </a:lnTo>
                  <a:lnTo>
                    <a:pt x="780" y="31350"/>
                  </a:lnTo>
                  <a:lnTo>
                    <a:pt x="955" y="31681"/>
                  </a:lnTo>
                  <a:lnTo>
                    <a:pt x="1189" y="32012"/>
                  </a:lnTo>
                  <a:lnTo>
                    <a:pt x="1442" y="32324"/>
                  </a:lnTo>
                  <a:lnTo>
                    <a:pt x="1754" y="32655"/>
                  </a:lnTo>
                  <a:lnTo>
                    <a:pt x="2085" y="32967"/>
                  </a:lnTo>
                  <a:lnTo>
                    <a:pt x="2456" y="33259"/>
                  </a:lnTo>
                  <a:lnTo>
                    <a:pt x="2845" y="33551"/>
                  </a:lnTo>
                  <a:lnTo>
                    <a:pt x="3293" y="33844"/>
                  </a:lnTo>
                  <a:lnTo>
                    <a:pt x="3761" y="34116"/>
                  </a:lnTo>
                  <a:lnTo>
                    <a:pt x="4248" y="34370"/>
                  </a:lnTo>
                  <a:lnTo>
                    <a:pt x="4774" y="34623"/>
                  </a:lnTo>
                  <a:lnTo>
                    <a:pt x="5320" y="34876"/>
                  </a:lnTo>
                  <a:lnTo>
                    <a:pt x="5904" y="35091"/>
                  </a:lnTo>
                  <a:lnTo>
                    <a:pt x="6508" y="35324"/>
                  </a:lnTo>
                  <a:lnTo>
                    <a:pt x="7151" y="35519"/>
                  </a:lnTo>
                  <a:lnTo>
                    <a:pt x="7794" y="35714"/>
                  </a:lnTo>
                  <a:lnTo>
                    <a:pt x="8476" y="35909"/>
                  </a:lnTo>
                  <a:lnTo>
                    <a:pt x="9178" y="36065"/>
                  </a:lnTo>
                  <a:lnTo>
                    <a:pt x="9898" y="36221"/>
                  </a:lnTo>
                  <a:lnTo>
                    <a:pt x="10639" y="36357"/>
                  </a:lnTo>
                  <a:lnTo>
                    <a:pt x="11399" y="36493"/>
                  </a:lnTo>
                  <a:lnTo>
                    <a:pt x="12159" y="36591"/>
                  </a:lnTo>
                  <a:lnTo>
                    <a:pt x="12957" y="36688"/>
                  </a:lnTo>
                  <a:lnTo>
                    <a:pt x="13756" y="36766"/>
                  </a:lnTo>
                  <a:lnTo>
                    <a:pt x="14575" y="36825"/>
                  </a:lnTo>
                  <a:lnTo>
                    <a:pt x="15412" y="36883"/>
                  </a:lnTo>
                  <a:lnTo>
                    <a:pt x="16270" y="36903"/>
                  </a:lnTo>
                  <a:lnTo>
                    <a:pt x="17127" y="36922"/>
                  </a:lnTo>
                  <a:lnTo>
                    <a:pt x="17984" y="36903"/>
                  </a:lnTo>
                  <a:lnTo>
                    <a:pt x="18822" y="36883"/>
                  </a:lnTo>
                  <a:lnTo>
                    <a:pt x="19660" y="36825"/>
                  </a:lnTo>
                  <a:lnTo>
                    <a:pt x="20478" y="36766"/>
                  </a:lnTo>
                  <a:lnTo>
                    <a:pt x="21297" y="36688"/>
                  </a:lnTo>
                  <a:lnTo>
                    <a:pt x="22076" y="36591"/>
                  </a:lnTo>
                  <a:lnTo>
                    <a:pt x="22855" y="36493"/>
                  </a:lnTo>
                  <a:lnTo>
                    <a:pt x="23615" y="36357"/>
                  </a:lnTo>
                  <a:lnTo>
                    <a:pt x="24356" y="36221"/>
                  </a:lnTo>
                  <a:lnTo>
                    <a:pt x="25076" y="36065"/>
                  </a:lnTo>
                  <a:lnTo>
                    <a:pt x="25778" y="35909"/>
                  </a:lnTo>
                  <a:lnTo>
                    <a:pt x="26440" y="35714"/>
                  </a:lnTo>
                  <a:lnTo>
                    <a:pt x="27103" y="35519"/>
                  </a:lnTo>
                  <a:lnTo>
                    <a:pt x="27726" y="35324"/>
                  </a:lnTo>
                  <a:lnTo>
                    <a:pt x="28330" y="35091"/>
                  </a:lnTo>
                  <a:lnTo>
                    <a:pt x="28915" y="34876"/>
                  </a:lnTo>
                  <a:lnTo>
                    <a:pt x="29460" y="34623"/>
                  </a:lnTo>
                  <a:lnTo>
                    <a:pt x="29986" y="34370"/>
                  </a:lnTo>
                  <a:lnTo>
                    <a:pt x="30493" y="34116"/>
                  </a:lnTo>
                  <a:lnTo>
                    <a:pt x="30961" y="33844"/>
                  </a:lnTo>
                  <a:lnTo>
                    <a:pt x="31389" y="33551"/>
                  </a:lnTo>
                  <a:lnTo>
                    <a:pt x="31798" y="33259"/>
                  </a:lnTo>
                  <a:lnTo>
                    <a:pt x="32169" y="32967"/>
                  </a:lnTo>
                  <a:lnTo>
                    <a:pt x="32500" y="32655"/>
                  </a:lnTo>
                  <a:lnTo>
                    <a:pt x="32792" y="32324"/>
                  </a:lnTo>
                  <a:lnTo>
                    <a:pt x="33065" y="32012"/>
                  </a:lnTo>
                  <a:lnTo>
                    <a:pt x="33279" y="31681"/>
                  </a:lnTo>
                  <a:lnTo>
                    <a:pt x="33474" y="31350"/>
                  </a:lnTo>
                  <a:lnTo>
                    <a:pt x="33610" y="30999"/>
                  </a:lnTo>
                  <a:lnTo>
                    <a:pt x="33727" y="30648"/>
                  </a:lnTo>
                  <a:lnTo>
                    <a:pt x="33786" y="30298"/>
                  </a:lnTo>
                  <a:lnTo>
                    <a:pt x="33805" y="29927"/>
                  </a:lnTo>
                  <a:lnTo>
                    <a:pt x="33805" y="29733"/>
                  </a:lnTo>
                  <a:lnTo>
                    <a:pt x="33786" y="29538"/>
                  </a:lnTo>
                  <a:lnTo>
                    <a:pt x="33747" y="29343"/>
                  </a:lnTo>
                  <a:lnTo>
                    <a:pt x="33708" y="29148"/>
                  </a:lnTo>
                  <a:lnTo>
                    <a:pt x="33649" y="28953"/>
                  </a:lnTo>
                  <a:lnTo>
                    <a:pt x="33571" y="28758"/>
                  </a:lnTo>
                  <a:lnTo>
                    <a:pt x="33494" y="28563"/>
                  </a:lnTo>
                  <a:lnTo>
                    <a:pt x="33396" y="28369"/>
                  </a:lnTo>
                  <a:lnTo>
                    <a:pt x="33279" y="28193"/>
                  </a:lnTo>
                  <a:lnTo>
                    <a:pt x="33162" y="27998"/>
                  </a:lnTo>
                  <a:lnTo>
                    <a:pt x="32870" y="27628"/>
                  </a:lnTo>
                  <a:lnTo>
                    <a:pt x="32539" y="27258"/>
                  </a:lnTo>
                  <a:lnTo>
                    <a:pt x="32149" y="26888"/>
                  </a:lnTo>
                  <a:lnTo>
                    <a:pt x="32363" y="26498"/>
                  </a:lnTo>
                  <a:lnTo>
                    <a:pt x="32558" y="26109"/>
                  </a:lnTo>
                  <a:lnTo>
                    <a:pt x="32753" y="25719"/>
                  </a:lnTo>
                  <a:lnTo>
                    <a:pt x="32929" y="25310"/>
                  </a:lnTo>
                  <a:lnTo>
                    <a:pt x="33084" y="24920"/>
                  </a:lnTo>
                  <a:lnTo>
                    <a:pt x="33221" y="24511"/>
                  </a:lnTo>
                  <a:lnTo>
                    <a:pt x="33357" y="24102"/>
                  </a:lnTo>
                  <a:lnTo>
                    <a:pt x="33474" y="23673"/>
                  </a:lnTo>
                  <a:lnTo>
                    <a:pt x="33571" y="23264"/>
                  </a:lnTo>
                  <a:lnTo>
                    <a:pt x="33669" y="22855"/>
                  </a:lnTo>
                  <a:lnTo>
                    <a:pt x="33747" y="22426"/>
                  </a:lnTo>
                  <a:lnTo>
                    <a:pt x="33805" y="21997"/>
                  </a:lnTo>
                  <a:lnTo>
                    <a:pt x="33864" y="21569"/>
                  </a:lnTo>
                  <a:lnTo>
                    <a:pt x="33883" y="21140"/>
                  </a:lnTo>
                  <a:lnTo>
                    <a:pt x="33922" y="20711"/>
                  </a:lnTo>
                  <a:lnTo>
                    <a:pt x="33922" y="20263"/>
                  </a:lnTo>
                  <a:lnTo>
                    <a:pt x="33903" y="19620"/>
                  </a:lnTo>
                  <a:lnTo>
                    <a:pt x="33864" y="18977"/>
                  </a:lnTo>
                  <a:lnTo>
                    <a:pt x="33786" y="18334"/>
                  </a:lnTo>
                  <a:lnTo>
                    <a:pt x="33669" y="17711"/>
                  </a:lnTo>
                  <a:lnTo>
                    <a:pt x="33533" y="17087"/>
                  </a:lnTo>
                  <a:lnTo>
                    <a:pt x="33377" y="16464"/>
                  </a:lnTo>
                  <a:lnTo>
                    <a:pt x="33182" y="15860"/>
                  </a:lnTo>
                  <a:lnTo>
                    <a:pt x="32948" y="15275"/>
                  </a:lnTo>
                  <a:lnTo>
                    <a:pt x="32714" y="14691"/>
                  </a:lnTo>
                  <a:lnTo>
                    <a:pt x="32422" y="14126"/>
                  </a:lnTo>
                  <a:lnTo>
                    <a:pt x="32130" y="13561"/>
                  </a:lnTo>
                  <a:lnTo>
                    <a:pt x="31798" y="13015"/>
                  </a:lnTo>
                  <a:lnTo>
                    <a:pt x="31448" y="12489"/>
                  </a:lnTo>
                  <a:lnTo>
                    <a:pt x="31078" y="11963"/>
                  </a:lnTo>
                  <a:lnTo>
                    <a:pt x="30668" y="11476"/>
                  </a:lnTo>
                  <a:lnTo>
                    <a:pt x="30240" y="10989"/>
                  </a:lnTo>
                  <a:lnTo>
                    <a:pt x="29792" y="10502"/>
                  </a:lnTo>
                  <a:lnTo>
                    <a:pt x="29324" y="10054"/>
                  </a:lnTo>
                  <a:lnTo>
                    <a:pt x="28837" y="9606"/>
                  </a:lnTo>
                  <a:lnTo>
                    <a:pt x="28330" y="9196"/>
                  </a:lnTo>
                  <a:lnTo>
                    <a:pt x="27804" y="8787"/>
                  </a:lnTo>
                  <a:lnTo>
                    <a:pt x="27239" y="8417"/>
                  </a:lnTo>
                  <a:lnTo>
                    <a:pt x="26674" y="8047"/>
                  </a:lnTo>
                  <a:lnTo>
                    <a:pt x="26090" y="7696"/>
                  </a:lnTo>
                  <a:lnTo>
                    <a:pt x="25486" y="7384"/>
                  </a:lnTo>
                  <a:lnTo>
                    <a:pt x="24862" y="7073"/>
                  </a:lnTo>
                  <a:lnTo>
                    <a:pt x="24219" y="6800"/>
                  </a:lnTo>
                  <a:lnTo>
                    <a:pt x="23557" y="6547"/>
                  </a:lnTo>
                  <a:lnTo>
                    <a:pt x="22875" y="6313"/>
                  </a:lnTo>
                  <a:lnTo>
                    <a:pt x="22193" y="6098"/>
                  </a:lnTo>
                  <a:lnTo>
                    <a:pt x="21472" y="5923"/>
                  </a:lnTo>
                  <a:lnTo>
                    <a:pt x="20771" y="5767"/>
                  </a:lnTo>
                  <a:lnTo>
                    <a:pt x="20926" y="5572"/>
                  </a:lnTo>
                  <a:lnTo>
                    <a:pt x="21082" y="5397"/>
                  </a:lnTo>
                  <a:lnTo>
                    <a:pt x="21355" y="5046"/>
                  </a:lnTo>
                  <a:lnTo>
                    <a:pt x="21569" y="4696"/>
                  </a:lnTo>
                  <a:lnTo>
                    <a:pt x="21647" y="4501"/>
                  </a:lnTo>
                  <a:lnTo>
                    <a:pt x="21725" y="4325"/>
                  </a:lnTo>
                  <a:lnTo>
                    <a:pt x="21784" y="4131"/>
                  </a:lnTo>
                  <a:lnTo>
                    <a:pt x="21823" y="3936"/>
                  </a:lnTo>
                  <a:lnTo>
                    <a:pt x="21823" y="3780"/>
                  </a:lnTo>
                  <a:lnTo>
                    <a:pt x="21823" y="3624"/>
                  </a:lnTo>
                  <a:lnTo>
                    <a:pt x="21784" y="3429"/>
                  </a:lnTo>
                  <a:lnTo>
                    <a:pt x="21706" y="3234"/>
                  </a:lnTo>
                  <a:lnTo>
                    <a:pt x="21608" y="3059"/>
                  </a:lnTo>
                  <a:lnTo>
                    <a:pt x="21511" y="2923"/>
                  </a:lnTo>
                  <a:lnTo>
                    <a:pt x="21336" y="2747"/>
                  </a:lnTo>
                  <a:lnTo>
                    <a:pt x="21141" y="2611"/>
                  </a:lnTo>
                  <a:lnTo>
                    <a:pt x="20946" y="2533"/>
                  </a:lnTo>
                  <a:lnTo>
                    <a:pt x="20751" y="2474"/>
                  </a:lnTo>
                  <a:lnTo>
                    <a:pt x="20576" y="2455"/>
                  </a:lnTo>
                  <a:lnTo>
                    <a:pt x="20459" y="2474"/>
                  </a:lnTo>
                  <a:lnTo>
                    <a:pt x="20322" y="2494"/>
                  </a:lnTo>
                  <a:lnTo>
                    <a:pt x="20186" y="2513"/>
                  </a:lnTo>
                  <a:lnTo>
                    <a:pt x="20050" y="2572"/>
                  </a:lnTo>
                  <a:lnTo>
                    <a:pt x="19874" y="2650"/>
                  </a:lnTo>
                  <a:lnTo>
                    <a:pt x="19718" y="2728"/>
                  </a:lnTo>
                  <a:lnTo>
                    <a:pt x="19446" y="2942"/>
                  </a:lnTo>
                  <a:lnTo>
                    <a:pt x="19153" y="3195"/>
                  </a:lnTo>
                  <a:lnTo>
                    <a:pt x="19251" y="2806"/>
                  </a:lnTo>
                  <a:lnTo>
                    <a:pt x="19309" y="2416"/>
                  </a:lnTo>
                  <a:lnTo>
                    <a:pt x="19348" y="2065"/>
                  </a:lnTo>
                  <a:lnTo>
                    <a:pt x="19368" y="1715"/>
                  </a:lnTo>
                  <a:lnTo>
                    <a:pt x="19348" y="1344"/>
                  </a:lnTo>
                  <a:lnTo>
                    <a:pt x="19329" y="1169"/>
                  </a:lnTo>
                  <a:lnTo>
                    <a:pt x="19290" y="1013"/>
                  </a:lnTo>
                  <a:lnTo>
                    <a:pt x="19251" y="877"/>
                  </a:lnTo>
                  <a:lnTo>
                    <a:pt x="19173" y="701"/>
                  </a:lnTo>
                  <a:lnTo>
                    <a:pt x="19095" y="565"/>
                  </a:lnTo>
                  <a:lnTo>
                    <a:pt x="18998" y="429"/>
                  </a:lnTo>
                  <a:lnTo>
                    <a:pt x="18881" y="312"/>
                  </a:lnTo>
                  <a:lnTo>
                    <a:pt x="18764" y="214"/>
                  </a:lnTo>
                  <a:lnTo>
                    <a:pt x="18608" y="136"/>
                  </a:lnTo>
                  <a:lnTo>
                    <a:pt x="18452" y="78"/>
                  </a:lnTo>
                  <a:lnTo>
                    <a:pt x="18277" y="19"/>
                  </a:lnTo>
                  <a:lnTo>
                    <a:pt x="1810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4" name="Google Shape;2164;p41"/>
            <p:cNvSpPr/>
            <p:nvPr/>
          </p:nvSpPr>
          <p:spPr>
            <a:xfrm>
              <a:off x="1340150" y="238125"/>
              <a:ext cx="464700" cy="813950"/>
            </a:xfrm>
            <a:custGeom>
              <a:avLst/>
              <a:gdLst/>
              <a:ahLst/>
              <a:cxnLst/>
              <a:rect l="l" t="t" r="r" b="b"/>
              <a:pathLst>
                <a:path w="18588" h="32558" extrusionOk="0">
                  <a:moveTo>
                    <a:pt x="17984" y="0"/>
                  </a:moveTo>
                  <a:lnTo>
                    <a:pt x="17711" y="19"/>
                  </a:lnTo>
                  <a:lnTo>
                    <a:pt x="17555" y="39"/>
                  </a:lnTo>
                  <a:lnTo>
                    <a:pt x="17419" y="97"/>
                  </a:lnTo>
                  <a:lnTo>
                    <a:pt x="17263" y="156"/>
                  </a:lnTo>
                  <a:lnTo>
                    <a:pt x="17127" y="234"/>
                  </a:lnTo>
                  <a:lnTo>
                    <a:pt x="17010" y="331"/>
                  </a:lnTo>
                  <a:lnTo>
                    <a:pt x="16893" y="429"/>
                  </a:lnTo>
                  <a:lnTo>
                    <a:pt x="16776" y="546"/>
                  </a:lnTo>
                  <a:lnTo>
                    <a:pt x="16678" y="682"/>
                  </a:lnTo>
                  <a:lnTo>
                    <a:pt x="16581" y="838"/>
                  </a:lnTo>
                  <a:lnTo>
                    <a:pt x="16503" y="994"/>
                  </a:lnTo>
                  <a:lnTo>
                    <a:pt x="16386" y="1266"/>
                  </a:lnTo>
                  <a:lnTo>
                    <a:pt x="16289" y="1598"/>
                  </a:lnTo>
                  <a:lnTo>
                    <a:pt x="16211" y="1968"/>
                  </a:lnTo>
                  <a:lnTo>
                    <a:pt x="16152" y="2299"/>
                  </a:lnTo>
                  <a:lnTo>
                    <a:pt x="16133" y="2650"/>
                  </a:lnTo>
                  <a:lnTo>
                    <a:pt x="16133" y="3020"/>
                  </a:lnTo>
                  <a:lnTo>
                    <a:pt x="16133" y="3390"/>
                  </a:lnTo>
                  <a:lnTo>
                    <a:pt x="16133" y="3488"/>
                  </a:lnTo>
                  <a:lnTo>
                    <a:pt x="16133" y="3585"/>
                  </a:lnTo>
                  <a:lnTo>
                    <a:pt x="16035" y="3410"/>
                  </a:lnTo>
                  <a:lnTo>
                    <a:pt x="15938" y="3273"/>
                  </a:lnTo>
                  <a:lnTo>
                    <a:pt x="15704" y="3001"/>
                  </a:lnTo>
                  <a:lnTo>
                    <a:pt x="15451" y="2708"/>
                  </a:lnTo>
                  <a:lnTo>
                    <a:pt x="15159" y="2435"/>
                  </a:lnTo>
                  <a:lnTo>
                    <a:pt x="14983" y="2319"/>
                  </a:lnTo>
                  <a:lnTo>
                    <a:pt x="14808" y="2202"/>
                  </a:lnTo>
                  <a:lnTo>
                    <a:pt x="14652" y="2124"/>
                  </a:lnTo>
                  <a:lnTo>
                    <a:pt x="14496" y="2065"/>
                  </a:lnTo>
                  <a:lnTo>
                    <a:pt x="14340" y="2007"/>
                  </a:lnTo>
                  <a:lnTo>
                    <a:pt x="14184" y="1987"/>
                  </a:lnTo>
                  <a:lnTo>
                    <a:pt x="14126" y="1987"/>
                  </a:lnTo>
                  <a:lnTo>
                    <a:pt x="14009" y="2007"/>
                  </a:lnTo>
                  <a:lnTo>
                    <a:pt x="13873" y="2026"/>
                  </a:lnTo>
                  <a:lnTo>
                    <a:pt x="13717" y="2104"/>
                  </a:lnTo>
                  <a:lnTo>
                    <a:pt x="13542" y="2202"/>
                  </a:lnTo>
                  <a:lnTo>
                    <a:pt x="13405" y="2319"/>
                  </a:lnTo>
                  <a:lnTo>
                    <a:pt x="13288" y="2474"/>
                  </a:lnTo>
                  <a:lnTo>
                    <a:pt x="13191" y="2650"/>
                  </a:lnTo>
                  <a:lnTo>
                    <a:pt x="13093" y="2845"/>
                  </a:lnTo>
                  <a:lnTo>
                    <a:pt x="13035" y="3020"/>
                  </a:lnTo>
                  <a:lnTo>
                    <a:pt x="12996" y="3195"/>
                  </a:lnTo>
                  <a:lnTo>
                    <a:pt x="12976" y="3390"/>
                  </a:lnTo>
                  <a:lnTo>
                    <a:pt x="12996" y="3585"/>
                  </a:lnTo>
                  <a:lnTo>
                    <a:pt x="13035" y="3838"/>
                  </a:lnTo>
                  <a:lnTo>
                    <a:pt x="13132" y="4111"/>
                  </a:lnTo>
                  <a:lnTo>
                    <a:pt x="13249" y="4384"/>
                  </a:lnTo>
                  <a:lnTo>
                    <a:pt x="13405" y="4676"/>
                  </a:lnTo>
                  <a:lnTo>
                    <a:pt x="13561" y="4890"/>
                  </a:lnTo>
                  <a:lnTo>
                    <a:pt x="13736" y="5124"/>
                  </a:lnTo>
                  <a:lnTo>
                    <a:pt x="13931" y="5358"/>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559" y="27433"/>
                  </a:lnTo>
                  <a:lnTo>
                    <a:pt x="1267" y="27784"/>
                  </a:lnTo>
                  <a:lnTo>
                    <a:pt x="1013" y="28115"/>
                  </a:lnTo>
                  <a:lnTo>
                    <a:pt x="799" y="28486"/>
                  </a:lnTo>
                  <a:lnTo>
                    <a:pt x="643" y="28836"/>
                  </a:lnTo>
                  <a:lnTo>
                    <a:pt x="526" y="29206"/>
                  </a:lnTo>
                  <a:lnTo>
                    <a:pt x="468" y="29557"/>
                  </a:lnTo>
                  <a:lnTo>
                    <a:pt x="448" y="29927"/>
                  </a:lnTo>
                  <a:lnTo>
                    <a:pt x="468" y="30278"/>
                  </a:lnTo>
                  <a:lnTo>
                    <a:pt x="526" y="30629"/>
                  </a:lnTo>
                  <a:lnTo>
                    <a:pt x="624" y="30960"/>
                  </a:lnTo>
                  <a:lnTo>
                    <a:pt x="760" y="31291"/>
                  </a:lnTo>
                  <a:lnTo>
                    <a:pt x="935" y="31622"/>
                  </a:lnTo>
                  <a:lnTo>
                    <a:pt x="1150" y="31934"/>
                  </a:lnTo>
                  <a:lnTo>
                    <a:pt x="1384" y="32246"/>
                  </a:lnTo>
                  <a:lnTo>
                    <a:pt x="1656" y="32558"/>
                  </a:lnTo>
                  <a:lnTo>
                    <a:pt x="1520" y="32363"/>
                  </a:lnTo>
                  <a:lnTo>
                    <a:pt x="1403" y="32149"/>
                  </a:lnTo>
                  <a:lnTo>
                    <a:pt x="1286" y="31934"/>
                  </a:lnTo>
                  <a:lnTo>
                    <a:pt x="1189" y="31720"/>
                  </a:lnTo>
                  <a:lnTo>
                    <a:pt x="1111" y="31486"/>
                  </a:lnTo>
                  <a:lnTo>
                    <a:pt x="1052" y="31272"/>
                  </a:lnTo>
                  <a:lnTo>
                    <a:pt x="1013" y="31018"/>
                  </a:lnTo>
                  <a:lnTo>
                    <a:pt x="974" y="30765"/>
                  </a:lnTo>
                  <a:lnTo>
                    <a:pt x="974" y="30492"/>
                  </a:lnTo>
                  <a:lnTo>
                    <a:pt x="994" y="30239"/>
                  </a:lnTo>
                  <a:lnTo>
                    <a:pt x="1013" y="30005"/>
                  </a:lnTo>
                  <a:lnTo>
                    <a:pt x="1052" y="29752"/>
                  </a:lnTo>
                  <a:lnTo>
                    <a:pt x="1111" y="29518"/>
                  </a:lnTo>
                  <a:lnTo>
                    <a:pt x="1189" y="29284"/>
                  </a:lnTo>
                  <a:lnTo>
                    <a:pt x="1267" y="29051"/>
                  </a:lnTo>
                  <a:lnTo>
                    <a:pt x="1384" y="28817"/>
                  </a:lnTo>
                  <a:lnTo>
                    <a:pt x="1481" y="28583"/>
                  </a:lnTo>
                  <a:lnTo>
                    <a:pt x="1617" y="28349"/>
                  </a:lnTo>
                  <a:lnTo>
                    <a:pt x="1754" y="28115"/>
                  </a:lnTo>
                  <a:lnTo>
                    <a:pt x="1929" y="27901"/>
                  </a:lnTo>
                  <a:lnTo>
                    <a:pt x="2065" y="27706"/>
                  </a:lnTo>
                  <a:lnTo>
                    <a:pt x="2241" y="27531"/>
                  </a:lnTo>
                  <a:lnTo>
                    <a:pt x="2436" y="27355"/>
                  </a:lnTo>
                  <a:lnTo>
                    <a:pt x="2650" y="27200"/>
                  </a:lnTo>
                  <a:lnTo>
                    <a:pt x="2825" y="27083"/>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403" y="23965"/>
                  </a:lnTo>
                  <a:lnTo>
                    <a:pt x="1267" y="23420"/>
                  </a:lnTo>
                  <a:lnTo>
                    <a:pt x="1150" y="22874"/>
                  </a:lnTo>
                  <a:lnTo>
                    <a:pt x="1072" y="22329"/>
                  </a:lnTo>
                  <a:lnTo>
                    <a:pt x="994" y="21783"/>
                  </a:lnTo>
                  <a:lnTo>
                    <a:pt x="955" y="21238"/>
                  </a:lnTo>
                  <a:lnTo>
                    <a:pt x="935" y="20692"/>
                  </a:lnTo>
                  <a:lnTo>
                    <a:pt x="935" y="20146"/>
                  </a:lnTo>
                  <a:lnTo>
                    <a:pt x="974" y="19601"/>
                  </a:lnTo>
                  <a:lnTo>
                    <a:pt x="1013" y="19075"/>
                  </a:lnTo>
                  <a:lnTo>
                    <a:pt x="1091" y="18549"/>
                  </a:lnTo>
                  <a:lnTo>
                    <a:pt x="1189" y="18023"/>
                  </a:lnTo>
                  <a:lnTo>
                    <a:pt x="1306" y="17497"/>
                  </a:lnTo>
                  <a:lnTo>
                    <a:pt x="1442" y="16971"/>
                  </a:lnTo>
                  <a:lnTo>
                    <a:pt x="1598" y="16464"/>
                  </a:lnTo>
                  <a:lnTo>
                    <a:pt x="1773" y="15957"/>
                  </a:lnTo>
                  <a:lnTo>
                    <a:pt x="1988" y="15451"/>
                  </a:lnTo>
                  <a:lnTo>
                    <a:pt x="2202" y="14964"/>
                  </a:lnTo>
                  <a:lnTo>
                    <a:pt x="2455" y="14496"/>
                  </a:lnTo>
                  <a:lnTo>
                    <a:pt x="2708" y="14028"/>
                  </a:lnTo>
                  <a:lnTo>
                    <a:pt x="2981" y="13580"/>
                  </a:lnTo>
                  <a:lnTo>
                    <a:pt x="3293" y="13132"/>
                  </a:lnTo>
                  <a:lnTo>
                    <a:pt x="3605" y="12704"/>
                  </a:lnTo>
                  <a:lnTo>
                    <a:pt x="3936" y="12275"/>
                  </a:lnTo>
                  <a:lnTo>
                    <a:pt x="4287" y="11866"/>
                  </a:lnTo>
                  <a:lnTo>
                    <a:pt x="4657" y="11476"/>
                  </a:lnTo>
                  <a:lnTo>
                    <a:pt x="5047" y="11106"/>
                  </a:lnTo>
                  <a:lnTo>
                    <a:pt x="5456" y="10736"/>
                  </a:lnTo>
                  <a:lnTo>
                    <a:pt x="5884" y="10365"/>
                  </a:lnTo>
                  <a:lnTo>
                    <a:pt x="6313" y="10034"/>
                  </a:lnTo>
                  <a:lnTo>
                    <a:pt x="6781" y="9703"/>
                  </a:lnTo>
                  <a:lnTo>
                    <a:pt x="7248" y="9391"/>
                  </a:lnTo>
                  <a:lnTo>
                    <a:pt x="7755" y="9060"/>
                  </a:lnTo>
                  <a:lnTo>
                    <a:pt x="8281" y="8748"/>
                  </a:lnTo>
                  <a:lnTo>
                    <a:pt x="8807" y="8476"/>
                  </a:lnTo>
                  <a:lnTo>
                    <a:pt x="9352" y="8203"/>
                  </a:lnTo>
                  <a:lnTo>
                    <a:pt x="9917" y="7949"/>
                  </a:lnTo>
                  <a:lnTo>
                    <a:pt x="10483" y="7716"/>
                  </a:lnTo>
                  <a:lnTo>
                    <a:pt x="11048" y="7521"/>
                  </a:lnTo>
                  <a:lnTo>
                    <a:pt x="11632" y="7345"/>
                  </a:lnTo>
                  <a:lnTo>
                    <a:pt x="12197" y="7209"/>
                  </a:lnTo>
                  <a:lnTo>
                    <a:pt x="12782" y="7092"/>
                  </a:lnTo>
                  <a:lnTo>
                    <a:pt x="13386" y="7014"/>
                  </a:lnTo>
                  <a:lnTo>
                    <a:pt x="13970" y="6975"/>
                  </a:lnTo>
                  <a:lnTo>
                    <a:pt x="14574" y="6975"/>
                  </a:lnTo>
                  <a:lnTo>
                    <a:pt x="14866" y="6995"/>
                  </a:lnTo>
                  <a:lnTo>
                    <a:pt x="15159" y="7014"/>
                  </a:lnTo>
                  <a:lnTo>
                    <a:pt x="15646" y="7092"/>
                  </a:lnTo>
                  <a:lnTo>
                    <a:pt x="16133" y="7190"/>
                  </a:lnTo>
                  <a:lnTo>
                    <a:pt x="15860" y="6800"/>
                  </a:lnTo>
                  <a:lnTo>
                    <a:pt x="15665" y="6488"/>
                  </a:lnTo>
                  <a:lnTo>
                    <a:pt x="15470" y="6157"/>
                  </a:lnTo>
                  <a:lnTo>
                    <a:pt x="15392" y="6001"/>
                  </a:lnTo>
                  <a:lnTo>
                    <a:pt x="15315" y="5826"/>
                  </a:lnTo>
                  <a:lnTo>
                    <a:pt x="15276" y="5670"/>
                  </a:lnTo>
                  <a:lnTo>
                    <a:pt x="15217" y="5514"/>
                  </a:lnTo>
                  <a:lnTo>
                    <a:pt x="15198" y="5358"/>
                  </a:lnTo>
                  <a:lnTo>
                    <a:pt x="15198" y="5202"/>
                  </a:lnTo>
                  <a:lnTo>
                    <a:pt x="15217" y="5066"/>
                  </a:lnTo>
                  <a:lnTo>
                    <a:pt x="15256" y="4929"/>
                  </a:lnTo>
                  <a:lnTo>
                    <a:pt x="15354" y="4774"/>
                  </a:lnTo>
                  <a:lnTo>
                    <a:pt x="15451" y="4637"/>
                  </a:lnTo>
                  <a:lnTo>
                    <a:pt x="15568" y="4540"/>
                  </a:lnTo>
                  <a:lnTo>
                    <a:pt x="15704" y="4462"/>
                  </a:lnTo>
                  <a:lnTo>
                    <a:pt x="15841" y="4442"/>
                  </a:lnTo>
                  <a:lnTo>
                    <a:pt x="15958" y="4442"/>
                  </a:lnTo>
                  <a:lnTo>
                    <a:pt x="16094" y="4462"/>
                  </a:lnTo>
                  <a:lnTo>
                    <a:pt x="16230" y="4520"/>
                  </a:lnTo>
                  <a:lnTo>
                    <a:pt x="16367" y="4598"/>
                  </a:lnTo>
                  <a:lnTo>
                    <a:pt x="16503" y="4696"/>
                  </a:lnTo>
                  <a:lnTo>
                    <a:pt x="16776" y="4929"/>
                  </a:lnTo>
                  <a:lnTo>
                    <a:pt x="17088" y="5261"/>
                  </a:lnTo>
                  <a:lnTo>
                    <a:pt x="17049" y="4871"/>
                  </a:lnTo>
                  <a:lnTo>
                    <a:pt x="17029" y="4111"/>
                  </a:lnTo>
                  <a:lnTo>
                    <a:pt x="17049" y="3371"/>
                  </a:lnTo>
                  <a:lnTo>
                    <a:pt x="17088" y="3020"/>
                  </a:lnTo>
                  <a:lnTo>
                    <a:pt x="17127" y="2650"/>
                  </a:lnTo>
                  <a:lnTo>
                    <a:pt x="17166" y="2299"/>
                  </a:lnTo>
                  <a:lnTo>
                    <a:pt x="17243" y="1948"/>
                  </a:lnTo>
                  <a:lnTo>
                    <a:pt x="17321" y="1617"/>
                  </a:lnTo>
                  <a:lnTo>
                    <a:pt x="17438" y="1305"/>
                  </a:lnTo>
                  <a:lnTo>
                    <a:pt x="17575" y="1013"/>
                  </a:lnTo>
                  <a:lnTo>
                    <a:pt x="17711" y="760"/>
                  </a:lnTo>
                  <a:lnTo>
                    <a:pt x="17886" y="526"/>
                  </a:lnTo>
                  <a:lnTo>
                    <a:pt x="17984" y="429"/>
                  </a:lnTo>
                  <a:lnTo>
                    <a:pt x="18101" y="351"/>
                  </a:lnTo>
                  <a:lnTo>
                    <a:pt x="18198" y="273"/>
                  </a:lnTo>
                  <a:lnTo>
                    <a:pt x="18315" y="214"/>
                  </a:lnTo>
                  <a:lnTo>
                    <a:pt x="18451" y="156"/>
                  </a:lnTo>
                  <a:lnTo>
                    <a:pt x="18568" y="117"/>
                  </a:lnTo>
                  <a:lnTo>
                    <a:pt x="18588" y="117"/>
                  </a:lnTo>
                  <a:lnTo>
                    <a:pt x="18471" y="78"/>
                  </a:lnTo>
                  <a:lnTo>
                    <a:pt x="18296" y="19"/>
                  </a:lnTo>
                  <a:lnTo>
                    <a:pt x="18120"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5" name="Google Shape;2165;p41"/>
            <p:cNvSpPr/>
            <p:nvPr/>
          </p:nvSpPr>
          <p:spPr>
            <a:xfrm>
              <a:off x="1340150" y="238125"/>
              <a:ext cx="464700" cy="813950"/>
            </a:xfrm>
            <a:custGeom>
              <a:avLst/>
              <a:gdLst/>
              <a:ahLst/>
              <a:cxnLst/>
              <a:rect l="l" t="t" r="r" b="b"/>
              <a:pathLst>
                <a:path w="18588" h="32558" fill="none" extrusionOk="0">
                  <a:moveTo>
                    <a:pt x="17711" y="19"/>
                  </a:moveTo>
                  <a:lnTo>
                    <a:pt x="17711" y="19"/>
                  </a:lnTo>
                  <a:lnTo>
                    <a:pt x="17555" y="39"/>
                  </a:lnTo>
                  <a:lnTo>
                    <a:pt x="17419" y="97"/>
                  </a:lnTo>
                  <a:lnTo>
                    <a:pt x="17263" y="156"/>
                  </a:lnTo>
                  <a:lnTo>
                    <a:pt x="17127" y="234"/>
                  </a:lnTo>
                  <a:lnTo>
                    <a:pt x="17127" y="234"/>
                  </a:lnTo>
                  <a:lnTo>
                    <a:pt x="17010" y="331"/>
                  </a:lnTo>
                  <a:lnTo>
                    <a:pt x="16893" y="429"/>
                  </a:lnTo>
                  <a:lnTo>
                    <a:pt x="16776" y="546"/>
                  </a:lnTo>
                  <a:lnTo>
                    <a:pt x="16678" y="682"/>
                  </a:lnTo>
                  <a:lnTo>
                    <a:pt x="16678" y="682"/>
                  </a:lnTo>
                  <a:lnTo>
                    <a:pt x="16581" y="838"/>
                  </a:lnTo>
                  <a:lnTo>
                    <a:pt x="16503" y="994"/>
                  </a:lnTo>
                  <a:lnTo>
                    <a:pt x="16386" y="1266"/>
                  </a:lnTo>
                  <a:lnTo>
                    <a:pt x="16386" y="1266"/>
                  </a:lnTo>
                  <a:lnTo>
                    <a:pt x="16289" y="1598"/>
                  </a:lnTo>
                  <a:lnTo>
                    <a:pt x="16211" y="1968"/>
                  </a:lnTo>
                  <a:lnTo>
                    <a:pt x="16211" y="1968"/>
                  </a:lnTo>
                  <a:lnTo>
                    <a:pt x="16152" y="2299"/>
                  </a:lnTo>
                  <a:lnTo>
                    <a:pt x="16133" y="2650"/>
                  </a:lnTo>
                  <a:lnTo>
                    <a:pt x="16133" y="3020"/>
                  </a:lnTo>
                  <a:lnTo>
                    <a:pt x="16133" y="3390"/>
                  </a:lnTo>
                  <a:lnTo>
                    <a:pt x="16133" y="3488"/>
                  </a:lnTo>
                  <a:lnTo>
                    <a:pt x="16133" y="3585"/>
                  </a:lnTo>
                  <a:lnTo>
                    <a:pt x="16133" y="3585"/>
                  </a:lnTo>
                  <a:lnTo>
                    <a:pt x="16035" y="3410"/>
                  </a:lnTo>
                  <a:lnTo>
                    <a:pt x="15938" y="3273"/>
                  </a:lnTo>
                  <a:lnTo>
                    <a:pt x="15938" y="3273"/>
                  </a:lnTo>
                  <a:lnTo>
                    <a:pt x="15704" y="3001"/>
                  </a:lnTo>
                  <a:lnTo>
                    <a:pt x="15451" y="2708"/>
                  </a:lnTo>
                  <a:lnTo>
                    <a:pt x="15159" y="2435"/>
                  </a:lnTo>
                  <a:lnTo>
                    <a:pt x="14983" y="2319"/>
                  </a:lnTo>
                  <a:lnTo>
                    <a:pt x="14808" y="2202"/>
                  </a:lnTo>
                  <a:lnTo>
                    <a:pt x="14808" y="2202"/>
                  </a:lnTo>
                  <a:lnTo>
                    <a:pt x="14652" y="2124"/>
                  </a:lnTo>
                  <a:lnTo>
                    <a:pt x="14496" y="2065"/>
                  </a:lnTo>
                  <a:lnTo>
                    <a:pt x="14340" y="2007"/>
                  </a:lnTo>
                  <a:lnTo>
                    <a:pt x="14184" y="1987"/>
                  </a:lnTo>
                  <a:lnTo>
                    <a:pt x="14126" y="1987"/>
                  </a:lnTo>
                  <a:lnTo>
                    <a:pt x="14126" y="1987"/>
                  </a:lnTo>
                  <a:lnTo>
                    <a:pt x="14009" y="2007"/>
                  </a:lnTo>
                  <a:lnTo>
                    <a:pt x="13873" y="2026"/>
                  </a:lnTo>
                  <a:lnTo>
                    <a:pt x="13873" y="2026"/>
                  </a:lnTo>
                  <a:lnTo>
                    <a:pt x="13717" y="2104"/>
                  </a:lnTo>
                  <a:lnTo>
                    <a:pt x="13542" y="2202"/>
                  </a:lnTo>
                  <a:lnTo>
                    <a:pt x="13542" y="2202"/>
                  </a:lnTo>
                  <a:lnTo>
                    <a:pt x="13405" y="2319"/>
                  </a:lnTo>
                  <a:lnTo>
                    <a:pt x="13288" y="2474"/>
                  </a:lnTo>
                  <a:lnTo>
                    <a:pt x="13191" y="2650"/>
                  </a:lnTo>
                  <a:lnTo>
                    <a:pt x="13093" y="2845"/>
                  </a:lnTo>
                  <a:lnTo>
                    <a:pt x="13093" y="2845"/>
                  </a:lnTo>
                  <a:lnTo>
                    <a:pt x="13035" y="3020"/>
                  </a:lnTo>
                  <a:lnTo>
                    <a:pt x="12996" y="3195"/>
                  </a:lnTo>
                  <a:lnTo>
                    <a:pt x="12976" y="3390"/>
                  </a:lnTo>
                  <a:lnTo>
                    <a:pt x="12996" y="3585"/>
                  </a:lnTo>
                  <a:lnTo>
                    <a:pt x="12996" y="3585"/>
                  </a:lnTo>
                  <a:lnTo>
                    <a:pt x="13035" y="3838"/>
                  </a:lnTo>
                  <a:lnTo>
                    <a:pt x="13132" y="4111"/>
                  </a:lnTo>
                  <a:lnTo>
                    <a:pt x="13249" y="4384"/>
                  </a:lnTo>
                  <a:lnTo>
                    <a:pt x="13405" y="4676"/>
                  </a:lnTo>
                  <a:lnTo>
                    <a:pt x="13405" y="4676"/>
                  </a:lnTo>
                  <a:lnTo>
                    <a:pt x="13561" y="4890"/>
                  </a:lnTo>
                  <a:lnTo>
                    <a:pt x="13736" y="5124"/>
                  </a:lnTo>
                  <a:lnTo>
                    <a:pt x="13931" y="5358"/>
                  </a:lnTo>
                  <a:lnTo>
                    <a:pt x="14165" y="5592"/>
                  </a:lnTo>
                  <a:lnTo>
                    <a:pt x="14165" y="5592"/>
                  </a:lnTo>
                  <a:lnTo>
                    <a:pt x="13405" y="5728"/>
                  </a:lnTo>
                  <a:lnTo>
                    <a:pt x="12645" y="5884"/>
                  </a:lnTo>
                  <a:lnTo>
                    <a:pt x="11924" y="6060"/>
                  </a:lnTo>
                  <a:lnTo>
                    <a:pt x="11203" y="6274"/>
                  </a:lnTo>
                  <a:lnTo>
                    <a:pt x="10502" y="6508"/>
                  </a:lnTo>
                  <a:lnTo>
                    <a:pt x="9801" y="6761"/>
                  </a:lnTo>
                  <a:lnTo>
                    <a:pt x="9138" y="7053"/>
                  </a:lnTo>
                  <a:lnTo>
                    <a:pt x="8495" y="7365"/>
                  </a:lnTo>
                  <a:lnTo>
                    <a:pt x="7852" y="7696"/>
                  </a:lnTo>
                  <a:lnTo>
                    <a:pt x="7248" y="8047"/>
                  </a:lnTo>
                  <a:lnTo>
                    <a:pt x="6644" y="8437"/>
                  </a:lnTo>
                  <a:lnTo>
                    <a:pt x="6079" y="8826"/>
                  </a:lnTo>
                  <a:lnTo>
                    <a:pt x="5534" y="9255"/>
                  </a:lnTo>
                  <a:lnTo>
                    <a:pt x="4988" y="9703"/>
                  </a:lnTo>
                  <a:lnTo>
                    <a:pt x="4481" y="10151"/>
                  </a:lnTo>
                  <a:lnTo>
                    <a:pt x="4014" y="10638"/>
                  </a:lnTo>
                  <a:lnTo>
                    <a:pt x="3546" y="11125"/>
                  </a:lnTo>
                  <a:lnTo>
                    <a:pt x="3118" y="11651"/>
                  </a:lnTo>
                  <a:lnTo>
                    <a:pt x="2708" y="12177"/>
                  </a:lnTo>
                  <a:lnTo>
                    <a:pt x="2319" y="12723"/>
                  </a:lnTo>
                  <a:lnTo>
                    <a:pt x="1968" y="13288"/>
                  </a:lnTo>
                  <a:lnTo>
                    <a:pt x="1637" y="13873"/>
                  </a:lnTo>
                  <a:lnTo>
                    <a:pt x="1345" y="14457"/>
                  </a:lnTo>
                  <a:lnTo>
                    <a:pt x="1072" y="15061"/>
                  </a:lnTo>
                  <a:lnTo>
                    <a:pt x="818" y="15685"/>
                  </a:lnTo>
                  <a:lnTo>
                    <a:pt x="604" y="16308"/>
                  </a:lnTo>
                  <a:lnTo>
                    <a:pt x="429" y="16932"/>
                  </a:lnTo>
                  <a:lnTo>
                    <a:pt x="273" y="17594"/>
                  </a:lnTo>
                  <a:lnTo>
                    <a:pt x="156" y="18256"/>
                  </a:lnTo>
                  <a:lnTo>
                    <a:pt x="78" y="18919"/>
                  </a:lnTo>
                  <a:lnTo>
                    <a:pt x="20" y="19581"/>
                  </a:lnTo>
                  <a:lnTo>
                    <a:pt x="0" y="20263"/>
                  </a:lnTo>
                  <a:lnTo>
                    <a:pt x="0" y="20263"/>
                  </a:lnTo>
                  <a:lnTo>
                    <a:pt x="20" y="20711"/>
                  </a:lnTo>
                  <a:lnTo>
                    <a:pt x="39" y="21160"/>
                  </a:lnTo>
                  <a:lnTo>
                    <a:pt x="78" y="21608"/>
                  </a:lnTo>
                  <a:lnTo>
                    <a:pt x="117" y="22056"/>
                  </a:lnTo>
                  <a:lnTo>
                    <a:pt x="195" y="22484"/>
                  </a:lnTo>
                  <a:lnTo>
                    <a:pt x="273" y="22933"/>
                  </a:lnTo>
                  <a:lnTo>
                    <a:pt x="370" y="23361"/>
                  </a:lnTo>
                  <a:lnTo>
                    <a:pt x="487" y="23790"/>
                  </a:lnTo>
                  <a:lnTo>
                    <a:pt x="604" y="24219"/>
                  </a:lnTo>
                  <a:lnTo>
                    <a:pt x="741" y="24628"/>
                  </a:lnTo>
                  <a:lnTo>
                    <a:pt x="896" y="25056"/>
                  </a:lnTo>
                  <a:lnTo>
                    <a:pt x="1072" y="25466"/>
                  </a:lnTo>
                  <a:lnTo>
                    <a:pt x="1247" y="25875"/>
                  </a:lnTo>
                  <a:lnTo>
                    <a:pt x="1461" y="26284"/>
                  </a:lnTo>
                  <a:lnTo>
                    <a:pt x="1656" y="26693"/>
                  </a:lnTo>
                  <a:lnTo>
                    <a:pt x="1890" y="27102"/>
                  </a:lnTo>
                  <a:lnTo>
                    <a:pt x="1890" y="27102"/>
                  </a:lnTo>
                  <a:lnTo>
                    <a:pt x="1559" y="27433"/>
                  </a:lnTo>
                  <a:lnTo>
                    <a:pt x="1267" y="27784"/>
                  </a:lnTo>
                  <a:lnTo>
                    <a:pt x="1013" y="28115"/>
                  </a:lnTo>
                  <a:lnTo>
                    <a:pt x="799" y="28486"/>
                  </a:lnTo>
                  <a:lnTo>
                    <a:pt x="643" y="28836"/>
                  </a:lnTo>
                  <a:lnTo>
                    <a:pt x="526" y="29206"/>
                  </a:lnTo>
                  <a:lnTo>
                    <a:pt x="468" y="29557"/>
                  </a:lnTo>
                  <a:lnTo>
                    <a:pt x="448" y="29927"/>
                  </a:lnTo>
                  <a:lnTo>
                    <a:pt x="448" y="29927"/>
                  </a:lnTo>
                  <a:lnTo>
                    <a:pt x="468" y="30278"/>
                  </a:lnTo>
                  <a:lnTo>
                    <a:pt x="526" y="30629"/>
                  </a:lnTo>
                  <a:lnTo>
                    <a:pt x="624" y="30960"/>
                  </a:lnTo>
                  <a:lnTo>
                    <a:pt x="760" y="31291"/>
                  </a:lnTo>
                  <a:lnTo>
                    <a:pt x="935" y="31622"/>
                  </a:lnTo>
                  <a:lnTo>
                    <a:pt x="1150" y="31934"/>
                  </a:lnTo>
                  <a:lnTo>
                    <a:pt x="1384" y="32246"/>
                  </a:lnTo>
                  <a:lnTo>
                    <a:pt x="1656" y="32558"/>
                  </a:lnTo>
                  <a:lnTo>
                    <a:pt x="1656" y="32558"/>
                  </a:lnTo>
                  <a:lnTo>
                    <a:pt x="1520" y="32363"/>
                  </a:lnTo>
                  <a:lnTo>
                    <a:pt x="1403" y="32149"/>
                  </a:lnTo>
                  <a:lnTo>
                    <a:pt x="1403" y="32149"/>
                  </a:lnTo>
                  <a:lnTo>
                    <a:pt x="1286" y="31934"/>
                  </a:lnTo>
                  <a:lnTo>
                    <a:pt x="1189" y="31720"/>
                  </a:lnTo>
                  <a:lnTo>
                    <a:pt x="1111" y="31486"/>
                  </a:lnTo>
                  <a:lnTo>
                    <a:pt x="1052" y="31272"/>
                  </a:lnTo>
                  <a:lnTo>
                    <a:pt x="1052" y="31272"/>
                  </a:lnTo>
                  <a:lnTo>
                    <a:pt x="1013" y="31018"/>
                  </a:lnTo>
                  <a:lnTo>
                    <a:pt x="974" y="30765"/>
                  </a:lnTo>
                  <a:lnTo>
                    <a:pt x="974" y="30492"/>
                  </a:lnTo>
                  <a:lnTo>
                    <a:pt x="994" y="30239"/>
                  </a:lnTo>
                  <a:lnTo>
                    <a:pt x="994" y="30239"/>
                  </a:lnTo>
                  <a:lnTo>
                    <a:pt x="1013" y="30005"/>
                  </a:lnTo>
                  <a:lnTo>
                    <a:pt x="1052" y="29752"/>
                  </a:lnTo>
                  <a:lnTo>
                    <a:pt x="1111" y="29518"/>
                  </a:lnTo>
                  <a:lnTo>
                    <a:pt x="1189" y="29284"/>
                  </a:lnTo>
                  <a:lnTo>
                    <a:pt x="1189" y="29284"/>
                  </a:lnTo>
                  <a:lnTo>
                    <a:pt x="1267" y="29051"/>
                  </a:lnTo>
                  <a:lnTo>
                    <a:pt x="1384" y="28817"/>
                  </a:lnTo>
                  <a:lnTo>
                    <a:pt x="1481" y="28583"/>
                  </a:lnTo>
                  <a:lnTo>
                    <a:pt x="1617" y="28349"/>
                  </a:lnTo>
                  <a:lnTo>
                    <a:pt x="1617" y="28349"/>
                  </a:lnTo>
                  <a:lnTo>
                    <a:pt x="1754" y="28115"/>
                  </a:lnTo>
                  <a:lnTo>
                    <a:pt x="1929" y="27901"/>
                  </a:lnTo>
                  <a:lnTo>
                    <a:pt x="1929" y="27901"/>
                  </a:lnTo>
                  <a:lnTo>
                    <a:pt x="2065" y="27706"/>
                  </a:lnTo>
                  <a:lnTo>
                    <a:pt x="2241" y="27531"/>
                  </a:lnTo>
                  <a:lnTo>
                    <a:pt x="2241" y="27531"/>
                  </a:lnTo>
                  <a:lnTo>
                    <a:pt x="2436" y="27355"/>
                  </a:lnTo>
                  <a:lnTo>
                    <a:pt x="2650" y="27200"/>
                  </a:lnTo>
                  <a:lnTo>
                    <a:pt x="2650" y="27200"/>
                  </a:lnTo>
                  <a:lnTo>
                    <a:pt x="2825" y="27083"/>
                  </a:lnTo>
                  <a:lnTo>
                    <a:pt x="2825" y="27083"/>
                  </a:lnTo>
                  <a:lnTo>
                    <a:pt x="2981" y="26985"/>
                  </a:lnTo>
                  <a:lnTo>
                    <a:pt x="2981" y="26985"/>
                  </a:lnTo>
                  <a:lnTo>
                    <a:pt x="2747" y="26713"/>
                  </a:lnTo>
                  <a:lnTo>
                    <a:pt x="2514" y="26420"/>
                  </a:lnTo>
                  <a:lnTo>
                    <a:pt x="2319" y="26128"/>
                  </a:lnTo>
                  <a:lnTo>
                    <a:pt x="2143" y="25816"/>
                  </a:lnTo>
                  <a:lnTo>
                    <a:pt x="1968" y="25505"/>
                  </a:lnTo>
                  <a:lnTo>
                    <a:pt x="1812" y="25173"/>
                  </a:lnTo>
                  <a:lnTo>
                    <a:pt x="1676" y="24823"/>
                  </a:lnTo>
                  <a:lnTo>
                    <a:pt x="1559" y="24491"/>
                  </a:lnTo>
                  <a:lnTo>
                    <a:pt x="1559" y="24491"/>
                  </a:lnTo>
                  <a:lnTo>
                    <a:pt x="1403" y="23965"/>
                  </a:lnTo>
                  <a:lnTo>
                    <a:pt x="1267" y="23420"/>
                  </a:lnTo>
                  <a:lnTo>
                    <a:pt x="1150" y="22874"/>
                  </a:lnTo>
                  <a:lnTo>
                    <a:pt x="1072" y="22329"/>
                  </a:lnTo>
                  <a:lnTo>
                    <a:pt x="1072" y="22329"/>
                  </a:lnTo>
                  <a:lnTo>
                    <a:pt x="994" y="21783"/>
                  </a:lnTo>
                  <a:lnTo>
                    <a:pt x="955" y="21238"/>
                  </a:lnTo>
                  <a:lnTo>
                    <a:pt x="935" y="20692"/>
                  </a:lnTo>
                  <a:lnTo>
                    <a:pt x="935" y="20146"/>
                  </a:lnTo>
                  <a:lnTo>
                    <a:pt x="935" y="20146"/>
                  </a:lnTo>
                  <a:lnTo>
                    <a:pt x="974" y="19601"/>
                  </a:lnTo>
                  <a:lnTo>
                    <a:pt x="1013" y="19075"/>
                  </a:lnTo>
                  <a:lnTo>
                    <a:pt x="1091" y="18549"/>
                  </a:lnTo>
                  <a:lnTo>
                    <a:pt x="1189" y="18023"/>
                  </a:lnTo>
                  <a:lnTo>
                    <a:pt x="1306" y="17497"/>
                  </a:lnTo>
                  <a:lnTo>
                    <a:pt x="1442" y="16971"/>
                  </a:lnTo>
                  <a:lnTo>
                    <a:pt x="1598" y="16464"/>
                  </a:lnTo>
                  <a:lnTo>
                    <a:pt x="1773" y="15957"/>
                  </a:lnTo>
                  <a:lnTo>
                    <a:pt x="1773" y="15957"/>
                  </a:lnTo>
                  <a:lnTo>
                    <a:pt x="1988" y="15451"/>
                  </a:lnTo>
                  <a:lnTo>
                    <a:pt x="2202" y="14964"/>
                  </a:lnTo>
                  <a:lnTo>
                    <a:pt x="2455" y="14496"/>
                  </a:lnTo>
                  <a:lnTo>
                    <a:pt x="2708" y="14028"/>
                  </a:lnTo>
                  <a:lnTo>
                    <a:pt x="2981" y="13580"/>
                  </a:lnTo>
                  <a:lnTo>
                    <a:pt x="3293" y="13132"/>
                  </a:lnTo>
                  <a:lnTo>
                    <a:pt x="3605" y="12704"/>
                  </a:lnTo>
                  <a:lnTo>
                    <a:pt x="3936" y="12275"/>
                  </a:lnTo>
                  <a:lnTo>
                    <a:pt x="3936" y="12275"/>
                  </a:lnTo>
                  <a:lnTo>
                    <a:pt x="4287" y="11866"/>
                  </a:lnTo>
                  <a:lnTo>
                    <a:pt x="4657" y="11476"/>
                  </a:lnTo>
                  <a:lnTo>
                    <a:pt x="5047" y="11106"/>
                  </a:lnTo>
                  <a:lnTo>
                    <a:pt x="5456" y="10736"/>
                  </a:lnTo>
                  <a:lnTo>
                    <a:pt x="5456" y="10736"/>
                  </a:lnTo>
                  <a:lnTo>
                    <a:pt x="5884" y="10365"/>
                  </a:lnTo>
                  <a:lnTo>
                    <a:pt x="6313" y="10034"/>
                  </a:lnTo>
                  <a:lnTo>
                    <a:pt x="6313" y="10034"/>
                  </a:lnTo>
                  <a:lnTo>
                    <a:pt x="6781" y="9703"/>
                  </a:lnTo>
                  <a:lnTo>
                    <a:pt x="7248" y="9391"/>
                  </a:lnTo>
                  <a:lnTo>
                    <a:pt x="7248" y="9391"/>
                  </a:lnTo>
                  <a:lnTo>
                    <a:pt x="7755" y="9060"/>
                  </a:lnTo>
                  <a:lnTo>
                    <a:pt x="8281" y="8748"/>
                  </a:lnTo>
                  <a:lnTo>
                    <a:pt x="8807" y="8476"/>
                  </a:lnTo>
                  <a:lnTo>
                    <a:pt x="9352" y="8203"/>
                  </a:lnTo>
                  <a:lnTo>
                    <a:pt x="9352" y="8203"/>
                  </a:lnTo>
                  <a:lnTo>
                    <a:pt x="9917" y="7949"/>
                  </a:lnTo>
                  <a:lnTo>
                    <a:pt x="10483" y="7716"/>
                  </a:lnTo>
                  <a:lnTo>
                    <a:pt x="11048" y="7521"/>
                  </a:lnTo>
                  <a:lnTo>
                    <a:pt x="11632" y="7345"/>
                  </a:lnTo>
                  <a:lnTo>
                    <a:pt x="11632" y="7345"/>
                  </a:lnTo>
                  <a:lnTo>
                    <a:pt x="12197" y="7209"/>
                  </a:lnTo>
                  <a:lnTo>
                    <a:pt x="12782" y="7092"/>
                  </a:lnTo>
                  <a:lnTo>
                    <a:pt x="13386" y="7014"/>
                  </a:lnTo>
                  <a:lnTo>
                    <a:pt x="13970" y="6975"/>
                  </a:lnTo>
                  <a:lnTo>
                    <a:pt x="13970" y="6975"/>
                  </a:lnTo>
                  <a:lnTo>
                    <a:pt x="14574" y="6975"/>
                  </a:lnTo>
                  <a:lnTo>
                    <a:pt x="14866" y="6995"/>
                  </a:lnTo>
                  <a:lnTo>
                    <a:pt x="15159" y="7014"/>
                  </a:lnTo>
                  <a:lnTo>
                    <a:pt x="15159" y="7014"/>
                  </a:lnTo>
                  <a:lnTo>
                    <a:pt x="15646" y="7092"/>
                  </a:lnTo>
                  <a:lnTo>
                    <a:pt x="16133" y="7190"/>
                  </a:lnTo>
                  <a:lnTo>
                    <a:pt x="16133" y="7190"/>
                  </a:lnTo>
                  <a:lnTo>
                    <a:pt x="15860" y="6800"/>
                  </a:lnTo>
                  <a:lnTo>
                    <a:pt x="15860" y="6800"/>
                  </a:lnTo>
                  <a:lnTo>
                    <a:pt x="15665" y="6488"/>
                  </a:lnTo>
                  <a:lnTo>
                    <a:pt x="15470" y="6157"/>
                  </a:lnTo>
                  <a:lnTo>
                    <a:pt x="15470" y="6157"/>
                  </a:lnTo>
                  <a:lnTo>
                    <a:pt x="15392" y="6001"/>
                  </a:lnTo>
                  <a:lnTo>
                    <a:pt x="15315" y="5826"/>
                  </a:lnTo>
                  <a:lnTo>
                    <a:pt x="15315" y="5826"/>
                  </a:lnTo>
                  <a:lnTo>
                    <a:pt x="15276" y="5670"/>
                  </a:lnTo>
                  <a:lnTo>
                    <a:pt x="15217" y="5514"/>
                  </a:lnTo>
                  <a:lnTo>
                    <a:pt x="15217" y="5514"/>
                  </a:lnTo>
                  <a:lnTo>
                    <a:pt x="15198" y="5358"/>
                  </a:lnTo>
                  <a:lnTo>
                    <a:pt x="15198" y="5202"/>
                  </a:lnTo>
                  <a:lnTo>
                    <a:pt x="15198" y="5202"/>
                  </a:lnTo>
                  <a:lnTo>
                    <a:pt x="15217" y="5066"/>
                  </a:lnTo>
                  <a:lnTo>
                    <a:pt x="15256" y="4929"/>
                  </a:lnTo>
                  <a:lnTo>
                    <a:pt x="15256" y="4929"/>
                  </a:lnTo>
                  <a:lnTo>
                    <a:pt x="15354" y="4774"/>
                  </a:lnTo>
                  <a:lnTo>
                    <a:pt x="15451" y="4637"/>
                  </a:lnTo>
                  <a:lnTo>
                    <a:pt x="15451" y="4637"/>
                  </a:lnTo>
                  <a:lnTo>
                    <a:pt x="15568" y="4540"/>
                  </a:lnTo>
                  <a:lnTo>
                    <a:pt x="15568" y="4540"/>
                  </a:lnTo>
                  <a:lnTo>
                    <a:pt x="15704" y="4462"/>
                  </a:lnTo>
                  <a:lnTo>
                    <a:pt x="15704" y="4462"/>
                  </a:lnTo>
                  <a:lnTo>
                    <a:pt x="15841" y="4442"/>
                  </a:lnTo>
                  <a:lnTo>
                    <a:pt x="15958" y="4442"/>
                  </a:lnTo>
                  <a:lnTo>
                    <a:pt x="16094" y="4462"/>
                  </a:lnTo>
                  <a:lnTo>
                    <a:pt x="16230" y="4520"/>
                  </a:lnTo>
                  <a:lnTo>
                    <a:pt x="16230" y="4520"/>
                  </a:lnTo>
                  <a:lnTo>
                    <a:pt x="16367" y="4598"/>
                  </a:lnTo>
                  <a:lnTo>
                    <a:pt x="16503" y="4696"/>
                  </a:lnTo>
                  <a:lnTo>
                    <a:pt x="16776" y="4929"/>
                  </a:lnTo>
                  <a:lnTo>
                    <a:pt x="16776" y="4929"/>
                  </a:lnTo>
                  <a:lnTo>
                    <a:pt x="17088" y="5261"/>
                  </a:lnTo>
                  <a:lnTo>
                    <a:pt x="17088" y="5261"/>
                  </a:lnTo>
                  <a:lnTo>
                    <a:pt x="17049" y="4871"/>
                  </a:lnTo>
                  <a:lnTo>
                    <a:pt x="17049" y="4871"/>
                  </a:lnTo>
                  <a:lnTo>
                    <a:pt x="17029" y="4111"/>
                  </a:lnTo>
                  <a:lnTo>
                    <a:pt x="17029" y="4111"/>
                  </a:lnTo>
                  <a:lnTo>
                    <a:pt x="17049" y="3371"/>
                  </a:lnTo>
                  <a:lnTo>
                    <a:pt x="17088" y="3020"/>
                  </a:lnTo>
                  <a:lnTo>
                    <a:pt x="17127" y="2650"/>
                  </a:lnTo>
                  <a:lnTo>
                    <a:pt x="17127" y="2650"/>
                  </a:lnTo>
                  <a:lnTo>
                    <a:pt x="17166" y="2299"/>
                  </a:lnTo>
                  <a:lnTo>
                    <a:pt x="17243" y="1948"/>
                  </a:lnTo>
                  <a:lnTo>
                    <a:pt x="17243" y="1948"/>
                  </a:lnTo>
                  <a:lnTo>
                    <a:pt x="17321" y="1617"/>
                  </a:lnTo>
                  <a:lnTo>
                    <a:pt x="17438" y="1305"/>
                  </a:lnTo>
                  <a:lnTo>
                    <a:pt x="17438" y="1305"/>
                  </a:lnTo>
                  <a:lnTo>
                    <a:pt x="17575" y="1013"/>
                  </a:lnTo>
                  <a:lnTo>
                    <a:pt x="17711" y="760"/>
                  </a:lnTo>
                  <a:lnTo>
                    <a:pt x="17711" y="760"/>
                  </a:lnTo>
                  <a:lnTo>
                    <a:pt x="17886" y="526"/>
                  </a:lnTo>
                  <a:lnTo>
                    <a:pt x="17984" y="429"/>
                  </a:lnTo>
                  <a:lnTo>
                    <a:pt x="18101" y="351"/>
                  </a:lnTo>
                  <a:lnTo>
                    <a:pt x="18101" y="351"/>
                  </a:lnTo>
                  <a:lnTo>
                    <a:pt x="18198" y="273"/>
                  </a:lnTo>
                  <a:lnTo>
                    <a:pt x="18315" y="214"/>
                  </a:lnTo>
                  <a:lnTo>
                    <a:pt x="18451" y="156"/>
                  </a:lnTo>
                  <a:lnTo>
                    <a:pt x="18568" y="117"/>
                  </a:lnTo>
                  <a:lnTo>
                    <a:pt x="18588" y="117"/>
                  </a:lnTo>
                  <a:lnTo>
                    <a:pt x="18588" y="117"/>
                  </a:lnTo>
                  <a:lnTo>
                    <a:pt x="18471" y="78"/>
                  </a:lnTo>
                  <a:lnTo>
                    <a:pt x="18471" y="78"/>
                  </a:lnTo>
                  <a:lnTo>
                    <a:pt x="18296" y="19"/>
                  </a:lnTo>
                  <a:lnTo>
                    <a:pt x="18120" y="0"/>
                  </a:lnTo>
                  <a:lnTo>
                    <a:pt x="18120" y="0"/>
                  </a:lnTo>
                  <a:lnTo>
                    <a:pt x="17984" y="0"/>
                  </a:lnTo>
                  <a:lnTo>
                    <a:pt x="17984" y="0"/>
                  </a:lnTo>
                  <a:lnTo>
                    <a:pt x="17711" y="1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6" name="Google Shape;2166;p41"/>
            <p:cNvSpPr/>
            <p:nvPr/>
          </p:nvSpPr>
          <p:spPr>
            <a:xfrm>
              <a:off x="1409300" y="920550"/>
              <a:ext cx="25" cy="25"/>
            </a:xfrm>
            <a:custGeom>
              <a:avLst/>
              <a:gdLst/>
              <a:ahLst/>
              <a:cxnLst/>
              <a:rect l="l" t="t" r="r" b="b"/>
              <a:pathLst>
                <a:path w="1" h="1" extrusionOk="0">
                  <a:moveTo>
                    <a:pt x="1" y="0"/>
                  </a:moveTo>
                  <a:lnTo>
                    <a:pt x="1" y="0"/>
                  </a:lnTo>
                  <a:lnTo>
                    <a:pt x="1" y="0"/>
                  </a:lnTo>
                  <a:lnTo>
                    <a:pt x="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7" name="Google Shape;2167;p41"/>
            <p:cNvSpPr/>
            <p:nvPr/>
          </p:nvSpPr>
          <p:spPr>
            <a:xfrm>
              <a:off x="1409300" y="920550"/>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8" name="Google Shape;2168;p41"/>
            <p:cNvSpPr/>
            <p:nvPr/>
          </p:nvSpPr>
          <p:spPr>
            <a:xfrm>
              <a:off x="1668925" y="424675"/>
              <a:ext cx="31200" cy="13175"/>
            </a:xfrm>
            <a:custGeom>
              <a:avLst/>
              <a:gdLst/>
              <a:ahLst/>
              <a:cxnLst/>
              <a:rect l="l" t="t" r="r" b="b"/>
              <a:pathLst>
                <a:path w="1248" h="527" extrusionOk="0">
                  <a:moveTo>
                    <a:pt x="1053" y="0"/>
                  </a:moveTo>
                  <a:lnTo>
                    <a:pt x="605" y="20"/>
                  </a:lnTo>
                  <a:lnTo>
                    <a:pt x="391" y="39"/>
                  </a:lnTo>
                  <a:lnTo>
                    <a:pt x="176" y="78"/>
                  </a:lnTo>
                  <a:lnTo>
                    <a:pt x="98" y="117"/>
                  </a:lnTo>
                  <a:lnTo>
                    <a:pt x="40" y="176"/>
                  </a:lnTo>
                  <a:lnTo>
                    <a:pt x="1" y="254"/>
                  </a:lnTo>
                  <a:lnTo>
                    <a:pt x="1" y="332"/>
                  </a:lnTo>
                  <a:lnTo>
                    <a:pt x="20" y="410"/>
                  </a:lnTo>
                  <a:lnTo>
                    <a:pt x="79" y="468"/>
                  </a:lnTo>
                  <a:lnTo>
                    <a:pt x="157" y="507"/>
                  </a:lnTo>
                  <a:lnTo>
                    <a:pt x="235" y="526"/>
                  </a:lnTo>
                  <a:lnTo>
                    <a:pt x="624" y="448"/>
                  </a:lnTo>
                  <a:lnTo>
                    <a:pt x="995" y="429"/>
                  </a:lnTo>
                  <a:lnTo>
                    <a:pt x="1092" y="429"/>
                  </a:lnTo>
                  <a:lnTo>
                    <a:pt x="1170" y="390"/>
                  </a:lnTo>
                  <a:lnTo>
                    <a:pt x="1209" y="312"/>
                  </a:lnTo>
                  <a:lnTo>
                    <a:pt x="1248" y="234"/>
                  </a:lnTo>
                  <a:lnTo>
                    <a:pt x="1228" y="156"/>
                  </a:lnTo>
                  <a:lnTo>
                    <a:pt x="1189" y="78"/>
                  </a:lnTo>
                  <a:lnTo>
                    <a:pt x="1131" y="20"/>
                  </a:lnTo>
                  <a:lnTo>
                    <a:pt x="109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69" name="Google Shape;2169;p41"/>
            <p:cNvSpPr/>
            <p:nvPr/>
          </p:nvSpPr>
          <p:spPr>
            <a:xfrm>
              <a:off x="1668925" y="424675"/>
              <a:ext cx="31200" cy="13175"/>
            </a:xfrm>
            <a:custGeom>
              <a:avLst/>
              <a:gdLst/>
              <a:ahLst/>
              <a:cxnLst/>
              <a:rect l="l" t="t" r="r" b="b"/>
              <a:pathLst>
                <a:path w="1248" h="527" fill="none" extrusionOk="0">
                  <a:moveTo>
                    <a:pt x="176" y="78"/>
                  </a:moveTo>
                  <a:lnTo>
                    <a:pt x="176" y="78"/>
                  </a:lnTo>
                  <a:lnTo>
                    <a:pt x="98" y="117"/>
                  </a:lnTo>
                  <a:lnTo>
                    <a:pt x="40" y="176"/>
                  </a:lnTo>
                  <a:lnTo>
                    <a:pt x="1" y="254"/>
                  </a:lnTo>
                  <a:lnTo>
                    <a:pt x="1" y="332"/>
                  </a:lnTo>
                  <a:lnTo>
                    <a:pt x="1" y="332"/>
                  </a:lnTo>
                  <a:lnTo>
                    <a:pt x="20" y="410"/>
                  </a:lnTo>
                  <a:lnTo>
                    <a:pt x="79" y="468"/>
                  </a:lnTo>
                  <a:lnTo>
                    <a:pt x="157" y="507"/>
                  </a:lnTo>
                  <a:lnTo>
                    <a:pt x="235" y="526"/>
                  </a:lnTo>
                  <a:lnTo>
                    <a:pt x="235" y="526"/>
                  </a:lnTo>
                  <a:lnTo>
                    <a:pt x="624" y="448"/>
                  </a:lnTo>
                  <a:lnTo>
                    <a:pt x="995" y="429"/>
                  </a:lnTo>
                  <a:lnTo>
                    <a:pt x="995" y="429"/>
                  </a:lnTo>
                  <a:lnTo>
                    <a:pt x="995" y="429"/>
                  </a:lnTo>
                  <a:lnTo>
                    <a:pt x="995" y="429"/>
                  </a:lnTo>
                  <a:lnTo>
                    <a:pt x="1092" y="429"/>
                  </a:lnTo>
                  <a:lnTo>
                    <a:pt x="1170" y="390"/>
                  </a:lnTo>
                  <a:lnTo>
                    <a:pt x="1170" y="390"/>
                  </a:lnTo>
                  <a:lnTo>
                    <a:pt x="1209" y="312"/>
                  </a:lnTo>
                  <a:lnTo>
                    <a:pt x="1248" y="234"/>
                  </a:lnTo>
                  <a:lnTo>
                    <a:pt x="1248" y="234"/>
                  </a:lnTo>
                  <a:lnTo>
                    <a:pt x="1228" y="156"/>
                  </a:lnTo>
                  <a:lnTo>
                    <a:pt x="1189" y="78"/>
                  </a:lnTo>
                  <a:lnTo>
                    <a:pt x="1189" y="78"/>
                  </a:lnTo>
                  <a:lnTo>
                    <a:pt x="1131" y="20"/>
                  </a:lnTo>
                  <a:lnTo>
                    <a:pt x="1092" y="0"/>
                  </a:lnTo>
                  <a:lnTo>
                    <a:pt x="1053" y="0"/>
                  </a:lnTo>
                  <a:lnTo>
                    <a:pt x="1053" y="0"/>
                  </a:lnTo>
                  <a:lnTo>
                    <a:pt x="605" y="20"/>
                  </a:lnTo>
                  <a:lnTo>
                    <a:pt x="391" y="39"/>
                  </a:lnTo>
                  <a:lnTo>
                    <a:pt x="176"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0" name="Google Shape;2170;p41"/>
            <p:cNvSpPr/>
            <p:nvPr/>
          </p:nvSpPr>
          <p:spPr>
            <a:xfrm>
              <a:off x="1679150" y="441225"/>
              <a:ext cx="25375" cy="11725"/>
            </a:xfrm>
            <a:custGeom>
              <a:avLst/>
              <a:gdLst/>
              <a:ahLst/>
              <a:cxnLst/>
              <a:rect l="l" t="t" r="r" b="b"/>
              <a:pathLst>
                <a:path w="1015" h="469" extrusionOk="0">
                  <a:moveTo>
                    <a:pt x="430" y="1"/>
                  </a:moveTo>
                  <a:lnTo>
                    <a:pt x="196" y="20"/>
                  </a:lnTo>
                  <a:lnTo>
                    <a:pt x="118" y="40"/>
                  </a:lnTo>
                  <a:lnTo>
                    <a:pt x="40" y="98"/>
                  </a:lnTo>
                  <a:lnTo>
                    <a:pt x="20" y="176"/>
                  </a:lnTo>
                  <a:lnTo>
                    <a:pt x="1" y="254"/>
                  </a:lnTo>
                  <a:lnTo>
                    <a:pt x="40" y="352"/>
                  </a:lnTo>
                  <a:lnTo>
                    <a:pt x="98" y="410"/>
                  </a:lnTo>
                  <a:lnTo>
                    <a:pt x="176" y="429"/>
                  </a:lnTo>
                  <a:lnTo>
                    <a:pt x="254" y="449"/>
                  </a:lnTo>
                  <a:lnTo>
                    <a:pt x="410" y="429"/>
                  </a:lnTo>
                  <a:lnTo>
                    <a:pt x="605" y="449"/>
                  </a:lnTo>
                  <a:lnTo>
                    <a:pt x="780" y="468"/>
                  </a:lnTo>
                  <a:lnTo>
                    <a:pt x="858" y="468"/>
                  </a:lnTo>
                  <a:lnTo>
                    <a:pt x="936" y="429"/>
                  </a:lnTo>
                  <a:lnTo>
                    <a:pt x="995" y="352"/>
                  </a:lnTo>
                  <a:lnTo>
                    <a:pt x="1014" y="274"/>
                  </a:lnTo>
                  <a:lnTo>
                    <a:pt x="1014" y="196"/>
                  </a:lnTo>
                  <a:lnTo>
                    <a:pt x="975" y="118"/>
                  </a:lnTo>
                  <a:lnTo>
                    <a:pt x="897" y="59"/>
                  </a:lnTo>
                  <a:lnTo>
                    <a:pt x="819" y="40"/>
                  </a:lnTo>
                  <a:lnTo>
                    <a:pt x="62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1" name="Google Shape;2171;p41"/>
            <p:cNvSpPr/>
            <p:nvPr/>
          </p:nvSpPr>
          <p:spPr>
            <a:xfrm>
              <a:off x="1679150" y="441225"/>
              <a:ext cx="25375" cy="11725"/>
            </a:xfrm>
            <a:custGeom>
              <a:avLst/>
              <a:gdLst/>
              <a:ahLst/>
              <a:cxnLst/>
              <a:rect l="l" t="t" r="r" b="b"/>
              <a:pathLst>
                <a:path w="1015" h="469" fill="none" extrusionOk="0">
                  <a:moveTo>
                    <a:pt x="196" y="20"/>
                  </a:moveTo>
                  <a:lnTo>
                    <a:pt x="196" y="20"/>
                  </a:lnTo>
                  <a:lnTo>
                    <a:pt x="118" y="40"/>
                  </a:lnTo>
                  <a:lnTo>
                    <a:pt x="40" y="98"/>
                  </a:lnTo>
                  <a:lnTo>
                    <a:pt x="20" y="176"/>
                  </a:lnTo>
                  <a:lnTo>
                    <a:pt x="1" y="254"/>
                  </a:lnTo>
                  <a:lnTo>
                    <a:pt x="1" y="254"/>
                  </a:lnTo>
                  <a:lnTo>
                    <a:pt x="40" y="352"/>
                  </a:lnTo>
                  <a:lnTo>
                    <a:pt x="98" y="410"/>
                  </a:lnTo>
                  <a:lnTo>
                    <a:pt x="176" y="429"/>
                  </a:lnTo>
                  <a:lnTo>
                    <a:pt x="254" y="449"/>
                  </a:lnTo>
                  <a:lnTo>
                    <a:pt x="254" y="449"/>
                  </a:lnTo>
                  <a:lnTo>
                    <a:pt x="410" y="429"/>
                  </a:lnTo>
                  <a:lnTo>
                    <a:pt x="410" y="429"/>
                  </a:lnTo>
                  <a:lnTo>
                    <a:pt x="605" y="449"/>
                  </a:lnTo>
                  <a:lnTo>
                    <a:pt x="780" y="468"/>
                  </a:lnTo>
                  <a:lnTo>
                    <a:pt x="780" y="468"/>
                  </a:lnTo>
                  <a:lnTo>
                    <a:pt x="858" y="468"/>
                  </a:lnTo>
                  <a:lnTo>
                    <a:pt x="936" y="429"/>
                  </a:lnTo>
                  <a:lnTo>
                    <a:pt x="995" y="352"/>
                  </a:lnTo>
                  <a:lnTo>
                    <a:pt x="1014" y="274"/>
                  </a:lnTo>
                  <a:lnTo>
                    <a:pt x="1014" y="274"/>
                  </a:lnTo>
                  <a:lnTo>
                    <a:pt x="1014" y="196"/>
                  </a:lnTo>
                  <a:lnTo>
                    <a:pt x="975" y="118"/>
                  </a:lnTo>
                  <a:lnTo>
                    <a:pt x="975" y="118"/>
                  </a:lnTo>
                  <a:lnTo>
                    <a:pt x="897" y="59"/>
                  </a:lnTo>
                  <a:lnTo>
                    <a:pt x="819" y="40"/>
                  </a:lnTo>
                  <a:lnTo>
                    <a:pt x="819" y="40"/>
                  </a:lnTo>
                  <a:lnTo>
                    <a:pt x="624" y="1"/>
                  </a:lnTo>
                  <a:lnTo>
                    <a:pt x="430" y="1"/>
                  </a:lnTo>
                  <a:lnTo>
                    <a:pt x="430" y="1"/>
                  </a:lnTo>
                  <a:lnTo>
                    <a:pt x="19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2" name="Google Shape;2172;p41"/>
            <p:cNvSpPr/>
            <p:nvPr/>
          </p:nvSpPr>
          <p:spPr>
            <a:xfrm>
              <a:off x="1654325" y="452425"/>
              <a:ext cx="25350" cy="12700"/>
            </a:xfrm>
            <a:custGeom>
              <a:avLst/>
              <a:gdLst/>
              <a:ahLst/>
              <a:cxnLst/>
              <a:rect l="l" t="t" r="r" b="b"/>
              <a:pathLst>
                <a:path w="1014" h="508" extrusionOk="0">
                  <a:moveTo>
                    <a:pt x="760" y="1"/>
                  </a:moveTo>
                  <a:lnTo>
                    <a:pt x="468" y="40"/>
                  </a:lnTo>
                  <a:lnTo>
                    <a:pt x="176" y="79"/>
                  </a:lnTo>
                  <a:lnTo>
                    <a:pt x="98" y="118"/>
                  </a:lnTo>
                  <a:lnTo>
                    <a:pt x="39" y="157"/>
                  </a:lnTo>
                  <a:lnTo>
                    <a:pt x="0" y="235"/>
                  </a:lnTo>
                  <a:lnTo>
                    <a:pt x="0" y="332"/>
                  </a:lnTo>
                  <a:lnTo>
                    <a:pt x="20" y="410"/>
                  </a:lnTo>
                  <a:lnTo>
                    <a:pt x="78" y="469"/>
                  </a:lnTo>
                  <a:lnTo>
                    <a:pt x="156" y="508"/>
                  </a:lnTo>
                  <a:lnTo>
                    <a:pt x="234" y="508"/>
                  </a:lnTo>
                  <a:lnTo>
                    <a:pt x="526" y="469"/>
                  </a:lnTo>
                  <a:lnTo>
                    <a:pt x="819" y="449"/>
                  </a:lnTo>
                  <a:lnTo>
                    <a:pt x="897" y="410"/>
                  </a:lnTo>
                  <a:lnTo>
                    <a:pt x="975" y="352"/>
                  </a:lnTo>
                  <a:lnTo>
                    <a:pt x="994" y="274"/>
                  </a:lnTo>
                  <a:lnTo>
                    <a:pt x="1013" y="196"/>
                  </a:lnTo>
                  <a:lnTo>
                    <a:pt x="975" y="118"/>
                  </a:lnTo>
                  <a:lnTo>
                    <a:pt x="916" y="40"/>
                  </a:lnTo>
                  <a:lnTo>
                    <a:pt x="858" y="20"/>
                  </a:lnTo>
                  <a:lnTo>
                    <a:pt x="780"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3" name="Google Shape;2173;p41"/>
            <p:cNvSpPr/>
            <p:nvPr/>
          </p:nvSpPr>
          <p:spPr>
            <a:xfrm>
              <a:off x="1654325" y="452425"/>
              <a:ext cx="25350" cy="12700"/>
            </a:xfrm>
            <a:custGeom>
              <a:avLst/>
              <a:gdLst/>
              <a:ahLst/>
              <a:cxnLst/>
              <a:rect l="l" t="t" r="r" b="b"/>
              <a:pathLst>
                <a:path w="1014" h="508" fill="none" extrusionOk="0">
                  <a:moveTo>
                    <a:pt x="760" y="1"/>
                  </a:moveTo>
                  <a:lnTo>
                    <a:pt x="760" y="1"/>
                  </a:lnTo>
                  <a:lnTo>
                    <a:pt x="468" y="40"/>
                  </a:lnTo>
                  <a:lnTo>
                    <a:pt x="176" y="79"/>
                  </a:lnTo>
                  <a:lnTo>
                    <a:pt x="176" y="79"/>
                  </a:lnTo>
                  <a:lnTo>
                    <a:pt x="98" y="118"/>
                  </a:lnTo>
                  <a:lnTo>
                    <a:pt x="39" y="157"/>
                  </a:lnTo>
                  <a:lnTo>
                    <a:pt x="0" y="235"/>
                  </a:lnTo>
                  <a:lnTo>
                    <a:pt x="0" y="332"/>
                  </a:lnTo>
                  <a:lnTo>
                    <a:pt x="0" y="332"/>
                  </a:lnTo>
                  <a:lnTo>
                    <a:pt x="20" y="410"/>
                  </a:lnTo>
                  <a:lnTo>
                    <a:pt x="78" y="469"/>
                  </a:lnTo>
                  <a:lnTo>
                    <a:pt x="156" y="508"/>
                  </a:lnTo>
                  <a:lnTo>
                    <a:pt x="234" y="508"/>
                  </a:lnTo>
                  <a:lnTo>
                    <a:pt x="234" y="508"/>
                  </a:lnTo>
                  <a:lnTo>
                    <a:pt x="526" y="469"/>
                  </a:lnTo>
                  <a:lnTo>
                    <a:pt x="819" y="449"/>
                  </a:lnTo>
                  <a:lnTo>
                    <a:pt x="819" y="449"/>
                  </a:lnTo>
                  <a:lnTo>
                    <a:pt x="897" y="410"/>
                  </a:lnTo>
                  <a:lnTo>
                    <a:pt x="975" y="352"/>
                  </a:lnTo>
                  <a:lnTo>
                    <a:pt x="994" y="274"/>
                  </a:lnTo>
                  <a:lnTo>
                    <a:pt x="1013" y="196"/>
                  </a:lnTo>
                  <a:lnTo>
                    <a:pt x="1013" y="196"/>
                  </a:lnTo>
                  <a:lnTo>
                    <a:pt x="975" y="118"/>
                  </a:lnTo>
                  <a:lnTo>
                    <a:pt x="916" y="40"/>
                  </a:lnTo>
                  <a:lnTo>
                    <a:pt x="916" y="40"/>
                  </a:lnTo>
                  <a:lnTo>
                    <a:pt x="858" y="20"/>
                  </a:lnTo>
                  <a:lnTo>
                    <a:pt x="780" y="1"/>
                  </a:lnTo>
                  <a:lnTo>
                    <a:pt x="780" y="1"/>
                  </a:lnTo>
                  <a:lnTo>
                    <a:pt x="760"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4" name="Google Shape;2174;p41"/>
            <p:cNvSpPr/>
            <p:nvPr/>
          </p:nvSpPr>
          <p:spPr>
            <a:xfrm>
              <a:off x="1632900" y="440750"/>
              <a:ext cx="22425" cy="13175"/>
            </a:xfrm>
            <a:custGeom>
              <a:avLst/>
              <a:gdLst/>
              <a:ahLst/>
              <a:cxnLst/>
              <a:rect l="l" t="t" r="r" b="b"/>
              <a:pathLst>
                <a:path w="897" h="527" extrusionOk="0">
                  <a:moveTo>
                    <a:pt x="643" y="0"/>
                  </a:moveTo>
                  <a:lnTo>
                    <a:pt x="175" y="98"/>
                  </a:lnTo>
                  <a:lnTo>
                    <a:pt x="97" y="137"/>
                  </a:lnTo>
                  <a:lnTo>
                    <a:pt x="39" y="195"/>
                  </a:lnTo>
                  <a:lnTo>
                    <a:pt x="0" y="254"/>
                  </a:lnTo>
                  <a:lnTo>
                    <a:pt x="0" y="351"/>
                  </a:lnTo>
                  <a:lnTo>
                    <a:pt x="20" y="429"/>
                  </a:lnTo>
                  <a:lnTo>
                    <a:pt x="78" y="487"/>
                  </a:lnTo>
                  <a:lnTo>
                    <a:pt x="156" y="526"/>
                  </a:lnTo>
                  <a:lnTo>
                    <a:pt x="234" y="526"/>
                  </a:lnTo>
                  <a:lnTo>
                    <a:pt x="701" y="429"/>
                  </a:lnTo>
                  <a:lnTo>
                    <a:pt x="779" y="409"/>
                  </a:lnTo>
                  <a:lnTo>
                    <a:pt x="857" y="351"/>
                  </a:lnTo>
                  <a:lnTo>
                    <a:pt x="896" y="273"/>
                  </a:lnTo>
                  <a:lnTo>
                    <a:pt x="896" y="195"/>
                  </a:lnTo>
                  <a:lnTo>
                    <a:pt x="877" y="117"/>
                  </a:lnTo>
                  <a:lnTo>
                    <a:pt x="818" y="59"/>
                  </a:lnTo>
                  <a:lnTo>
                    <a:pt x="760" y="20"/>
                  </a:lnTo>
                  <a:lnTo>
                    <a:pt x="682"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5" name="Google Shape;2175;p41"/>
            <p:cNvSpPr/>
            <p:nvPr/>
          </p:nvSpPr>
          <p:spPr>
            <a:xfrm>
              <a:off x="1632900" y="440750"/>
              <a:ext cx="22425" cy="13175"/>
            </a:xfrm>
            <a:custGeom>
              <a:avLst/>
              <a:gdLst/>
              <a:ahLst/>
              <a:cxnLst/>
              <a:rect l="l" t="t" r="r" b="b"/>
              <a:pathLst>
                <a:path w="897" h="527" fill="none" extrusionOk="0">
                  <a:moveTo>
                    <a:pt x="643" y="0"/>
                  </a:moveTo>
                  <a:lnTo>
                    <a:pt x="643" y="0"/>
                  </a:lnTo>
                  <a:lnTo>
                    <a:pt x="175" y="98"/>
                  </a:lnTo>
                  <a:lnTo>
                    <a:pt x="175" y="98"/>
                  </a:lnTo>
                  <a:lnTo>
                    <a:pt x="97" y="137"/>
                  </a:lnTo>
                  <a:lnTo>
                    <a:pt x="39" y="195"/>
                  </a:lnTo>
                  <a:lnTo>
                    <a:pt x="0" y="254"/>
                  </a:lnTo>
                  <a:lnTo>
                    <a:pt x="0" y="351"/>
                  </a:lnTo>
                  <a:lnTo>
                    <a:pt x="0" y="351"/>
                  </a:lnTo>
                  <a:lnTo>
                    <a:pt x="20" y="429"/>
                  </a:lnTo>
                  <a:lnTo>
                    <a:pt x="78" y="487"/>
                  </a:lnTo>
                  <a:lnTo>
                    <a:pt x="156" y="526"/>
                  </a:lnTo>
                  <a:lnTo>
                    <a:pt x="234" y="526"/>
                  </a:lnTo>
                  <a:lnTo>
                    <a:pt x="234" y="526"/>
                  </a:lnTo>
                  <a:lnTo>
                    <a:pt x="701" y="429"/>
                  </a:lnTo>
                  <a:lnTo>
                    <a:pt x="701" y="429"/>
                  </a:lnTo>
                  <a:lnTo>
                    <a:pt x="779" y="409"/>
                  </a:lnTo>
                  <a:lnTo>
                    <a:pt x="857" y="351"/>
                  </a:lnTo>
                  <a:lnTo>
                    <a:pt x="896" y="273"/>
                  </a:lnTo>
                  <a:lnTo>
                    <a:pt x="896" y="195"/>
                  </a:lnTo>
                  <a:lnTo>
                    <a:pt x="896" y="195"/>
                  </a:lnTo>
                  <a:lnTo>
                    <a:pt x="877" y="117"/>
                  </a:lnTo>
                  <a:lnTo>
                    <a:pt x="818" y="59"/>
                  </a:lnTo>
                  <a:lnTo>
                    <a:pt x="760" y="20"/>
                  </a:lnTo>
                  <a:lnTo>
                    <a:pt x="682" y="0"/>
                  </a:lnTo>
                  <a:lnTo>
                    <a:pt x="682" y="0"/>
                  </a:lnTo>
                  <a:lnTo>
                    <a:pt x="643"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6" name="Google Shape;2176;p41"/>
            <p:cNvSpPr/>
            <p:nvPr/>
          </p:nvSpPr>
          <p:spPr>
            <a:xfrm>
              <a:off x="1591000" y="447075"/>
              <a:ext cx="28275" cy="15625"/>
            </a:xfrm>
            <a:custGeom>
              <a:avLst/>
              <a:gdLst/>
              <a:ahLst/>
              <a:cxnLst/>
              <a:rect l="l" t="t" r="r" b="b"/>
              <a:pathLst>
                <a:path w="1131" h="625" extrusionOk="0">
                  <a:moveTo>
                    <a:pt x="877" y="1"/>
                  </a:moveTo>
                  <a:lnTo>
                    <a:pt x="507" y="79"/>
                  </a:lnTo>
                  <a:lnTo>
                    <a:pt x="137" y="215"/>
                  </a:lnTo>
                  <a:lnTo>
                    <a:pt x="59" y="254"/>
                  </a:lnTo>
                  <a:lnTo>
                    <a:pt x="20" y="332"/>
                  </a:lnTo>
                  <a:lnTo>
                    <a:pt x="0" y="410"/>
                  </a:lnTo>
                  <a:lnTo>
                    <a:pt x="20" y="488"/>
                  </a:lnTo>
                  <a:lnTo>
                    <a:pt x="59" y="566"/>
                  </a:lnTo>
                  <a:lnTo>
                    <a:pt x="137" y="605"/>
                  </a:lnTo>
                  <a:lnTo>
                    <a:pt x="215" y="624"/>
                  </a:lnTo>
                  <a:lnTo>
                    <a:pt x="312" y="605"/>
                  </a:lnTo>
                  <a:lnTo>
                    <a:pt x="546" y="527"/>
                  </a:lnTo>
                  <a:lnTo>
                    <a:pt x="741" y="468"/>
                  </a:lnTo>
                  <a:lnTo>
                    <a:pt x="955" y="429"/>
                  </a:lnTo>
                  <a:lnTo>
                    <a:pt x="1033" y="410"/>
                  </a:lnTo>
                  <a:lnTo>
                    <a:pt x="1092" y="351"/>
                  </a:lnTo>
                  <a:lnTo>
                    <a:pt x="1130" y="273"/>
                  </a:lnTo>
                  <a:lnTo>
                    <a:pt x="1130" y="195"/>
                  </a:lnTo>
                  <a:lnTo>
                    <a:pt x="1111" y="118"/>
                  </a:lnTo>
                  <a:lnTo>
                    <a:pt x="1053" y="59"/>
                  </a:lnTo>
                  <a:lnTo>
                    <a:pt x="994" y="20"/>
                  </a:lnTo>
                  <a:lnTo>
                    <a:pt x="916"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7" name="Google Shape;2177;p41"/>
            <p:cNvSpPr/>
            <p:nvPr/>
          </p:nvSpPr>
          <p:spPr>
            <a:xfrm>
              <a:off x="1591000" y="447075"/>
              <a:ext cx="28275" cy="15625"/>
            </a:xfrm>
            <a:custGeom>
              <a:avLst/>
              <a:gdLst/>
              <a:ahLst/>
              <a:cxnLst/>
              <a:rect l="l" t="t" r="r" b="b"/>
              <a:pathLst>
                <a:path w="1131" h="625" fill="none" extrusionOk="0">
                  <a:moveTo>
                    <a:pt x="877" y="1"/>
                  </a:moveTo>
                  <a:lnTo>
                    <a:pt x="877" y="1"/>
                  </a:lnTo>
                  <a:lnTo>
                    <a:pt x="507" y="79"/>
                  </a:lnTo>
                  <a:lnTo>
                    <a:pt x="137" y="215"/>
                  </a:lnTo>
                  <a:lnTo>
                    <a:pt x="137" y="215"/>
                  </a:lnTo>
                  <a:lnTo>
                    <a:pt x="59" y="254"/>
                  </a:lnTo>
                  <a:lnTo>
                    <a:pt x="20" y="332"/>
                  </a:lnTo>
                  <a:lnTo>
                    <a:pt x="0" y="410"/>
                  </a:lnTo>
                  <a:lnTo>
                    <a:pt x="20" y="488"/>
                  </a:lnTo>
                  <a:lnTo>
                    <a:pt x="20" y="488"/>
                  </a:lnTo>
                  <a:lnTo>
                    <a:pt x="59" y="566"/>
                  </a:lnTo>
                  <a:lnTo>
                    <a:pt x="137" y="605"/>
                  </a:lnTo>
                  <a:lnTo>
                    <a:pt x="215" y="624"/>
                  </a:lnTo>
                  <a:lnTo>
                    <a:pt x="312" y="605"/>
                  </a:lnTo>
                  <a:lnTo>
                    <a:pt x="312" y="605"/>
                  </a:lnTo>
                  <a:lnTo>
                    <a:pt x="546" y="527"/>
                  </a:lnTo>
                  <a:lnTo>
                    <a:pt x="546" y="527"/>
                  </a:lnTo>
                  <a:lnTo>
                    <a:pt x="741" y="468"/>
                  </a:lnTo>
                  <a:lnTo>
                    <a:pt x="955" y="429"/>
                  </a:lnTo>
                  <a:lnTo>
                    <a:pt x="955" y="429"/>
                  </a:lnTo>
                  <a:lnTo>
                    <a:pt x="1033" y="410"/>
                  </a:lnTo>
                  <a:lnTo>
                    <a:pt x="1092" y="351"/>
                  </a:lnTo>
                  <a:lnTo>
                    <a:pt x="1130" y="273"/>
                  </a:lnTo>
                  <a:lnTo>
                    <a:pt x="1130" y="195"/>
                  </a:lnTo>
                  <a:lnTo>
                    <a:pt x="1130" y="195"/>
                  </a:lnTo>
                  <a:lnTo>
                    <a:pt x="1111" y="118"/>
                  </a:lnTo>
                  <a:lnTo>
                    <a:pt x="1053" y="59"/>
                  </a:lnTo>
                  <a:lnTo>
                    <a:pt x="994" y="20"/>
                  </a:lnTo>
                  <a:lnTo>
                    <a:pt x="916" y="1"/>
                  </a:lnTo>
                  <a:lnTo>
                    <a:pt x="916" y="1"/>
                  </a:lnTo>
                  <a:lnTo>
                    <a:pt x="877"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8" name="Google Shape;2178;p41"/>
            <p:cNvSpPr/>
            <p:nvPr/>
          </p:nvSpPr>
          <p:spPr>
            <a:xfrm>
              <a:off x="1605125" y="45975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79" name="Google Shape;2179;p41"/>
            <p:cNvSpPr/>
            <p:nvPr/>
          </p:nvSpPr>
          <p:spPr>
            <a:xfrm>
              <a:off x="1607075" y="468025"/>
              <a:ext cx="23400" cy="13650"/>
            </a:xfrm>
            <a:custGeom>
              <a:avLst/>
              <a:gdLst/>
              <a:ahLst/>
              <a:cxnLst/>
              <a:rect l="l" t="t" r="r" b="b"/>
              <a:pathLst>
                <a:path w="936" h="546" extrusionOk="0">
                  <a:moveTo>
                    <a:pt x="682" y="0"/>
                  </a:moveTo>
                  <a:lnTo>
                    <a:pt x="429" y="39"/>
                  </a:lnTo>
                  <a:lnTo>
                    <a:pt x="195" y="98"/>
                  </a:lnTo>
                  <a:lnTo>
                    <a:pt x="117" y="137"/>
                  </a:lnTo>
                  <a:lnTo>
                    <a:pt x="39" y="195"/>
                  </a:lnTo>
                  <a:lnTo>
                    <a:pt x="0" y="273"/>
                  </a:lnTo>
                  <a:lnTo>
                    <a:pt x="0" y="351"/>
                  </a:lnTo>
                  <a:lnTo>
                    <a:pt x="39" y="429"/>
                  </a:lnTo>
                  <a:lnTo>
                    <a:pt x="98" y="488"/>
                  </a:lnTo>
                  <a:lnTo>
                    <a:pt x="176" y="526"/>
                  </a:lnTo>
                  <a:lnTo>
                    <a:pt x="215" y="546"/>
                  </a:lnTo>
                  <a:lnTo>
                    <a:pt x="254" y="526"/>
                  </a:lnTo>
                  <a:lnTo>
                    <a:pt x="507" y="468"/>
                  </a:lnTo>
                  <a:lnTo>
                    <a:pt x="741" y="429"/>
                  </a:lnTo>
                  <a:lnTo>
                    <a:pt x="838" y="390"/>
                  </a:lnTo>
                  <a:lnTo>
                    <a:pt x="897" y="351"/>
                  </a:lnTo>
                  <a:lnTo>
                    <a:pt x="936" y="273"/>
                  </a:lnTo>
                  <a:lnTo>
                    <a:pt x="936" y="176"/>
                  </a:lnTo>
                  <a:lnTo>
                    <a:pt x="916" y="98"/>
                  </a:lnTo>
                  <a:lnTo>
                    <a:pt x="858" y="39"/>
                  </a:lnTo>
                  <a:lnTo>
                    <a:pt x="799"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0" name="Google Shape;2180;p41"/>
            <p:cNvSpPr/>
            <p:nvPr/>
          </p:nvSpPr>
          <p:spPr>
            <a:xfrm>
              <a:off x="1607075" y="468025"/>
              <a:ext cx="23400" cy="13650"/>
            </a:xfrm>
            <a:custGeom>
              <a:avLst/>
              <a:gdLst/>
              <a:ahLst/>
              <a:cxnLst/>
              <a:rect l="l" t="t" r="r" b="b"/>
              <a:pathLst>
                <a:path w="936" h="546" fill="none" extrusionOk="0">
                  <a:moveTo>
                    <a:pt x="682" y="0"/>
                  </a:moveTo>
                  <a:lnTo>
                    <a:pt x="682" y="0"/>
                  </a:lnTo>
                  <a:lnTo>
                    <a:pt x="429" y="39"/>
                  </a:lnTo>
                  <a:lnTo>
                    <a:pt x="195" y="98"/>
                  </a:lnTo>
                  <a:lnTo>
                    <a:pt x="195" y="98"/>
                  </a:lnTo>
                  <a:lnTo>
                    <a:pt x="117" y="137"/>
                  </a:lnTo>
                  <a:lnTo>
                    <a:pt x="39" y="195"/>
                  </a:lnTo>
                  <a:lnTo>
                    <a:pt x="39" y="195"/>
                  </a:lnTo>
                  <a:lnTo>
                    <a:pt x="0" y="273"/>
                  </a:lnTo>
                  <a:lnTo>
                    <a:pt x="0" y="351"/>
                  </a:lnTo>
                  <a:lnTo>
                    <a:pt x="0" y="351"/>
                  </a:lnTo>
                  <a:lnTo>
                    <a:pt x="39" y="429"/>
                  </a:lnTo>
                  <a:lnTo>
                    <a:pt x="98" y="488"/>
                  </a:lnTo>
                  <a:lnTo>
                    <a:pt x="98" y="488"/>
                  </a:lnTo>
                  <a:lnTo>
                    <a:pt x="176" y="526"/>
                  </a:lnTo>
                  <a:lnTo>
                    <a:pt x="215" y="546"/>
                  </a:lnTo>
                  <a:lnTo>
                    <a:pt x="254" y="526"/>
                  </a:lnTo>
                  <a:lnTo>
                    <a:pt x="254" y="526"/>
                  </a:lnTo>
                  <a:lnTo>
                    <a:pt x="507" y="468"/>
                  </a:lnTo>
                  <a:lnTo>
                    <a:pt x="741" y="429"/>
                  </a:lnTo>
                  <a:lnTo>
                    <a:pt x="741" y="429"/>
                  </a:lnTo>
                  <a:lnTo>
                    <a:pt x="838" y="390"/>
                  </a:lnTo>
                  <a:lnTo>
                    <a:pt x="897" y="351"/>
                  </a:lnTo>
                  <a:lnTo>
                    <a:pt x="936" y="273"/>
                  </a:lnTo>
                  <a:lnTo>
                    <a:pt x="936" y="176"/>
                  </a:lnTo>
                  <a:lnTo>
                    <a:pt x="936" y="176"/>
                  </a:lnTo>
                  <a:lnTo>
                    <a:pt x="916" y="98"/>
                  </a:lnTo>
                  <a:lnTo>
                    <a:pt x="858" y="39"/>
                  </a:lnTo>
                  <a:lnTo>
                    <a:pt x="799" y="0"/>
                  </a:lnTo>
                  <a:lnTo>
                    <a:pt x="721" y="0"/>
                  </a:lnTo>
                  <a:lnTo>
                    <a:pt x="721" y="0"/>
                  </a:lnTo>
                  <a:lnTo>
                    <a:pt x="682"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1" name="Google Shape;2181;p41"/>
            <p:cNvSpPr/>
            <p:nvPr/>
          </p:nvSpPr>
          <p:spPr>
            <a:xfrm>
              <a:off x="1584675" y="481650"/>
              <a:ext cx="20475" cy="13675"/>
            </a:xfrm>
            <a:custGeom>
              <a:avLst/>
              <a:gdLst/>
              <a:ahLst/>
              <a:cxnLst/>
              <a:rect l="l" t="t" r="r" b="b"/>
              <a:pathLst>
                <a:path w="819" h="547" extrusionOk="0">
                  <a:moveTo>
                    <a:pt x="565" y="1"/>
                  </a:moveTo>
                  <a:lnTo>
                    <a:pt x="136" y="137"/>
                  </a:lnTo>
                  <a:lnTo>
                    <a:pt x="59" y="196"/>
                  </a:lnTo>
                  <a:lnTo>
                    <a:pt x="20" y="254"/>
                  </a:lnTo>
                  <a:lnTo>
                    <a:pt x="0" y="352"/>
                  </a:lnTo>
                  <a:lnTo>
                    <a:pt x="20" y="430"/>
                  </a:lnTo>
                  <a:lnTo>
                    <a:pt x="78" y="488"/>
                  </a:lnTo>
                  <a:lnTo>
                    <a:pt x="136" y="547"/>
                  </a:lnTo>
                  <a:lnTo>
                    <a:pt x="312" y="547"/>
                  </a:lnTo>
                  <a:lnTo>
                    <a:pt x="546" y="469"/>
                  </a:lnTo>
                  <a:lnTo>
                    <a:pt x="643" y="449"/>
                  </a:lnTo>
                  <a:lnTo>
                    <a:pt x="721" y="410"/>
                  </a:lnTo>
                  <a:lnTo>
                    <a:pt x="779" y="352"/>
                  </a:lnTo>
                  <a:lnTo>
                    <a:pt x="818" y="274"/>
                  </a:lnTo>
                  <a:lnTo>
                    <a:pt x="818" y="196"/>
                  </a:lnTo>
                  <a:lnTo>
                    <a:pt x="779" y="118"/>
                  </a:lnTo>
                  <a:lnTo>
                    <a:pt x="721" y="40"/>
                  </a:lnTo>
                  <a:lnTo>
                    <a:pt x="663" y="20"/>
                  </a:lnTo>
                  <a:lnTo>
                    <a:pt x="604"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2" name="Google Shape;2182;p41"/>
            <p:cNvSpPr/>
            <p:nvPr/>
          </p:nvSpPr>
          <p:spPr>
            <a:xfrm>
              <a:off x="1584675" y="481650"/>
              <a:ext cx="20475" cy="13675"/>
            </a:xfrm>
            <a:custGeom>
              <a:avLst/>
              <a:gdLst/>
              <a:ahLst/>
              <a:cxnLst/>
              <a:rect l="l" t="t" r="r" b="b"/>
              <a:pathLst>
                <a:path w="819" h="547" fill="none" extrusionOk="0">
                  <a:moveTo>
                    <a:pt x="565" y="1"/>
                  </a:moveTo>
                  <a:lnTo>
                    <a:pt x="565" y="1"/>
                  </a:lnTo>
                  <a:lnTo>
                    <a:pt x="136" y="137"/>
                  </a:lnTo>
                  <a:lnTo>
                    <a:pt x="136" y="137"/>
                  </a:lnTo>
                  <a:lnTo>
                    <a:pt x="59" y="196"/>
                  </a:lnTo>
                  <a:lnTo>
                    <a:pt x="20" y="254"/>
                  </a:lnTo>
                  <a:lnTo>
                    <a:pt x="0" y="352"/>
                  </a:lnTo>
                  <a:lnTo>
                    <a:pt x="20" y="430"/>
                  </a:lnTo>
                  <a:lnTo>
                    <a:pt x="20" y="430"/>
                  </a:lnTo>
                  <a:lnTo>
                    <a:pt x="78" y="488"/>
                  </a:lnTo>
                  <a:lnTo>
                    <a:pt x="136" y="547"/>
                  </a:lnTo>
                  <a:lnTo>
                    <a:pt x="136" y="547"/>
                  </a:lnTo>
                  <a:lnTo>
                    <a:pt x="234" y="547"/>
                  </a:lnTo>
                  <a:lnTo>
                    <a:pt x="312" y="547"/>
                  </a:lnTo>
                  <a:lnTo>
                    <a:pt x="312" y="547"/>
                  </a:lnTo>
                  <a:lnTo>
                    <a:pt x="546" y="469"/>
                  </a:lnTo>
                  <a:lnTo>
                    <a:pt x="546" y="469"/>
                  </a:lnTo>
                  <a:lnTo>
                    <a:pt x="643" y="449"/>
                  </a:lnTo>
                  <a:lnTo>
                    <a:pt x="643" y="449"/>
                  </a:lnTo>
                  <a:lnTo>
                    <a:pt x="721" y="410"/>
                  </a:lnTo>
                  <a:lnTo>
                    <a:pt x="779" y="352"/>
                  </a:lnTo>
                  <a:lnTo>
                    <a:pt x="779" y="352"/>
                  </a:lnTo>
                  <a:lnTo>
                    <a:pt x="818" y="274"/>
                  </a:lnTo>
                  <a:lnTo>
                    <a:pt x="818" y="196"/>
                  </a:lnTo>
                  <a:lnTo>
                    <a:pt x="818" y="196"/>
                  </a:lnTo>
                  <a:lnTo>
                    <a:pt x="779" y="118"/>
                  </a:lnTo>
                  <a:lnTo>
                    <a:pt x="721" y="40"/>
                  </a:lnTo>
                  <a:lnTo>
                    <a:pt x="721" y="40"/>
                  </a:lnTo>
                  <a:lnTo>
                    <a:pt x="663" y="20"/>
                  </a:lnTo>
                  <a:lnTo>
                    <a:pt x="604" y="1"/>
                  </a:lnTo>
                  <a:lnTo>
                    <a:pt x="604" y="1"/>
                  </a:lnTo>
                  <a:lnTo>
                    <a:pt x="565" y="1"/>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3" name="Google Shape;2183;p41"/>
            <p:cNvSpPr/>
            <p:nvPr/>
          </p:nvSpPr>
          <p:spPr>
            <a:xfrm>
              <a:off x="1596850" y="493350"/>
              <a:ext cx="1475" cy="525"/>
            </a:xfrm>
            <a:custGeom>
              <a:avLst/>
              <a:gdLst/>
              <a:ahLst/>
              <a:cxnLst/>
              <a:rect l="l" t="t" r="r" b="b"/>
              <a:pathLst>
                <a:path w="59" h="21"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4" name="Google Shape;2184;p41"/>
            <p:cNvSpPr/>
            <p:nvPr/>
          </p:nvSpPr>
          <p:spPr>
            <a:xfrm>
              <a:off x="1564200" y="472900"/>
              <a:ext cx="18050" cy="14150"/>
            </a:xfrm>
            <a:custGeom>
              <a:avLst/>
              <a:gdLst/>
              <a:ahLst/>
              <a:cxnLst/>
              <a:rect l="l" t="t" r="r" b="b"/>
              <a:pathLst>
                <a:path w="722" h="566" extrusionOk="0">
                  <a:moveTo>
                    <a:pt x="488" y="0"/>
                  </a:moveTo>
                  <a:lnTo>
                    <a:pt x="410" y="20"/>
                  </a:lnTo>
                  <a:lnTo>
                    <a:pt x="118" y="137"/>
                  </a:lnTo>
                  <a:lnTo>
                    <a:pt x="59" y="195"/>
                  </a:lnTo>
                  <a:lnTo>
                    <a:pt x="1" y="254"/>
                  </a:lnTo>
                  <a:lnTo>
                    <a:pt x="1" y="351"/>
                  </a:lnTo>
                  <a:lnTo>
                    <a:pt x="1" y="429"/>
                  </a:lnTo>
                  <a:lnTo>
                    <a:pt x="59" y="507"/>
                  </a:lnTo>
                  <a:lnTo>
                    <a:pt x="137" y="546"/>
                  </a:lnTo>
                  <a:lnTo>
                    <a:pt x="215" y="565"/>
                  </a:lnTo>
                  <a:lnTo>
                    <a:pt x="293" y="546"/>
                  </a:lnTo>
                  <a:lnTo>
                    <a:pt x="585" y="409"/>
                  </a:lnTo>
                  <a:lnTo>
                    <a:pt x="644" y="370"/>
                  </a:lnTo>
                  <a:lnTo>
                    <a:pt x="702" y="293"/>
                  </a:lnTo>
                  <a:lnTo>
                    <a:pt x="722" y="215"/>
                  </a:lnTo>
                  <a:lnTo>
                    <a:pt x="702" y="137"/>
                  </a:lnTo>
                  <a:lnTo>
                    <a:pt x="663" y="78"/>
                  </a:lnTo>
                  <a:lnTo>
                    <a:pt x="605" y="39"/>
                  </a:lnTo>
                  <a:lnTo>
                    <a:pt x="546" y="20"/>
                  </a:lnTo>
                  <a:lnTo>
                    <a:pt x="488"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5" name="Google Shape;2185;p41"/>
            <p:cNvSpPr/>
            <p:nvPr/>
          </p:nvSpPr>
          <p:spPr>
            <a:xfrm>
              <a:off x="1564200" y="472900"/>
              <a:ext cx="18050" cy="14150"/>
            </a:xfrm>
            <a:custGeom>
              <a:avLst/>
              <a:gdLst/>
              <a:ahLst/>
              <a:cxnLst/>
              <a:rect l="l" t="t" r="r" b="b"/>
              <a:pathLst>
                <a:path w="722" h="566" fill="none" extrusionOk="0">
                  <a:moveTo>
                    <a:pt x="410" y="20"/>
                  </a:moveTo>
                  <a:lnTo>
                    <a:pt x="410" y="20"/>
                  </a:lnTo>
                  <a:lnTo>
                    <a:pt x="118" y="137"/>
                  </a:lnTo>
                  <a:lnTo>
                    <a:pt x="118" y="137"/>
                  </a:lnTo>
                  <a:lnTo>
                    <a:pt x="59" y="195"/>
                  </a:lnTo>
                  <a:lnTo>
                    <a:pt x="1" y="254"/>
                  </a:lnTo>
                  <a:lnTo>
                    <a:pt x="1" y="351"/>
                  </a:lnTo>
                  <a:lnTo>
                    <a:pt x="1" y="429"/>
                  </a:lnTo>
                  <a:lnTo>
                    <a:pt x="1" y="429"/>
                  </a:lnTo>
                  <a:lnTo>
                    <a:pt x="59" y="507"/>
                  </a:lnTo>
                  <a:lnTo>
                    <a:pt x="137" y="546"/>
                  </a:lnTo>
                  <a:lnTo>
                    <a:pt x="215" y="565"/>
                  </a:lnTo>
                  <a:lnTo>
                    <a:pt x="293" y="546"/>
                  </a:lnTo>
                  <a:lnTo>
                    <a:pt x="293" y="546"/>
                  </a:lnTo>
                  <a:lnTo>
                    <a:pt x="585" y="409"/>
                  </a:lnTo>
                  <a:lnTo>
                    <a:pt x="585" y="409"/>
                  </a:lnTo>
                  <a:lnTo>
                    <a:pt x="644" y="370"/>
                  </a:lnTo>
                  <a:lnTo>
                    <a:pt x="702" y="293"/>
                  </a:lnTo>
                  <a:lnTo>
                    <a:pt x="722" y="215"/>
                  </a:lnTo>
                  <a:lnTo>
                    <a:pt x="702" y="137"/>
                  </a:lnTo>
                  <a:lnTo>
                    <a:pt x="702" y="137"/>
                  </a:lnTo>
                  <a:lnTo>
                    <a:pt x="663" y="78"/>
                  </a:lnTo>
                  <a:lnTo>
                    <a:pt x="605" y="39"/>
                  </a:lnTo>
                  <a:lnTo>
                    <a:pt x="546" y="20"/>
                  </a:lnTo>
                  <a:lnTo>
                    <a:pt x="488" y="0"/>
                  </a:lnTo>
                  <a:lnTo>
                    <a:pt x="488" y="0"/>
                  </a:lnTo>
                  <a:lnTo>
                    <a:pt x="410"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6" name="Google Shape;2186;p41"/>
            <p:cNvSpPr/>
            <p:nvPr/>
          </p:nvSpPr>
          <p:spPr>
            <a:xfrm>
              <a:off x="1515000" y="485075"/>
              <a:ext cx="29250" cy="18525"/>
            </a:xfrm>
            <a:custGeom>
              <a:avLst/>
              <a:gdLst/>
              <a:ahLst/>
              <a:cxnLst/>
              <a:rect l="l" t="t" r="r" b="b"/>
              <a:pathLst>
                <a:path w="1170" h="741" extrusionOk="0">
                  <a:moveTo>
                    <a:pt x="936" y="0"/>
                  </a:moveTo>
                  <a:lnTo>
                    <a:pt x="702" y="59"/>
                  </a:lnTo>
                  <a:lnTo>
                    <a:pt x="488" y="137"/>
                  </a:lnTo>
                  <a:lnTo>
                    <a:pt x="274" y="234"/>
                  </a:lnTo>
                  <a:lnTo>
                    <a:pt x="79" y="351"/>
                  </a:lnTo>
                  <a:lnTo>
                    <a:pt x="40" y="390"/>
                  </a:lnTo>
                  <a:lnTo>
                    <a:pt x="20" y="429"/>
                  </a:lnTo>
                  <a:lnTo>
                    <a:pt x="1" y="507"/>
                  </a:lnTo>
                  <a:lnTo>
                    <a:pt x="1" y="585"/>
                  </a:lnTo>
                  <a:lnTo>
                    <a:pt x="40" y="663"/>
                  </a:lnTo>
                  <a:lnTo>
                    <a:pt x="118" y="721"/>
                  </a:lnTo>
                  <a:lnTo>
                    <a:pt x="196" y="741"/>
                  </a:lnTo>
                  <a:lnTo>
                    <a:pt x="274" y="741"/>
                  </a:lnTo>
                  <a:lnTo>
                    <a:pt x="352" y="702"/>
                  </a:lnTo>
                  <a:lnTo>
                    <a:pt x="371" y="682"/>
                  </a:lnTo>
                  <a:lnTo>
                    <a:pt x="624" y="546"/>
                  </a:lnTo>
                  <a:lnTo>
                    <a:pt x="897" y="449"/>
                  </a:lnTo>
                  <a:lnTo>
                    <a:pt x="995" y="429"/>
                  </a:lnTo>
                  <a:lnTo>
                    <a:pt x="1073" y="410"/>
                  </a:lnTo>
                  <a:lnTo>
                    <a:pt x="1131" y="351"/>
                  </a:lnTo>
                  <a:lnTo>
                    <a:pt x="1170" y="273"/>
                  </a:lnTo>
                  <a:lnTo>
                    <a:pt x="1170" y="176"/>
                  </a:lnTo>
                  <a:lnTo>
                    <a:pt x="1150" y="117"/>
                  </a:lnTo>
                  <a:lnTo>
                    <a:pt x="1111" y="59"/>
                  </a:lnTo>
                  <a:lnTo>
                    <a:pt x="1034" y="20"/>
                  </a:lnTo>
                  <a:lnTo>
                    <a:pt x="956"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7" name="Google Shape;2187;p41"/>
            <p:cNvSpPr/>
            <p:nvPr/>
          </p:nvSpPr>
          <p:spPr>
            <a:xfrm>
              <a:off x="1515000" y="485075"/>
              <a:ext cx="29250" cy="18525"/>
            </a:xfrm>
            <a:custGeom>
              <a:avLst/>
              <a:gdLst/>
              <a:ahLst/>
              <a:cxnLst/>
              <a:rect l="l" t="t" r="r" b="b"/>
              <a:pathLst>
                <a:path w="1170" h="741" fill="none" extrusionOk="0">
                  <a:moveTo>
                    <a:pt x="936" y="0"/>
                  </a:moveTo>
                  <a:lnTo>
                    <a:pt x="936" y="0"/>
                  </a:lnTo>
                  <a:lnTo>
                    <a:pt x="702" y="59"/>
                  </a:lnTo>
                  <a:lnTo>
                    <a:pt x="488" y="137"/>
                  </a:lnTo>
                  <a:lnTo>
                    <a:pt x="488" y="137"/>
                  </a:lnTo>
                  <a:lnTo>
                    <a:pt x="274" y="234"/>
                  </a:lnTo>
                  <a:lnTo>
                    <a:pt x="79" y="351"/>
                  </a:lnTo>
                  <a:lnTo>
                    <a:pt x="79" y="351"/>
                  </a:lnTo>
                  <a:lnTo>
                    <a:pt x="40" y="390"/>
                  </a:lnTo>
                  <a:lnTo>
                    <a:pt x="20" y="429"/>
                  </a:lnTo>
                  <a:lnTo>
                    <a:pt x="1" y="507"/>
                  </a:lnTo>
                  <a:lnTo>
                    <a:pt x="1" y="507"/>
                  </a:lnTo>
                  <a:lnTo>
                    <a:pt x="1" y="585"/>
                  </a:lnTo>
                  <a:lnTo>
                    <a:pt x="40" y="663"/>
                  </a:lnTo>
                  <a:lnTo>
                    <a:pt x="40" y="663"/>
                  </a:lnTo>
                  <a:lnTo>
                    <a:pt x="118" y="721"/>
                  </a:lnTo>
                  <a:lnTo>
                    <a:pt x="196" y="741"/>
                  </a:lnTo>
                  <a:lnTo>
                    <a:pt x="196" y="741"/>
                  </a:lnTo>
                  <a:lnTo>
                    <a:pt x="274" y="741"/>
                  </a:lnTo>
                  <a:lnTo>
                    <a:pt x="352" y="702"/>
                  </a:lnTo>
                  <a:lnTo>
                    <a:pt x="371" y="682"/>
                  </a:lnTo>
                  <a:lnTo>
                    <a:pt x="371" y="682"/>
                  </a:lnTo>
                  <a:lnTo>
                    <a:pt x="624" y="546"/>
                  </a:lnTo>
                  <a:lnTo>
                    <a:pt x="897" y="449"/>
                  </a:lnTo>
                  <a:lnTo>
                    <a:pt x="897" y="449"/>
                  </a:lnTo>
                  <a:lnTo>
                    <a:pt x="995" y="429"/>
                  </a:lnTo>
                  <a:lnTo>
                    <a:pt x="995" y="429"/>
                  </a:lnTo>
                  <a:lnTo>
                    <a:pt x="1073" y="410"/>
                  </a:lnTo>
                  <a:lnTo>
                    <a:pt x="1131" y="351"/>
                  </a:lnTo>
                  <a:lnTo>
                    <a:pt x="1131" y="351"/>
                  </a:lnTo>
                  <a:lnTo>
                    <a:pt x="1170" y="273"/>
                  </a:lnTo>
                  <a:lnTo>
                    <a:pt x="1170" y="176"/>
                  </a:lnTo>
                  <a:lnTo>
                    <a:pt x="1170" y="176"/>
                  </a:lnTo>
                  <a:lnTo>
                    <a:pt x="1150" y="117"/>
                  </a:lnTo>
                  <a:lnTo>
                    <a:pt x="1111" y="59"/>
                  </a:lnTo>
                  <a:lnTo>
                    <a:pt x="1034" y="20"/>
                  </a:lnTo>
                  <a:lnTo>
                    <a:pt x="956" y="0"/>
                  </a:lnTo>
                  <a:lnTo>
                    <a:pt x="956" y="0"/>
                  </a:lnTo>
                  <a:lnTo>
                    <a:pt x="936" y="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8" name="Google Shape;2188;p41"/>
            <p:cNvSpPr/>
            <p:nvPr/>
          </p:nvSpPr>
          <p:spPr>
            <a:xfrm>
              <a:off x="1537425" y="495800"/>
              <a:ext cx="1475" cy="500"/>
            </a:xfrm>
            <a:custGeom>
              <a:avLst/>
              <a:gdLst/>
              <a:ahLst/>
              <a:cxnLst/>
              <a:rect l="l" t="t" r="r" b="b"/>
              <a:pathLst>
                <a:path w="59" h="20" fill="none" extrusionOk="0">
                  <a:moveTo>
                    <a:pt x="59" y="0"/>
                  </a:moveTo>
                  <a:lnTo>
                    <a:pt x="59" y="0"/>
                  </a:lnTo>
                  <a:lnTo>
                    <a:pt x="0" y="20"/>
                  </a:lnTo>
                  <a:lnTo>
                    <a:pt x="0" y="20"/>
                  </a:lnTo>
                  <a:lnTo>
                    <a:pt x="5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89" name="Google Shape;2189;p41"/>
            <p:cNvSpPr/>
            <p:nvPr/>
          </p:nvSpPr>
          <p:spPr>
            <a:xfrm>
              <a:off x="1505275" y="508950"/>
              <a:ext cx="23400" cy="19500"/>
            </a:xfrm>
            <a:custGeom>
              <a:avLst/>
              <a:gdLst/>
              <a:ahLst/>
              <a:cxnLst/>
              <a:rect l="l" t="t" r="r" b="b"/>
              <a:pathLst>
                <a:path w="936" h="780" extrusionOk="0">
                  <a:moveTo>
                    <a:pt x="663" y="0"/>
                  </a:moveTo>
                  <a:lnTo>
                    <a:pt x="624" y="20"/>
                  </a:lnTo>
                  <a:lnTo>
                    <a:pt x="351" y="195"/>
                  </a:lnTo>
                  <a:lnTo>
                    <a:pt x="78" y="390"/>
                  </a:lnTo>
                  <a:lnTo>
                    <a:pt x="20" y="468"/>
                  </a:lnTo>
                  <a:lnTo>
                    <a:pt x="0" y="546"/>
                  </a:lnTo>
                  <a:lnTo>
                    <a:pt x="20" y="624"/>
                  </a:lnTo>
                  <a:lnTo>
                    <a:pt x="59" y="702"/>
                  </a:lnTo>
                  <a:lnTo>
                    <a:pt x="117" y="760"/>
                  </a:lnTo>
                  <a:lnTo>
                    <a:pt x="195" y="779"/>
                  </a:lnTo>
                  <a:lnTo>
                    <a:pt x="273" y="779"/>
                  </a:lnTo>
                  <a:lnTo>
                    <a:pt x="351" y="740"/>
                  </a:lnTo>
                  <a:lnTo>
                    <a:pt x="546" y="585"/>
                  </a:lnTo>
                  <a:lnTo>
                    <a:pt x="760" y="448"/>
                  </a:lnTo>
                  <a:lnTo>
                    <a:pt x="799" y="409"/>
                  </a:lnTo>
                  <a:lnTo>
                    <a:pt x="877" y="370"/>
                  </a:lnTo>
                  <a:lnTo>
                    <a:pt x="916" y="292"/>
                  </a:lnTo>
                  <a:lnTo>
                    <a:pt x="935" y="214"/>
                  </a:lnTo>
                  <a:lnTo>
                    <a:pt x="916" y="117"/>
                  </a:lnTo>
                  <a:lnTo>
                    <a:pt x="877" y="59"/>
                  </a:lnTo>
                  <a:lnTo>
                    <a:pt x="799" y="20"/>
                  </a:lnTo>
                  <a:lnTo>
                    <a:pt x="721"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0" name="Google Shape;2190;p41"/>
            <p:cNvSpPr/>
            <p:nvPr/>
          </p:nvSpPr>
          <p:spPr>
            <a:xfrm>
              <a:off x="1505275" y="508950"/>
              <a:ext cx="23400" cy="19500"/>
            </a:xfrm>
            <a:custGeom>
              <a:avLst/>
              <a:gdLst/>
              <a:ahLst/>
              <a:cxnLst/>
              <a:rect l="l" t="t" r="r" b="b"/>
              <a:pathLst>
                <a:path w="936" h="780" fill="none" extrusionOk="0">
                  <a:moveTo>
                    <a:pt x="624" y="20"/>
                  </a:moveTo>
                  <a:lnTo>
                    <a:pt x="624" y="20"/>
                  </a:lnTo>
                  <a:lnTo>
                    <a:pt x="351" y="195"/>
                  </a:lnTo>
                  <a:lnTo>
                    <a:pt x="78" y="390"/>
                  </a:lnTo>
                  <a:lnTo>
                    <a:pt x="78" y="390"/>
                  </a:lnTo>
                  <a:lnTo>
                    <a:pt x="20" y="468"/>
                  </a:lnTo>
                  <a:lnTo>
                    <a:pt x="0" y="546"/>
                  </a:lnTo>
                  <a:lnTo>
                    <a:pt x="20" y="624"/>
                  </a:lnTo>
                  <a:lnTo>
                    <a:pt x="59" y="702"/>
                  </a:lnTo>
                  <a:lnTo>
                    <a:pt x="59" y="702"/>
                  </a:lnTo>
                  <a:lnTo>
                    <a:pt x="117" y="760"/>
                  </a:lnTo>
                  <a:lnTo>
                    <a:pt x="195" y="779"/>
                  </a:lnTo>
                  <a:lnTo>
                    <a:pt x="273" y="779"/>
                  </a:lnTo>
                  <a:lnTo>
                    <a:pt x="351" y="740"/>
                  </a:lnTo>
                  <a:lnTo>
                    <a:pt x="351" y="740"/>
                  </a:lnTo>
                  <a:lnTo>
                    <a:pt x="546" y="585"/>
                  </a:lnTo>
                  <a:lnTo>
                    <a:pt x="760" y="448"/>
                  </a:lnTo>
                  <a:lnTo>
                    <a:pt x="760" y="448"/>
                  </a:lnTo>
                  <a:lnTo>
                    <a:pt x="799" y="409"/>
                  </a:lnTo>
                  <a:lnTo>
                    <a:pt x="799" y="409"/>
                  </a:lnTo>
                  <a:lnTo>
                    <a:pt x="877" y="370"/>
                  </a:lnTo>
                  <a:lnTo>
                    <a:pt x="916" y="292"/>
                  </a:lnTo>
                  <a:lnTo>
                    <a:pt x="916" y="292"/>
                  </a:lnTo>
                  <a:lnTo>
                    <a:pt x="935" y="214"/>
                  </a:lnTo>
                  <a:lnTo>
                    <a:pt x="916" y="117"/>
                  </a:lnTo>
                  <a:lnTo>
                    <a:pt x="916" y="117"/>
                  </a:lnTo>
                  <a:lnTo>
                    <a:pt x="877" y="59"/>
                  </a:lnTo>
                  <a:lnTo>
                    <a:pt x="799" y="20"/>
                  </a:lnTo>
                  <a:lnTo>
                    <a:pt x="799" y="20"/>
                  </a:lnTo>
                  <a:lnTo>
                    <a:pt x="721" y="0"/>
                  </a:lnTo>
                  <a:lnTo>
                    <a:pt x="721" y="0"/>
                  </a:lnTo>
                  <a:lnTo>
                    <a:pt x="663" y="0"/>
                  </a:lnTo>
                  <a:lnTo>
                    <a:pt x="624"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1" name="Google Shape;2191;p41"/>
            <p:cNvSpPr/>
            <p:nvPr/>
          </p:nvSpPr>
          <p:spPr>
            <a:xfrm>
              <a:off x="1523300" y="520150"/>
              <a:ext cx="1000" cy="500"/>
            </a:xfrm>
            <a:custGeom>
              <a:avLst/>
              <a:gdLst/>
              <a:ahLst/>
              <a:cxnLst/>
              <a:rect l="l" t="t" r="r" b="b"/>
              <a:pathLst>
                <a:path w="40" h="20" fill="none" extrusionOk="0">
                  <a:moveTo>
                    <a:pt x="39" y="0"/>
                  </a:moveTo>
                  <a:lnTo>
                    <a:pt x="39"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2" name="Google Shape;2192;p41"/>
            <p:cNvSpPr/>
            <p:nvPr/>
          </p:nvSpPr>
          <p:spPr>
            <a:xfrm>
              <a:off x="2118050" y="613175"/>
              <a:ext cx="19975" cy="27300"/>
            </a:xfrm>
            <a:custGeom>
              <a:avLst/>
              <a:gdLst/>
              <a:ahLst/>
              <a:cxnLst/>
              <a:rect l="l" t="t" r="r" b="b"/>
              <a:pathLst>
                <a:path w="799" h="1092" extrusionOk="0">
                  <a:moveTo>
                    <a:pt x="156" y="1"/>
                  </a:moveTo>
                  <a:lnTo>
                    <a:pt x="97" y="40"/>
                  </a:lnTo>
                  <a:lnTo>
                    <a:pt x="39" y="79"/>
                  </a:lnTo>
                  <a:lnTo>
                    <a:pt x="0" y="157"/>
                  </a:lnTo>
                  <a:lnTo>
                    <a:pt x="0" y="254"/>
                  </a:lnTo>
                  <a:lnTo>
                    <a:pt x="0" y="293"/>
                  </a:lnTo>
                  <a:lnTo>
                    <a:pt x="20" y="332"/>
                  </a:lnTo>
                  <a:lnTo>
                    <a:pt x="214" y="605"/>
                  </a:lnTo>
                  <a:lnTo>
                    <a:pt x="370" y="897"/>
                  </a:lnTo>
                  <a:lnTo>
                    <a:pt x="370" y="936"/>
                  </a:lnTo>
                  <a:lnTo>
                    <a:pt x="409" y="994"/>
                  </a:lnTo>
                  <a:lnTo>
                    <a:pt x="468" y="1053"/>
                  </a:lnTo>
                  <a:lnTo>
                    <a:pt x="565" y="1092"/>
                  </a:lnTo>
                  <a:lnTo>
                    <a:pt x="643" y="1072"/>
                  </a:lnTo>
                  <a:lnTo>
                    <a:pt x="721" y="1033"/>
                  </a:lnTo>
                  <a:lnTo>
                    <a:pt x="779" y="975"/>
                  </a:lnTo>
                  <a:lnTo>
                    <a:pt x="799" y="897"/>
                  </a:lnTo>
                  <a:lnTo>
                    <a:pt x="799" y="858"/>
                  </a:lnTo>
                  <a:lnTo>
                    <a:pt x="799" y="819"/>
                  </a:lnTo>
                  <a:lnTo>
                    <a:pt x="721" y="624"/>
                  </a:lnTo>
                  <a:lnTo>
                    <a:pt x="624" y="449"/>
                  </a:lnTo>
                  <a:lnTo>
                    <a:pt x="526" y="273"/>
                  </a:lnTo>
                  <a:lnTo>
                    <a:pt x="409" y="118"/>
                  </a:lnTo>
                  <a:lnTo>
                    <a:pt x="351" y="40"/>
                  </a:lnTo>
                  <a:lnTo>
                    <a:pt x="273"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3" name="Google Shape;2193;p41"/>
            <p:cNvSpPr/>
            <p:nvPr/>
          </p:nvSpPr>
          <p:spPr>
            <a:xfrm>
              <a:off x="2118050" y="613175"/>
              <a:ext cx="19975" cy="27300"/>
            </a:xfrm>
            <a:custGeom>
              <a:avLst/>
              <a:gdLst/>
              <a:ahLst/>
              <a:cxnLst/>
              <a:rect l="l" t="t" r="r" b="b"/>
              <a:pathLst>
                <a:path w="799" h="1092" fill="none" extrusionOk="0">
                  <a:moveTo>
                    <a:pt x="97" y="40"/>
                  </a:moveTo>
                  <a:lnTo>
                    <a:pt x="97" y="40"/>
                  </a:lnTo>
                  <a:lnTo>
                    <a:pt x="39" y="79"/>
                  </a:lnTo>
                  <a:lnTo>
                    <a:pt x="0" y="157"/>
                  </a:lnTo>
                  <a:lnTo>
                    <a:pt x="0" y="157"/>
                  </a:lnTo>
                  <a:lnTo>
                    <a:pt x="0" y="254"/>
                  </a:lnTo>
                  <a:lnTo>
                    <a:pt x="0" y="293"/>
                  </a:lnTo>
                  <a:lnTo>
                    <a:pt x="20" y="332"/>
                  </a:lnTo>
                  <a:lnTo>
                    <a:pt x="20" y="332"/>
                  </a:lnTo>
                  <a:lnTo>
                    <a:pt x="214" y="605"/>
                  </a:lnTo>
                  <a:lnTo>
                    <a:pt x="370" y="897"/>
                  </a:lnTo>
                  <a:lnTo>
                    <a:pt x="370" y="897"/>
                  </a:lnTo>
                  <a:lnTo>
                    <a:pt x="370" y="936"/>
                  </a:lnTo>
                  <a:lnTo>
                    <a:pt x="370" y="936"/>
                  </a:lnTo>
                  <a:lnTo>
                    <a:pt x="409" y="994"/>
                  </a:lnTo>
                  <a:lnTo>
                    <a:pt x="468" y="1053"/>
                  </a:lnTo>
                  <a:lnTo>
                    <a:pt x="468" y="1053"/>
                  </a:lnTo>
                  <a:lnTo>
                    <a:pt x="565" y="1092"/>
                  </a:lnTo>
                  <a:lnTo>
                    <a:pt x="643" y="1072"/>
                  </a:lnTo>
                  <a:lnTo>
                    <a:pt x="643" y="1072"/>
                  </a:lnTo>
                  <a:lnTo>
                    <a:pt x="721" y="1033"/>
                  </a:lnTo>
                  <a:lnTo>
                    <a:pt x="779" y="975"/>
                  </a:lnTo>
                  <a:lnTo>
                    <a:pt x="779" y="975"/>
                  </a:lnTo>
                  <a:lnTo>
                    <a:pt x="799" y="897"/>
                  </a:lnTo>
                  <a:lnTo>
                    <a:pt x="799" y="858"/>
                  </a:lnTo>
                  <a:lnTo>
                    <a:pt x="799" y="819"/>
                  </a:lnTo>
                  <a:lnTo>
                    <a:pt x="799" y="819"/>
                  </a:lnTo>
                  <a:lnTo>
                    <a:pt x="721" y="624"/>
                  </a:lnTo>
                  <a:lnTo>
                    <a:pt x="624" y="449"/>
                  </a:lnTo>
                  <a:lnTo>
                    <a:pt x="624" y="449"/>
                  </a:lnTo>
                  <a:lnTo>
                    <a:pt x="526" y="273"/>
                  </a:lnTo>
                  <a:lnTo>
                    <a:pt x="409" y="118"/>
                  </a:lnTo>
                  <a:lnTo>
                    <a:pt x="409" y="118"/>
                  </a:lnTo>
                  <a:lnTo>
                    <a:pt x="351" y="40"/>
                  </a:lnTo>
                  <a:lnTo>
                    <a:pt x="273" y="1"/>
                  </a:lnTo>
                  <a:lnTo>
                    <a:pt x="273" y="1"/>
                  </a:lnTo>
                  <a:lnTo>
                    <a:pt x="214" y="1"/>
                  </a:lnTo>
                  <a:lnTo>
                    <a:pt x="214" y="1"/>
                  </a:lnTo>
                  <a:lnTo>
                    <a:pt x="156" y="1"/>
                  </a:lnTo>
                  <a:lnTo>
                    <a:pt x="97" y="4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4" name="Google Shape;2194;p41"/>
            <p:cNvSpPr/>
            <p:nvPr/>
          </p:nvSpPr>
          <p:spPr>
            <a:xfrm>
              <a:off x="2124375" y="593700"/>
              <a:ext cx="20475" cy="22925"/>
            </a:xfrm>
            <a:custGeom>
              <a:avLst/>
              <a:gdLst/>
              <a:ahLst/>
              <a:cxnLst/>
              <a:rect l="l" t="t" r="r" b="b"/>
              <a:pathLst>
                <a:path w="819" h="917" extrusionOk="0">
                  <a:moveTo>
                    <a:pt x="215" y="0"/>
                  </a:moveTo>
                  <a:lnTo>
                    <a:pt x="137" y="20"/>
                  </a:lnTo>
                  <a:lnTo>
                    <a:pt x="59" y="59"/>
                  </a:lnTo>
                  <a:lnTo>
                    <a:pt x="20" y="137"/>
                  </a:lnTo>
                  <a:lnTo>
                    <a:pt x="0" y="215"/>
                  </a:lnTo>
                  <a:lnTo>
                    <a:pt x="0" y="293"/>
                  </a:lnTo>
                  <a:lnTo>
                    <a:pt x="59" y="370"/>
                  </a:lnTo>
                  <a:lnTo>
                    <a:pt x="273" y="604"/>
                  </a:lnTo>
                  <a:lnTo>
                    <a:pt x="409" y="799"/>
                  </a:lnTo>
                  <a:lnTo>
                    <a:pt x="468" y="877"/>
                  </a:lnTo>
                  <a:lnTo>
                    <a:pt x="546" y="916"/>
                  </a:lnTo>
                  <a:lnTo>
                    <a:pt x="624" y="916"/>
                  </a:lnTo>
                  <a:lnTo>
                    <a:pt x="702" y="877"/>
                  </a:lnTo>
                  <a:lnTo>
                    <a:pt x="780" y="838"/>
                  </a:lnTo>
                  <a:lnTo>
                    <a:pt x="819" y="760"/>
                  </a:lnTo>
                  <a:lnTo>
                    <a:pt x="819" y="663"/>
                  </a:lnTo>
                  <a:lnTo>
                    <a:pt x="780" y="585"/>
                  </a:lnTo>
                  <a:lnTo>
                    <a:pt x="702" y="448"/>
                  </a:lnTo>
                  <a:lnTo>
                    <a:pt x="604" y="312"/>
                  </a:lnTo>
                  <a:lnTo>
                    <a:pt x="487" y="176"/>
                  </a:lnTo>
                  <a:lnTo>
                    <a:pt x="371" y="59"/>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5" name="Google Shape;2195;p41"/>
            <p:cNvSpPr/>
            <p:nvPr/>
          </p:nvSpPr>
          <p:spPr>
            <a:xfrm>
              <a:off x="2124375" y="593700"/>
              <a:ext cx="20475" cy="22925"/>
            </a:xfrm>
            <a:custGeom>
              <a:avLst/>
              <a:gdLst/>
              <a:ahLst/>
              <a:cxnLst/>
              <a:rect l="l" t="t" r="r" b="b"/>
              <a:pathLst>
                <a:path w="819" h="917" fill="none" extrusionOk="0">
                  <a:moveTo>
                    <a:pt x="59" y="59"/>
                  </a:moveTo>
                  <a:lnTo>
                    <a:pt x="59" y="59"/>
                  </a:lnTo>
                  <a:lnTo>
                    <a:pt x="20" y="137"/>
                  </a:lnTo>
                  <a:lnTo>
                    <a:pt x="0" y="215"/>
                  </a:lnTo>
                  <a:lnTo>
                    <a:pt x="0" y="293"/>
                  </a:lnTo>
                  <a:lnTo>
                    <a:pt x="59" y="370"/>
                  </a:lnTo>
                  <a:lnTo>
                    <a:pt x="59" y="370"/>
                  </a:lnTo>
                  <a:lnTo>
                    <a:pt x="273" y="604"/>
                  </a:lnTo>
                  <a:lnTo>
                    <a:pt x="273" y="604"/>
                  </a:lnTo>
                  <a:lnTo>
                    <a:pt x="409" y="799"/>
                  </a:lnTo>
                  <a:lnTo>
                    <a:pt x="409" y="799"/>
                  </a:lnTo>
                  <a:lnTo>
                    <a:pt x="468" y="877"/>
                  </a:lnTo>
                  <a:lnTo>
                    <a:pt x="546" y="916"/>
                  </a:lnTo>
                  <a:lnTo>
                    <a:pt x="624" y="916"/>
                  </a:lnTo>
                  <a:lnTo>
                    <a:pt x="702" y="877"/>
                  </a:lnTo>
                  <a:lnTo>
                    <a:pt x="702" y="877"/>
                  </a:lnTo>
                  <a:lnTo>
                    <a:pt x="780" y="838"/>
                  </a:lnTo>
                  <a:lnTo>
                    <a:pt x="819" y="760"/>
                  </a:lnTo>
                  <a:lnTo>
                    <a:pt x="819" y="663"/>
                  </a:lnTo>
                  <a:lnTo>
                    <a:pt x="780" y="585"/>
                  </a:lnTo>
                  <a:lnTo>
                    <a:pt x="780" y="585"/>
                  </a:lnTo>
                  <a:lnTo>
                    <a:pt x="702" y="448"/>
                  </a:lnTo>
                  <a:lnTo>
                    <a:pt x="604" y="312"/>
                  </a:lnTo>
                  <a:lnTo>
                    <a:pt x="487" y="176"/>
                  </a:lnTo>
                  <a:lnTo>
                    <a:pt x="371" y="59"/>
                  </a:lnTo>
                  <a:lnTo>
                    <a:pt x="371" y="59"/>
                  </a:lnTo>
                  <a:lnTo>
                    <a:pt x="293" y="20"/>
                  </a:lnTo>
                  <a:lnTo>
                    <a:pt x="215" y="0"/>
                  </a:lnTo>
                  <a:lnTo>
                    <a:pt x="215" y="0"/>
                  </a:lnTo>
                  <a:lnTo>
                    <a:pt x="137" y="20"/>
                  </a:lnTo>
                  <a:lnTo>
                    <a:pt x="59" y="59"/>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6" name="Google Shape;2196;p41"/>
            <p:cNvSpPr/>
            <p:nvPr/>
          </p:nvSpPr>
          <p:spPr>
            <a:xfrm>
              <a:off x="2147750" y="643375"/>
              <a:ext cx="14650" cy="22925"/>
            </a:xfrm>
            <a:custGeom>
              <a:avLst/>
              <a:gdLst/>
              <a:ahLst/>
              <a:cxnLst/>
              <a:rect l="l" t="t" r="r" b="b"/>
              <a:pathLst>
                <a:path w="586" h="917" extrusionOk="0">
                  <a:moveTo>
                    <a:pt x="215" y="1"/>
                  </a:moveTo>
                  <a:lnTo>
                    <a:pt x="156" y="20"/>
                  </a:lnTo>
                  <a:lnTo>
                    <a:pt x="78" y="59"/>
                  </a:lnTo>
                  <a:lnTo>
                    <a:pt x="40" y="118"/>
                  </a:lnTo>
                  <a:lnTo>
                    <a:pt x="1" y="195"/>
                  </a:lnTo>
                  <a:lnTo>
                    <a:pt x="20" y="293"/>
                  </a:lnTo>
                  <a:lnTo>
                    <a:pt x="156" y="761"/>
                  </a:lnTo>
                  <a:lnTo>
                    <a:pt x="195" y="838"/>
                  </a:lnTo>
                  <a:lnTo>
                    <a:pt x="273" y="897"/>
                  </a:lnTo>
                  <a:lnTo>
                    <a:pt x="351" y="916"/>
                  </a:lnTo>
                  <a:lnTo>
                    <a:pt x="429" y="916"/>
                  </a:lnTo>
                  <a:lnTo>
                    <a:pt x="507" y="877"/>
                  </a:lnTo>
                  <a:lnTo>
                    <a:pt x="566" y="799"/>
                  </a:lnTo>
                  <a:lnTo>
                    <a:pt x="585" y="722"/>
                  </a:lnTo>
                  <a:lnTo>
                    <a:pt x="585" y="644"/>
                  </a:lnTo>
                  <a:lnTo>
                    <a:pt x="429" y="176"/>
                  </a:lnTo>
                  <a:lnTo>
                    <a:pt x="390" y="98"/>
                  </a:lnTo>
                  <a:lnTo>
                    <a:pt x="332" y="40"/>
                  </a:lnTo>
                  <a:lnTo>
                    <a:pt x="273" y="20"/>
                  </a:lnTo>
                  <a:lnTo>
                    <a:pt x="215" y="1"/>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7" name="Google Shape;2197;p41"/>
            <p:cNvSpPr/>
            <p:nvPr/>
          </p:nvSpPr>
          <p:spPr>
            <a:xfrm>
              <a:off x="2147750" y="643375"/>
              <a:ext cx="14650" cy="22925"/>
            </a:xfrm>
            <a:custGeom>
              <a:avLst/>
              <a:gdLst/>
              <a:ahLst/>
              <a:cxnLst/>
              <a:rect l="l" t="t" r="r" b="b"/>
              <a:pathLst>
                <a:path w="586" h="917" fill="none" extrusionOk="0">
                  <a:moveTo>
                    <a:pt x="156" y="20"/>
                  </a:moveTo>
                  <a:lnTo>
                    <a:pt x="156" y="20"/>
                  </a:lnTo>
                  <a:lnTo>
                    <a:pt x="78" y="59"/>
                  </a:lnTo>
                  <a:lnTo>
                    <a:pt x="40" y="118"/>
                  </a:lnTo>
                  <a:lnTo>
                    <a:pt x="1" y="195"/>
                  </a:lnTo>
                  <a:lnTo>
                    <a:pt x="20" y="293"/>
                  </a:lnTo>
                  <a:lnTo>
                    <a:pt x="20" y="293"/>
                  </a:lnTo>
                  <a:lnTo>
                    <a:pt x="156" y="761"/>
                  </a:lnTo>
                  <a:lnTo>
                    <a:pt x="156" y="761"/>
                  </a:lnTo>
                  <a:lnTo>
                    <a:pt x="195" y="838"/>
                  </a:lnTo>
                  <a:lnTo>
                    <a:pt x="273" y="897"/>
                  </a:lnTo>
                  <a:lnTo>
                    <a:pt x="351" y="916"/>
                  </a:lnTo>
                  <a:lnTo>
                    <a:pt x="429" y="916"/>
                  </a:lnTo>
                  <a:lnTo>
                    <a:pt x="429" y="916"/>
                  </a:lnTo>
                  <a:lnTo>
                    <a:pt x="507" y="877"/>
                  </a:lnTo>
                  <a:lnTo>
                    <a:pt x="566" y="799"/>
                  </a:lnTo>
                  <a:lnTo>
                    <a:pt x="585" y="722"/>
                  </a:lnTo>
                  <a:lnTo>
                    <a:pt x="585" y="644"/>
                  </a:lnTo>
                  <a:lnTo>
                    <a:pt x="585" y="644"/>
                  </a:lnTo>
                  <a:lnTo>
                    <a:pt x="429" y="176"/>
                  </a:lnTo>
                  <a:lnTo>
                    <a:pt x="429" y="176"/>
                  </a:lnTo>
                  <a:lnTo>
                    <a:pt x="390" y="98"/>
                  </a:lnTo>
                  <a:lnTo>
                    <a:pt x="332" y="40"/>
                  </a:lnTo>
                  <a:lnTo>
                    <a:pt x="332" y="40"/>
                  </a:lnTo>
                  <a:lnTo>
                    <a:pt x="273" y="20"/>
                  </a:lnTo>
                  <a:lnTo>
                    <a:pt x="215" y="1"/>
                  </a:lnTo>
                  <a:lnTo>
                    <a:pt x="215" y="1"/>
                  </a:lnTo>
                  <a:lnTo>
                    <a:pt x="156" y="20"/>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8" name="Google Shape;2198;p41"/>
            <p:cNvSpPr/>
            <p:nvPr/>
          </p:nvSpPr>
          <p:spPr>
            <a:xfrm>
              <a:off x="2135575" y="663350"/>
              <a:ext cx="14625" cy="21950"/>
            </a:xfrm>
            <a:custGeom>
              <a:avLst/>
              <a:gdLst/>
              <a:ahLst/>
              <a:cxnLst/>
              <a:rect l="l" t="t" r="r" b="b"/>
              <a:pathLst>
                <a:path w="585" h="878" extrusionOk="0">
                  <a:moveTo>
                    <a:pt x="215" y="0"/>
                  </a:moveTo>
                  <a:lnTo>
                    <a:pt x="156" y="20"/>
                  </a:lnTo>
                  <a:lnTo>
                    <a:pt x="98" y="39"/>
                  </a:lnTo>
                  <a:lnTo>
                    <a:pt x="39" y="98"/>
                  </a:lnTo>
                  <a:lnTo>
                    <a:pt x="0" y="176"/>
                  </a:lnTo>
                  <a:lnTo>
                    <a:pt x="0" y="254"/>
                  </a:lnTo>
                  <a:lnTo>
                    <a:pt x="20" y="332"/>
                  </a:lnTo>
                  <a:lnTo>
                    <a:pt x="20" y="351"/>
                  </a:lnTo>
                  <a:lnTo>
                    <a:pt x="156" y="721"/>
                  </a:lnTo>
                  <a:lnTo>
                    <a:pt x="195" y="799"/>
                  </a:lnTo>
                  <a:lnTo>
                    <a:pt x="273" y="858"/>
                  </a:lnTo>
                  <a:lnTo>
                    <a:pt x="351" y="877"/>
                  </a:lnTo>
                  <a:lnTo>
                    <a:pt x="429" y="877"/>
                  </a:lnTo>
                  <a:lnTo>
                    <a:pt x="507" y="838"/>
                  </a:lnTo>
                  <a:lnTo>
                    <a:pt x="565" y="780"/>
                  </a:lnTo>
                  <a:lnTo>
                    <a:pt x="585" y="702"/>
                  </a:lnTo>
                  <a:lnTo>
                    <a:pt x="585" y="605"/>
                  </a:lnTo>
                  <a:lnTo>
                    <a:pt x="507" y="351"/>
                  </a:lnTo>
                  <a:lnTo>
                    <a:pt x="410" y="117"/>
                  </a:lnTo>
                  <a:lnTo>
                    <a:pt x="371" y="78"/>
                  </a:lnTo>
                  <a:lnTo>
                    <a:pt x="351" y="59"/>
                  </a:lnTo>
                  <a:lnTo>
                    <a:pt x="273" y="20"/>
                  </a:lnTo>
                  <a:lnTo>
                    <a:pt x="21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99" name="Google Shape;2199;p41"/>
            <p:cNvSpPr/>
            <p:nvPr/>
          </p:nvSpPr>
          <p:spPr>
            <a:xfrm>
              <a:off x="2135575" y="663350"/>
              <a:ext cx="14625" cy="21950"/>
            </a:xfrm>
            <a:custGeom>
              <a:avLst/>
              <a:gdLst/>
              <a:ahLst/>
              <a:cxnLst/>
              <a:rect l="l" t="t" r="r" b="b"/>
              <a:pathLst>
                <a:path w="585" h="878" fill="none" extrusionOk="0">
                  <a:moveTo>
                    <a:pt x="98" y="39"/>
                  </a:moveTo>
                  <a:lnTo>
                    <a:pt x="98" y="39"/>
                  </a:lnTo>
                  <a:lnTo>
                    <a:pt x="39" y="98"/>
                  </a:lnTo>
                  <a:lnTo>
                    <a:pt x="0" y="176"/>
                  </a:lnTo>
                  <a:lnTo>
                    <a:pt x="0" y="176"/>
                  </a:lnTo>
                  <a:lnTo>
                    <a:pt x="0" y="254"/>
                  </a:lnTo>
                  <a:lnTo>
                    <a:pt x="20" y="332"/>
                  </a:lnTo>
                  <a:lnTo>
                    <a:pt x="20" y="351"/>
                  </a:lnTo>
                  <a:lnTo>
                    <a:pt x="20" y="351"/>
                  </a:lnTo>
                  <a:lnTo>
                    <a:pt x="156" y="721"/>
                  </a:lnTo>
                  <a:lnTo>
                    <a:pt x="156" y="721"/>
                  </a:lnTo>
                  <a:lnTo>
                    <a:pt x="195" y="799"/>
                  </a:lnTo>
                  <a:lnTo>
                    <a:pt x="273" y="858"/>
                  </a:lnTo>
                  <a:lnTo>
                    <a:pt x="351" y="877"/>
                  </a:lnTo>
                  <a:lnTo>
                    <a:pt x="429" y="877"/>
                  </a:lnTo>
                  <a:lnTo>
                    <a:pt x="429" y="877"/>
                  </a:lnTo>
                  <a:lnTo>
                    <a:pt x="507" y="838"/>
                  </a:lnTo>
                  <a:lnTo>
                    <a:pt x="565" y="780"/>
                  </a:lnTo>
                  <a:lnTo>
                    <a:pt x="585" y="702"/>
                  </a:lnTo>
                  <a:lnTo>
                    <a:pt x="585" y="605"/>
                  </a:lnTo>
                  <a:lnTo>
                    <a:pt x="585" y="605"/>
                  </a:lnTo>
                  <a:lnTo>
                    <a:pt x="507" y="351"/>
                  </a:lnTo>
                  <a:lnTo>
                    <a:pt x="410" y="117"/>
                  </a:lnTo>
                  <a:lnTo>
                    <a:pt x="410" y="117"/>
                  </a:lnTo>
                  <a:lnTo>
                    <a:pt x="371" y="78"/>
                  </a:lnTo>
                  <a:lnTo>
                    <a:pt x="351" y="59"/>
                  </a:lnTo>
                  <a:lnTo>
                    <a:pt x="273" y="20"/>
                  </a:lnTo>
                  <a:lnTo>
                    <a:pt x="273" y="20"/>
                  </a:lnTo>
                  <a:lnTo>
                    <a:pt x="215" y="0"/>
                  </a:lnTo>
                  <a:lnTo>
                    <a:pt x="215" y="0"/>
                  </a:lnTo>
                  <a:lnTo>
                    <a:pt x="156" y="20"/>
                  </a:lnTo>
                  <a:lnTo>
                    <a:pt x="98"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0" name="Google Shape;2200;p41"/>
            <p:cNvSpPr/>
            <p:nvPr/>
          </p:nvSpPr>
          <p:spPr>
            <a:xfrm>
              <a:off x="2136550" y="672125"/>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1" name="Google Shape;2201;p41"/>
            <p:cNvSpPr/>
            <p:nvPr/>
          </p:nvSpPr>
          <p:spPr>
            <a:xfrm>
              <a:off x="2155050" y="692100"/>
              <a:ext cx="12200" cy="29725"/>
            </a:xfrm>
            <a:custGeom>
              <a:avLst/>
              <a:gdLst/>
              <a:ahLst/>
              <a:cxnLst/>
              <a:rect l="l" t="t" r="r" b="b"/>
              <a:pathLst>
                <a:path w="488" h="1189" extrusionOk="0">
                  <a:moveTo>
                    <a:pt x="215" y="0"/>
                  </a:moveTo>
                  <a:lnTo>
                    <a:pt x="137" y="20"/>
                  </a:lnTo>
                  <a:lnTo>
                    <a:pt x="59" y="78"/>
                  </a:lnTo>
                  <a:lnTo>
                    <a:pt x="20" y="136"/>
                  </a:lnTo>
                  <a:lnTo>
                    <a:pt x="1" y="214"/>
                  </a:lnTo>
                  <a:lnTo>
                    <a:pt x="20" y="604"/>
                  </a:lnTo>
                  <a:lnTo>
                    <a:pt x="40" y="974"/>
                  </a:lnTo>
                  <a:lnTo>
                    <a:pt x="59" y="1052"/>
                  </a:lnTo>
                  <a:lnTo>
                    <a:pt x="118" y="1130"/>
                  </a:lnTo>
                  <a:lnTo>
                    <a:pt x="176" y="1169"/>
                  </a:lnTo>
                  <a:lnTo>
                    <a:pt x="254" y="1189"/>
                  </a:lnTo>
                  <a:lnTo>
                    <a:pt x="352" y="1169"/>
                  </a:lnTo>
                  <a:lnTo>
                    <a:pt x="410" y="1130"/>
                  </a:lnTo>
                  <a:lnTo>
                    <a:pt x="468" y="1052"/>
                  </a:lnTo>
                  <a:lnTo>
                    <a:pt x="488" y="974"/>
                  </a:lnTo>
                  <a:lnTo>
                    <a:pt x="468" y="604"/>
                  </a:lnTo>
                  <a:lnTo>
                    <a:pt x="429" y="214"/>
                  </a:lnTo>
                  <a:lnTo>
                    <a:pt x="410" y="136"/>
                  </a:lnTo>
                  <a:lnTo>
                    <a:pt x="371" y="78"/>
                  </a:lnTo>
                  <a:lnTo>
                    <a:pt x="293" y="20"/>
                  </a:lnTo>
                  <a:lnTo>
                    <a:pt x="215" y="0"/>
                  </a:lnTo>
                  <a:close/>
                </a:path>
              </a:pathLst>
            </a:custGeom>
            <a:solidFill>
              <a:srgbClr val="B0491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2" name="Google Shape;2202;p41"/>
            <p:cNvSpPr/>
            <p:nvPr/>
          </p:nvSpPr>
          <p:spPr>
            <a:xfrm>
              <a:off x="2155050" y="692100"/>
              <a:ext cx="12200" cy="29725"/>
            </a:xfrm>
            <a:custGeom>
              <a:avLst/>
              <a:gdLst/>
              <a:ahLst/>
              <a:cxnLst/>
              <a:rect l="l" t="t" r="r" b="b"/>
              <a:pathLst>
                <a:path w="488" h="1189" fill="none" extrusionOk="0">
                  <a:moveTo>
                    <a:pt x="59" y="78"/>
                  </a:moveTo>
                  <a:lnTo>
                    <a:pt x="59" y="78"/>
                  </a:lnTo>
                  <a:lnTo>
                    <a:pt x="20" y="136"/>
                  </a:lnTo>
                  <a:lnTo>
                    <a:pt x="1" y="214"/>
                  </a:lnTo>
                  <a:lnTo>
                    <a:pt x="1" y="214"/>
                  </a:lnTo>
                  <a:lnTo>
                    <a:pt x="20" y="604"/>
                  </a:lnTo>
                  <a:lnTo>
                    <a:pt x="40" y="974"/>
                  </a:lnTo>
                  <a:lnTo>
                    <a:pt x="40" y="974"/>
                  </a:lnTo>
                  <a:lnTo>
                    <a:pt x="59" y="1052"/>
                  </a:lnTo>
                  <a:lnTo>
                    <a:pt x="118" y="1130"/>
                  </a:lnTo>
                  <a:lnTo>
                    <a:pt x="176" y="1169"/>
                  </a:lnTo>
                  <a:lnTo>
                    <a:pt x="254" y="1189"/>
                  </a:lnTo>
                  <a:lnTo>
                    <a:pt x="254" y="1189"/>
                  </a:lnTo>
                  <a:lnTo>
                    <a:pt x="352" y="1169"/>
                  </a:lnTo>
                  <a:lnTo>
                    <a:pt x="410" y="1130"/>
                  </a:lnTo>
                  <a:lnTo>
                    <a:pt x="468" y="1052"/>
                  </a:lnTo>
                  <a:lnTo>
                    <a:pt x="488" y="974"/>
                  </a:lnTo>
                  <a:lnTo>
                    <a:pt x="488" y="974"/>
                  </a:lnTo>
                  <a:lnTo>
                    <a:pt x="468" y="604"/>
                  </a:lnTo>
                  <a:lnTo>
                    <a:pt x="429" y="214"/>
                  </a:lnTo>
                  <a:lnTo>
                    <a:pt x="429" y="214"/>
                  </a:lnTo>
                  <a:lnTo>
                    <a:pt x="410" y="136"/>
                  </a:lnTo>
                  <a:lnTo>
                    <a:pt x="371" y="78"/>
                  </a:lnTo>
                  <a:lnTo>
                    <a:pt x="371" y="78"/>
                  </a:lnTo>
                  <a:lnTo>
                    <a:pt x="293" y="20"/>
                  </a:lnTo>
                  <a:lnTo>
                    <a:pt x="215" y="0"/>
                  </a:lnTo>
                  <a:lnTo>
                    <a:pt x="215" y="0"/>
                  </a:lnTo>
                  <a:lnTo>
                    <a:pt x="137" y="20"/>
                  </a:lnTo>
                  <a:lnTo>
                    <a:pt x="59" y="78"/>
                  </a:lnTo>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3" name="Google Shape;2203;p41"/>
            <p:cNvSpPr/>
            <p:nvPr/>
          </p:nvSpPr>
          <p:spPr>
            <a:xfrm>
              <a:off x="1385925" y="537200"/>
              <a:ext cx="764275" cy="624000"/>
            </a:xfrm>
            <a:custGeom>
              <a:avLst/>
              <a:gdLst/>
              <a:ahLst/>
              <a:cxnLst/>
              <a:rect l="l" t="t" r="r" b="b"/>
              <a:pathLst>
                <a:path w="30571" h="24960" extrusionOk="0">
                  <a:moveTo>
                    <a:pt x="9197" y="0"/>
                  </a:moveTo>
                  <a:lnTo>
                    <a:pt x="8768" y="20"/>
                  </a:lnTo>
                  <a:lnTo>
                    <a:pt x="8359" y="78"/>
                  </a:lnTo>
                  <a:lnTo>
                    <a:pt x="7833" y="156"/>
                  </a:lnTo>
                  <a:lnTo>
                    <a:pt x="7346" y="273"/>
                  </a:lnTo>
                  <a:lnTo>
                    <a:pt x="6859" y="429"/>
                  </a:lnTo>
                  <a:lnTo>
                    <a:pt x="6372" y="624"/>
                  </a:lnTo>
                  <a:lnTo>
                    <a:pt x="5807" y="877"/>
                  </a:lnTo>
                  <a:lnTo>
                    <a:pt x="5281" y="1169"/>
                  </a:lnTo>
                  <a:lnTo>
                    <a:pt x="4774" y="1500"/>
                  </a:lnTo>
                  <a:lnTo>
                    <a:pt x="4268" y="1851"/>
                  </a:lnTo>
                  <a:lnTo>
                    <a:pt x="3800" y="2241"/>
                  </a:lnTo>
                  <a:lnTo>
                    <a:pt x="3371" y="2630"/>
                  </a:lnTo>
                  <a:lnTo>
                    <a:pt x="2982" y="3059"/>
                  </a:lnTo>
                  <a:lnTo>
                    <a:pt x="2612" y="3507"/>
                  </a:lnTo>
                  <a:lnTo>
                    <a:pt x="2241" y="4014"/>
                  </a:lnTo>
                  <a:lnTo>
                    <a:pt x="1891" y="4559"/>
                  </a:lnTo>
                  <a:lnTo>
                    <a:pt x="1598" y="5144"/>
                  </a:lnTo>
                  <a:lnTo>
                    <a:pt x="1306" y="5748"/>
                  </a:lnTo>
                  <a:lnTo>
                    <a:pt x="1170" y="6099"/>
                  </a:lnTo>
                  <a:lnTo>
                    <a:pt x="1053" y="6430"/>
                  </a:lnTo>
                  <a:lnTo>
                    <a:pt x="936" y="6781"/>
                  </a:lnTo>
                  <a:lnTo>
                    <a:pt x="838" y="7112"/>
                  </a:lnTo>
                  <a:lnTo>
                    <a:pt x="741" y="7463"/>
                  </a:lnTo>
                  <a:lnTo>
                    <a:pt x="663" y="7833"/>
                  </a:lnTo>
                  <a:lnTo>
                    <a:pt x="605" y="8183"/>
                  </a:lnTo>
                  <a:lnTo>
                    <a:pt x="546" y="8554"/>
                  </a:lnTo>
                  <a:lnTo>
                    <a:pt x="468" y="9216"/>
                  </a:lnTo>
                  <a:lnTo>
                    <a:pt x="449" y="9859"/>
                  </a:lnTo>
                  <a:lnTo>
                    <a:pt x="468" y="10502"/>
                  </a:lnTo>
                  <a:lnTo>
                    <a:pt x="527" y="11106"/>
                  </a:lnTo>
                  <a:lnTo>
                    <a:pt x="624" y="11652"/>
                  </a:lnTo>
                  <a:lnTo>
                    <a:pt x="741" y="12158"/>
                  </a:lnTo>
                  <a:lnTo>
                    <a:pt x="877" y="12645"/>
                  </a:lnTo>
                  <a:lnTo>
                    <a:pt x="1072" y="13132"/>
                  </a:lnTo>
                  <a:lnTo>
                    <a:pt x="1248" y="13542"/>
                  </a:lnTo>
                  <a:lnTo>
                    <a:pt x="1462" y="13912"/>
                  </a:lnTo>
                  <a:lnTo>
                    <a:pt x="1696" y="14282"/>
                  </a:lnTo>
                  <a:lnTo>
                    <a:pt x="1949" y="14633"/>
                  </a:lnTo>
                  <a:lnTo>
                    <a:pt x="2202" y="14944"/>
                  </a:lnTo>
                  <a:lnTo>
                    <a:pt x="2475" y="15237"/>
                  </a:lnTo>
                  <a:lnTo>
                    <a:pt x="2495" y="15295"/>
                  </a:lnTo>
                  <a:lnTo>
                    <a:pt x="2475" y="15334"/>
                  </a:lnTo>
                  <a:lnTo>
                    <a:pt x="2436" y="15354"/>
                  </a:lnTo>
                  <a:lnTo>
                    <a:pt x="2417" y="15392"/>
                  </a:lnTo>
                  <a:lnTo>
                    <a:pt x="2397" y="15412"/>
                  </a:lnTo>
                  <a:lnTo>
                    <a:pt x="2105" y="15607"/>
                  </a:lnTo>
                  <a:lnTo>
                    <a:pt x="1793" y="15841"/>
                  </a:lnTo>
                  <a:lnTo>
                    <a:pt x="1462" y="16113"/>
                  </a:lnTo>
                  <a:lnTo>
                    <a:pt x="1189" y="16347"/>
                  </a:lnTo>
                  <a:lnTo>
                    <a:pt x="936" y="16620"/>
                  </a:lnTo>
                  <a:lnTo>
                    <a:pt x="722" y="16893"/>
                  </a:lnTo>
                  <a:lnTo>
                    <a:pt x="566" y="17107"/>
                  </a:lnTo>
                  <a:lnTo>
                    <a:pt x="429" y="17321"/>
                  </a:lnTo>
                  <a:lnTo>
                    <a:pt x="312" y="17516"/>
                  </a:lnTo>
                  <a:lnTo>
                    <a:pt x="215" y="17731"/>
                  </a:lnTo>
                  <a:lnTo>
                    <a:pt x="137" y="17945"/>
                  </a:lnTo>
                  <a:lnTo>
                    <a:pt x="98" y="18120"/>
                  </a:lnTo>
                  <a:lnTo>
                    <a:pt x="40" y="18412"/>
                  </a:lnTo>
                  <a:lnTo>
                    <a:pt x="1" y="18763"/>
                  </a:lnTo>
                  <a:lnTo>
                    <a:pt x="40" y="19133"/>
                  </a:lnTo>
                  <a:lnTo>
                    <a:pt x="79" y="19328"/>
                  </a:lnTo>
                  <a:lnTo>
                    <a:pt x="118" y="19504"/>
                  </a:lnTo>
                  <a:lnTo>
                    <a:pt x="215" y="19815"/>
                  </a:lnTo>
                  <a:lnTo>
                    <a:pt x="332" y="20030"/>
                  </a:lnTo>
                  <a:lnTo>
                    <a:pt x="449" y="20244"/>
                  </a:lnTo>
                  <a:lnTo>
                    <a:pt x="566" y="20439"/>
                  </a:lnTo>
                  <a:lnTo>
                    <a:pt x="702" y="20634"/>
                  </a:lnTo>
                  <a:lnTo>
                    <a:pt x="936" y="20926"/>
                  </a:lnTo>
                  <a:lnTo>
                    <a:pt x="1189" y="21179"/>
                  </a:lnTo>
                  <a:lnTo>
                    <a:pt x="1481" y="21452"/>
                  </a:lnTo>
                  <a:lnTo>
                    <a:pt x="1793" y="21705"/>
                  </a:lnTo>
                  <a:lnTo>
                    <a:pt x="2066" y="21900"/>
                  </a:lnTo>
                  <a:lnTo>
                    <a:pt x="2358" y="22095"/>
                  </a:lnTo>
                  <a:lnTo>
                    <a:pt x="2650" y="22270"/>
                  </a:lnTo>
                  <a:lnTo>
                    <a:pt x="2962" y="22465"/>
                  </a:lnTo>
                  <a:lnTo>
                    <a:pt x="3625" y="22796"/>
                  </a:lnTo>
                  <a:lnTo>
                    <a:pt x="4346" y="23128"/>
                  </a:lnTo>
                  <a:lnTo>
                    <a:pt x="5047" y="23400"/>
                  </a:lnTo>
                  <a:lnTo>
                    <a:pt x="5787" y="23673"/>
                  </a:lnTo>
                  <a:lnTo>
                    <a:pt x="6528" y="23887"/>
                  </a:lnTo>
                  <a:lnTo>
                    <a:pt x="7327" y="24102"/>
                  </a:lnTo>
                  <a:lnTo>
                    <a:pt x="7424" y="24141"/>
                  </a:lnTo>
                  <a:lnTo>
                    <a:pt x="7521" y="24160"/>
                  </a:lnTo>
                  <a:lnTo>
                    <a:pt x="8437" y="24336"/>
                  </a:lnTo>
                  <a:lnTo>
                    <a:pt x="9372" y="24511"/>
                  </a:lnTo>
                  <a:lnTo>
                    <a:pt x="10327" y="24647"/>
                  </a:lnTo>
                  <a:lnTo>
                    <a:pt x="11301" y="24764"/>
                  </a:lnTo>
                  <a:lnTo>
                    <a:pt x="12295" y="24842"/>
                  </a:lnTo>
                  <a:lnTo>
                    <a:pt x="13289" y="24920"/>
                  </a:lnTo>
                  <a:lnTo>
                    <a:pt x="14302" y="24959"/>
                  </a:lnTo>
                  <a:lnTo>
                    <a:pt x="16270" y="24959"/>
                  </a:lnTo>
                  <a:lnTo>
                    <a:pt x="17224" y="24920"/>
                  </a:lnTo>
                  <a:lnTo>
                    <a:pt x="18160" y="24862"/>
                  </a:lnTo>
                  <a:lnTo>
                    <a:pt x="19075" y="24784"/>
                  </a:lnTo>
                  <a:lnTo>
                    <a:pt x="19991" y="24686"/>
                  </a:lnTo>
                  <a:lnTo>
                    <a:pt x="20887" y="24569"/>
                  </a:lnTo>
                  <a:lnTo>
                    <a:pt x="21784" y="24414"/>
                  </a:lnTo>
                  <a:lnTo>
                    <a:pt x="22641" y="24258"/>
                  </a:lnTo>
                  <a:lnTo>
                    <a:pt x="23303" y="24102"/>
                  </a:lnTo>
                  <a:lnTo>
                    <a:pt x="24083" y="23887"/>
                  </a:lnTo>
                  <a:lnTo>
                    <a:pt x="24843" y="23654"/>
                  </a:lnTo>
                  <a:lnTo>
                    <a:pt x="25544" y="23400"/>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9149" y="21394"/>
                  </a:lnTo>
                  <a:lnTo>
                    <a:pt x="29402" y="21160"/>
                  </a:lnTo>
                  <a:lnTo>
                    <a:pt x="29655" y="20906"/>
                  </a:lnTo>
                  <a:lnTo>
                    <a:pt x="29870" y="20634"/>
                  </a:lnTo>
                  <a:lnTo>
                    <a:pt x="30025" y="20419"/>
                  </a:lnTo>
                  <a:lnTo>
                    <a:pt x="30142" y="20225"/>
                  </a:lnTo>
                  <a:lnTo>
                    <a:pt x="30259" y="20010"/>
                  </a:lnTo>
                  <a:lnTo>
                    <a:pt x="30357" y="19815"/>
                  </a:lnTo>
                  <a:lnTo>
                    <a:pt x="30474" y="19484"/>
                  </a:lnTo>
                  <a:lnTo>
                    <a:pt x="30532" y="19133"/>
                  </a:lnTo>
                  <a:lnTo>
                    <a:pt x="30551" y="18939"/>
                  </a:lnTo>
                  <a:lnTo>
                    <a:pt x="30571" y="18763"/>
                  </a:lnTo>
                  <a:lnTo>
                    <a:pt x="30551" y="18412"/>
                  </a:lnTo>
                  <a:lnTo>
                    <a:pt x="30474" y="18081"/>
                  </a:lnTo>
                  <a:lnTo>
                    <a:pt x="30376" y="17770"/>
                  </a:lnTo>
                  <a:lnTo>
                    <a:pt x="30357" y="17711"/>
                  </a:lnTo>
                  <a:lnTo>
                    <a:pt x="30337" y="17672"/>
                  </a:lnTo>
                  <a:lnTo>
                    <a:pt x="30240" y="17477"/>
                  </a:lnTo>
                  <a:lnTo>
                    <a:pt x="30123" y="17282"/>
                  </a:lnTo>
                  <a:lnTo>
                    <a:pt x="30006" y="17088"/>
                  </a:lnTo>
                  <a:lnTo>
                    <a:pt x="29870" y="16912"/>
                  </a:lnTo>
                  <a:lnTo>
                    <a:pt x="29831" y="16854"/>
                  </a:lnTo>
                  <a:lnTo>
                    <a:pt x="29792" y="16815"/>
                  </a:lnTo>
                  <a:lnTo>
                    <a:pt x="29772" y="16776"/>
                  </a:lnTo>
                  <a:lnTo>
                    <a:pt x="29655" y="16639"/>
                  </a:lnTo>
                  <a:lnTo>
                    <a:pt x="29382" y="16367"/>
                  </a:lnTo>
                  <a:lnTo>
                    <a:pt x="29363" y="16328"/>
                  </a:lnTo>
                  <a:lnTo>
                    <a:pt x="29324" y="16308"/>
                  </a:lnTo>
                  <a:lnTo>
                    <a:pt x="29305" y="16289"/>
                  </a:lnTo>
                  <a:lnTo>
                    <a:pt x="29285" y="16250"/>
                  </a:lnTo>
                  <a:lnTo>
                    <a:pt x="29246" y="16230"/>
                  </a:lnTo>
                  <a:lnTo>
                    <a:pt x="29188" y="16172"/>
                  </a:lnTo>
                  <a:lnTo>
                    <a:pt x="28856" y="15899"/>
                  </a:lnTo>
                  <a:lnTo>
                    <a:pt x="28817" y="15860"/>
                  </a:lnTo>
                  <a:lnTo>
                    <a:pt x="28798" y="15841"/>
                  </a:lnTo>
                  <a:lnTo>
                    <a:pt x="28720" y="15802"/>
                  </a:lnTo>
                  <a:lnTo>
                    <a:pt x="28701" y="15763"/>
                  </a:lnTo>
                  <a:lnTo>
                    <a:pt x="28662" y="15743"/>
                  </a:lnTo>
                  <a:lnTo>
                    <a:pt x="28603" y="15704"/>
                  </a:lnTo>
                  <a:lnTo>
                    <a:pt x="28291" y="15490"/>
                  </a:lnTo>
                  <a:lnTo>
                    <a:pt x="28252" y="15431"/>
                  </a:lnTo>
                  <a:lnTo>
                    <a:pt x="28252" y="15412"/>
                  </a:lnTo>
                  <a:lnTo>
                    <a:pt x="28252" y="15392"/>
                  </a:lnTo>
                  <a:lnTo>
                    <a:pt x="28272" y="15373"/>
                  </a:lnTo>
                  <a:lnTo>
                    <a:pt x="28311" y="15354"/>
                  </a:lnTo>
                  <a:lnTo>
                    <a:pt x="28584" y="14925"/>
                  </a:lnTo>
                  <a:lnTo>
                    <a:pt x="28856" y="14457"/>
                  </a:lnTo>
                  <a:lnTo>
                    <a:pt x="29051" y="14068"/>
                  </a:lnTo>
                  <a:lnTo>
                    <a:pt x="29227" y="13658"/>
                  </a:lnTo>
                  <a:lnTo>
                    <a:pt x="29363" y="13308"/>
                  </a:lnTo>
                  <a:lnTo>
                    <a:pt x="29499" y="12957"/>
                  </a:lnTo>
                  <a:lnTo>
                    <a:pt x="29597" y="12626"/>
                  </a:lnTo>
                  <a:lnTo>
                    <a:pt x="29694" y="12275"/>
                  </a:lnTo>
                  <a:lnTo>
                    <a:pt x="29870" y="11593"/>
                  </a:lnTo>
                  <a:lnTo>
                    <a:pt x="29986" y="10892"/>
                  </a:lnTo>
                  <a:lnTo>
                    <a:pt x="30045" y="10151"/>
                  </a:lnTo>
                  <a:lnTo>
                    <a:pt x="30084" y="9469"/>
                  </a:lnTo>
                  <a:lnTo>
                    <a:pt x="30045" y="8748"/>
                  </a:lnTo>
                  <a:lnTo>
                    <a:pt x="29986" y="8047"/>
                  </a:lnTo>
                  <a:lnTo>
                    <a:pt x="29870" y="7385"/>
                  </a:lnTo>
                  <a:lnTo>
                    <a:pt x="29714" y="6761"/>
                  </a:lnTo>
                  <a:lnTo>
                    <a:pt x="29519" y="6138"/>
                  </a:lnTo>
                  <a:lnTo>
                    <a:pt x="29305" y="5553"/>
                  </a:lnTo>
                  <a:lnTo>
                    <a:pt x="29012" y="4949"/>
                  </a:lnTo>
                  <a:lnTo>
                    <a:pt x="28701" y="4365"/>
                  </a:lnTo>
                  <a:lnTo>
                    <a:pt x="28350" y="3819"/>
                  </a:lnTo>
                  <a:lnTo>
                    <a:pt x="27980" y="3293"/>
                  </a:lnTo>
                  <a:lnTo>
                    <a:pt x="27609" y="2825"/>
                  </a:lnTo>
                  <a:lnTo>
                    <a:pt x="27239" y="2436"/>
                  </a:lnTo>
                  <a:lnTo>
                    <a:pt x="26830" y="2046"/>
                  </a:lnTo>
                  <a:lnTo>
                    <a:pt x="26401" y="1676"/>
                  </a:lnTo>
                  <a:lnTo>
                    <a:pt x="25992" y="1384"/>
                  </a:lnTo>
                  <a:lnTo>
                    <a:pt x="25583" y="1130"/>
                  </a:lnTo>
                  <a:lnTo>
                    <a:pt x="25154" y="896"/>
                  </a:lnTo>
                  <a:lnTo>
                    <a:pt x="24726" y="702"/>
                  </a:lnTo>
                  <a:lnTo>
                    <a:pt x="24258" y="526"/>
                  </a:lnTo>
                  <a:lnTo>
                    <a:pt x="23791" y="390"/>
                  </a:lnTo>
                  <a:lnTo>
                    <a:pt x="23342" y="273"/>
                  </a:lnTo>
                  <a:lnTo>
                    <a:pt x="22894" y="195"/>
                  </a:lnTo>
                  <a:lnTo>
                    <a:pt x="22368" y="156"/>
                  </a:lnTo>
                  <a:lnTo>
                    <a:pt x="21862" y="137"/>
                  </a:lnTo>
                  <a:lnTo>
                    <a:pt x="21803" y="137"/>
                  </a:lnTo>
                  <a:lnTo>
                    <a:pt x="21297" y="156"/>
                  </a:lnTo>
                  <a:lnTo>
                    <a:pt x="20771" y="195"/>
                  </a:lnTo>
                  <a:lnTo>
                    <a:pt x="20244" y="292"/>
                  </a:lnTo>
                  <a:lnTo>
                    <a:pt x="19757" y="409"/>
                  </a:lnTo>
                  <a:lnTo>
                    <a:pt x="19270" y="565"/>
                  </a:lnTo>
                  <a:lnTo>
                    <a:pt x="18803" y="741"/>
                  </a:lnTo>
                  <a:lnTo>
                    <a:pt x="18394" y="935"/>
                  </a:lnTo>
                  <a:lnTo>
                    <a:pt x="18004" y="1150"/>
                  </a:lnTo>
                  <a:lnTo>
                    <a:pt x="17614" y="1384"/>
                  </a:lnTo>
                  <a:lnTo>
                    <a:pt x="17263" y="1637"/>
                  </a:lnTo>
                  <a:lnTo>
                    <a:pt x="16952" y="1890"/>
                  </a:lnTo>
                  <a:lnTo>
                    <a:pt x="16659" y="2163"/>
                  </a:lnTo>
                  <a:lnTo>
                    <a:pt x="16426" y="2436"/>
                  </a:lnTo>
                  <a:lnTo>
                    <a:pt x="16172" y="2728"/>
                  </a:lnTo>
                  <a:lnTo>
                    <a:pt x="15919" y="3059"/>
                  </a:lnTo>
                  <a:lnTo>
                    <a:pt x="15724" y="3390"/>
                  </a:lnTo>
                  <a:lnTo>
                    <a:pt x="15549" y="3722"/>
                  </a:lnTo>
                  <a:lnTo>
                    <a:pt x="15393" y="4072"/>
                  </a:lnTo>
                  <a:lnTo>
                    <a:pt x="15296" y="4267"/>
                  </a:lnTo>
                  <a:lnTo>
                    <a:pt x="15276" y="4326"/>
                  </a:lnTo>
                  <a:lnTo>
                    <a:pt x="15237" y="4326"/>
                  </a:lnTo>
                  <a:lnTo>
                    <a:pt x="15198" y="4306"/>
                  </a:lnTo>
                  <a:lnTo>
                    <a:pt x="15179" y="4306"/>
                  </a:lnTo>
                  <a:lnTo>
                    <a:pt x="15140" y="4287"/>
                  </a:lnTo>
                  <a:lnTo>
                    <a:pt x="15101" y="4248"/>
                  </a:lnTo>
                  <a:lnTo>
                    <a:pt x="15023" y="4033"/>
                  </a:lnTo>
                  <a:lnTo>
                    <a:pt x="14847" y="3644"/>
                  </a:lnTo>
                  <a:lnTo>
                    <a:pt x="14633" y="3273"/>
                  </a:lnTo>
                  <a:lnTo>
                    <a:pt x="14419" y="2942"/>
                  </a:lnTo>
                  <a:lnTo>
                    <a:pt x="14165" y="2592"/>
                  </a:lnTo>
                  <a:lnTo>
                    <a:pt x="13854" y="2202"/>
                  </a:lnTo>
                  <a:lnTo>
                    <a:pt x="13503" y="1851"/>
                  </a:lnTo>
                  <a:lnTo>
                    <a:pt x="13133" y="1500"/>
                  </a:lnTo>
                  <a:lnTo>
                    <a:pt x="12743" y="1169"/>
                  </a:lnTo>
                  <a:lnTo>
                    <a:pt x="12431" y="955"/>
                  </a:lnTo>
                  <a:lnTo>
                    <a:pt x="12120" y="760"/>
                  </a:lnTo>
                  <a:lnTo>
                    <a:pt x="11827" y="604"/>
                  </a:lnTo>
                  <a:lnTo>
                    <a:pt x="11516" y="468"/>
                  </a:lnTo>
                  <a:lnTo>
                    <a:pt x="11145" y="312"/>
                  </a:lnTo>
                  <a:lnTo>
                    <a:pt x="10775" y="195"/>
                  </a:lnTo>
                  <a:lnTo>
                    <a:pt x="10405" y="117"/>
                  </a:lnTo>
                  <a:lnTo>
                    <a:pt x="10035" y="59"/>
                  </a:lnTo>
                  <a:lnTo>
                    <a:pt x="9645" y="20"/>
                  </a:lnTo>
                  <a:lnTo>
                    <a:pt x="9275" y="0"/>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4" name="Google Shape;2204;p41"/>
            <p:cNvSpPr/>
            <p:nvPr/>
          </p:nvSpPr>
          <p:spPr>
            <a:xfrm>
              <a:off x="1385925" y="537200"/>
              <a:ext cx="764275" cy="624000"/>
            </a:xfrm>
            <a:custGeom>
              <a:avLst/>
              <a:gdLst/>
              <a:ahLst/>
              <a:cxnLst/>
              <a:rect l="l" t="t" r="r" b="b"/>
              <a:pathLst>
                <a:path w="30571" h="24960" fill="none" extrusionOk="0">
                  <a:moveTo>
                    <a:pt x="9275" y="0"/>
                  </a:moveTo>
                  <a:lnTo>
                    <a:pt x="9275" y="0"/>
                  </a:lnTo>
                  <a:lnTo>
                    <a:pt x="9197" y="0"/>
                  </a:lnTo>
                  <a:lnTo>
                    <a:pt x="9197" y="0"/>
                  </a:lnTo>
                  <a:lnTo>
                    <a:pt x="8768" y="20"/>
                  </a:lnTo>
                  <a:lnTo>
                    <a:pt x="8359" y="78"/>
                  </a:lnTo>
                  <a:lnTo>
                    <a:pt x="8359" y="78"/>
                  </a:lnTo>
                  <a:lnTo>
                    <a:pt x="7833" y="156"/>
                  </a:lnTo>
                  <a:lnTo>
                    <a:pt x="7346" y="273"/>
                  </a:lnTo>
                  <a:lnTo>
                    <a:pt x="7346" y="273"/>
                  </a:lnTo>
                  <a:lnTo>
                    <a:pt x="6859" y="429"/>
                  </a:lnTo>
                  <a:lnTo>
                    <a:pt x="6372" y="624"/>
                  </a:lnTo>
                  <a:lnTo>
                    <a:pt x="6372" y="624"/>
                  </a:lnTo>
                  <a:lnTo>
                    <a:pt x="5807" y="877"/>
                  </a:lnTo>
                  <a:lnTo>
                    <a:pt x="5281" y="1169"/>
                  </a:lnTo>
                  <a:lnTo>
                    <a:pt x="5281" y="1169"/>
                  </a:lnTo>
                  <a:lnTo>
                    <a:pt x="4774" y="1500"/>
                  </a:lnTo>
                  <a:lnTo>
                    <a:pt x="4268" y="1851"/>
                  </a:lnTo>
                  <a:lnTo>
                    <a:pt x="4268" y="1851"/>
                  </a:lnTo>
                  <a:lnTo>
                    <a:pt x="3800" y="2241"/>
                  </a:lnTo>
                  <a:lnTo>
                    <a:pt x="3371" y="2630"/>
                  </a:lnTo>
                  <a:lnTo>
                    <a:pt x="3371" y="2630"/>
                  </a:lnTo>
                  <a:lnTo>
                    <a:pt x="2982" y="3059"/>
                  </a:lnTo>
                  <a:lnTo>
                    <a:pt x="2612" y="3507"/>
                  </a:lnTo>
                  <a:lnTo>
                    <a:pt x="2612" y="3507"/>
                  </a:lnTo>
                  <a:lnTo>
                    <a:pt x="2241" y="4014"/>
                  </a:lnTo>
                  <a:lnTo>
                    <a:pt x="1891" y="4559"/>
                  </a:lnTo>
                  <a:lnTo>
                    <a:pt x="1598" y="5144"/>
                  </a:lnTo>
                  <a:lnTo>
                    <a:pt x="1306" y="5748"/>
                  </a:lnTo>
                  <a:lnTo>
                    <a:pt x="1306" y="5748"/>
                  </a:lnTo>
                  <a:lnTo>
                    <a:pt x="1170" y="6099"/>
                  </a:lnTo>
                  <a:lnTo>
                    <a:pt x="1053" y="6430"/>
                  </a:lnTo>
                  <a:lnTo>
                    <a:pt x="936" y="6781"/>
                  </a:lnTo>
                  <a:lnTo>
                    <a:pt x="838" y="7112"/>
                  </a:lnTo>
                  <a:lnTo>
                    <a:pt x="741" y="7463"/>
                  </a:lnTo>
                  <a:lnTo>
                    <a:pt x="663" y="7833"/>
                  </a:lnTo>
                  <a:lnTo>
                    <a:pt x="605" y="8183"/>
                  </a:lnTo>
                  <a:lnTo>
                    <a:pt x="546" y="8554"/>
                  </a:lnTo>
                  <a:lnTo>
                    <a:pt x="546" y="8554"/>
                  </a:lnTo>
                  <a:lnTo>
                    <a:pt x="468" y="9216"/>
                  </a:lnTo>
                  <a:lnTo>
                    <a:pt x="449" y="9859"/>
                  </a:lnTo>
                  <a:lnTo>
                    <a:pt x="449" y="9859"/>
                  </a:lnTo>
                  <a:lnTo>
                    <a:pt x="468" y="10502"/>
                  </a:lnTo>
                  <a:lnTo>
                    <a:pt x="527" y="11106"/>
                  </a:lnTo>
                  <a:lnTo>
                    <a:pt x="527" y="11106"/>
                  </a:lnTo>
                  <a:lnTo>
                    <a:pt x="624" y="11652"/>
                  </a:lnTo>
                  <a:lnTo>
                    <a:pt x="741" y="12158"/>
                  </a:lnTo>
                  <a:lnTo>
                    <a:pt x="741" y="12158"/>
                  </a:lnTo>
                  <a:lnTo>
                    <a:pt x="877" y="12645"/>
                  </a:lnTo>
                  <a:lnTo>
                    <a:pt x="1072" y="13132"/>
                  </a:lnTo>
                  <a:lnTo>
                    <a:pt x="1072" y="13132"/>
                  </a:lnTo>
                  <a:lnTo>
                    <a:pt x="1248" y="13542"/>
                  </a:lnTo>
                  <a:lnTo>
                    <a:pt x="1462" y="13912"/>
                  </a:lnTo>
                  <a:lnTo>
                    <a:pt x="1462" y="13912"/>
                  </a:lnTo>
                  <a:lnTo>
                    <a:pt x="1696" y="14282"/>
                  </a:lnTo>
                  <a:lnTo>
                    <a:pt x="1949" y="14633"/>
                  </a:lnTo>
                  <a:lnTo>
                    <a:pt x="1949" y="14633"/>
                  </a:lnTo>
                  <a:lnTo>
                    <a:pt x="2202" y="14944"/>
                  </a:lnTo>
                  <a:lnTo>
                    <a:pt x="2475" y="15237"/>
                  </a:lnTo>
                  <a:lnTo>
                    <a:pt x="2475" y="15237"/>
                  </a:lnTo>
                  <a:lnTo>
                    <a:pt x="2495" y="15295"/>
                  </a:lnTo>
                  <a:lnTo>
                    <a:pt x="2495" y="15295"/>
                  </a:lnTo>
                  <a:lnTo>
                    <a:pt x="2475" y="15334"/>
                  </a:lnTo>
                  <a:lnTo>
                    <a:pt x="2475" y="15334"/>
                  </a:lnTo>
                  <a:lnTo>
                    <a:pt x="2436" y="15354"/>
                  </a:lnTo>
                  <a:lnTo>
                    <a:pt x="2436" y="15354"/>
                  </a:lnTo>
                  <a:lnTo>
                    <a:pt x="2417" y="15392"/>
                  </a:lnTo>
                  <a:lnTo>
                    <a:pt x="2397" y="15412"/>
                  </a:lnTo>
                  <a:lnTo>
                    <a:pt x="2397" y="15412"/>
                  </a:lnTo>
                  <a:lnTo>
                    <a:pt x="2105" y="15607"/>
                  </a:lnTo>
                  <a:lnTo>
                    <a:pt x="1793" y="15841"/>
                  </a:lnTo>
                  <a:lnTo>
                    <a:pt x="1793" y="15841"/>
                  </a:lnTo>
                  <a:lnTo>
                    <a:pt x="1462" y="16113"/>
                  </a:lnTo>
                  <a:lnTo>
                    <a:pt x="1189" y="16347"/>
                  </a:lnTo>
                  <a:lnTo>
                    <a:pt x="1189" y="16347"/>
                  </a:lnTo>
                  <a:lnTo>
                    <a:pt x="936" y="16620"/>
                  </a:lnTo>
                  <a:lnTo>
                    <a:pt x="722" y="16893"/>
                  </a:lnTo>
                  <a:lnTo>
                    <a:pt x="722" y="16893"/>
                  </a:lnTo>
                  <a:lnTo>
                    <a:pt x="566" y="17107"/>
                  </a:lnTo>
                  <a:lnTo>
                    <a:pt x="429" y="17321"/>
                  </a:lnTo>
                  <a:lnTo>
                    <a:pt x="429" y="17321"/>
                  </a:lnTo>
                  <a:lnTo>
                    <a:pt x="312" y="17516"/>
                  </a:lnTo>
                  <a:lnTo>
                    <a:pt x="215" y="17731"/>
                  </a:lnTo>
                  <a:lnTo>
                    <a:pt x="215" y="17731"/>
                  </a:lnTo>
                  <a:lnTo>
                    <a:pt x="137" y="17945"/>
                  </a:lnTo>
                  <a:lnTo>
                    <a:pt x="98" y="18120"/>
                  </a:lnTo>
                  <a:lnTo>
                    <a:pt x="98" y="18120"/>
                  </a:lnTo>
                  <a:lnTo>
                    <a:pt x="40" y="18412"/>
                  </a:lnTo>
                  <a:lnTo>
                    <a:pt x="40" y="18412"/>
                  </a:lnTo>
                  <a:lnTo>
                    <a:pt x="1" y="18763"/>
                  </a:lnTo>
                  <a:lnTo>
                    <a:pt x="1" y="18763"/>
                  </a:lnTo>
                  <a:lnTo>
                    <a:pt x="40" y="19133"/>
                  </a:lnTo>
                  <a:lnTo>
                    <a:pt x="40" y="19133"/>
                  </a:lnTo>
                  <a:lnTo>
                    <a:pt x="79" y="19328"/>
                  </a:lnTo>
                  <a:lnTo>
                    <a:pt x="118" y="19504"/>
                  </a:lnTo>
                  <a:lnTo>
                    <a:pt x="118" y="19504"/>
                  </a:lnTo>
                  <a:lnTo>
                    <a:pt x="215" y="19815"/>
                  </a:lnTo>
                  <a:lnTo>
                    <a:pt x="215" y="19815"/>
                  </a:lnTo>
                  <a:lnTo>
                    <a:pt x="332" y="20030"/>
                  </a:lnTo>
                  <a:lnTo>
                    <a:pt x="449" y="20244"/>
                  </a:lnTo>
                  <a:lnTo>
                    <a:pt x="449" y="20244"/>
                  </a:lnTo>
                  <a:lnTo>
                    <a:pt x="566" y="20439"/>
                  </a:lnTo>
                  <a:lnTo>
                    <a:pt x="702" y="20634"/>
                  </a:lnTo>
                  <a:lnTo>
                    <a:pt x="702" y="20634"/>
                  </a:lnTo>
                  <a:lnTo>
                    <a:pt x="936" y="20926"/>
                  </a:lnTo>
                  <a:lnTo>
                    <a:pt x="1189" y="21179"/>
                  </a:lnTo>
                  <a:lnTo>
                    <a:pt x="1189" y="21179"/>
                  </a:lnTo>
                  <a:lnTo>
                    <a:pt x="1481" y="21452"/>
                  </a:lnTo>
                  <a:lnTo>
                    <a:pt x="1793" y="21705"/>
                  </a:lnTo>
                  <a:lnTo>
                    <a:pt x="1793" y="21705"/>
                  </a:lnTo>
                  <a:lnTo>
                    <a:pt x="2066" y="21900"/>
                  </a:lnTo>
                  <a:lnTo>
                    <a:pt x="2358" y="22095"/>
                  </a:lnTo>
                  <a:lnTo>
                    <a:pt x="2650" y="22270"/>
                  </a:lnTo>
                  <a:lnTo>
                    <a:pt x="2962" y="22465"/>
                  </a:lnTo>
                  <a:lnTo>
                    <a:pt x="3625" y="22796"/>
                  </a:lnTo>
                  <a:lnTo>
                    <a:pt x="4346" y="23128"/>
                  </a:lnTo>
                  <a:lnTo>
                    <a:pt x="4346" y="23128"/>
                  </a:lnTo>
                  <a:lnTo>
                    <a:pt x="5047" y="23400"/>
                  </a:lnTo>
                  <a:lnTo>
                    <a:pt x="5787" y="23673"/>
                  </a:lnTo>
                  <a:lnTo>
                    <a:pt x="6528" y="23887"/>
                  </a:lnTo>
                  <a:lnTo>
                    <a:pt x="7327" y="24102"/>
                  </a:lnTo>
                  <a:lnTo>
                    <a:pt x="7424" y="24141"/>
                  </a:lnTo>
                  <a:lnTo>
                    <a:pt x="7521" y="24160"/>
                  </a:lnTo>
                  <a:lnTo>
                    <a:pt x="7521" y="24160"/>
                  </a:lnTo>
                  <a:lnTo>
                    <a:pt x="8437" y="24336"/>
                  </a:lnTo>
                  <a:lnTo>
                    <a:pt x="9372" y="24511"/>
                  </a:lnTo>
                  <a:lnTo>
                    <a:pt x="10327" y="24647"/>
                  </a:lnTo>
                  <a:lnTo>
                    <a:pt x="11301" y="24764"/>
                  </a:lnTo>
                  <a:lnTo>
                    <a:pt x="12295" y="24842"/>
                  </a:lnTo>
                  <a:lnTo>
                    <a:pt x="13289" y="24920"/>
                  </a:lnTo>
                  <a:lnTo>
                    <a:pt x="14302" y="24959"/>
                  </a:lnTo>
                  <a:lnTo>
                    <a:pt x="15315" y="24959"/>
                  </a:lnTo>
                  <a:lnTo>
                    <a:pt x="15315" y="24959"/>
                  </a:lnTo>
                  <a:lnTo>
                    <a:pt x="16270" y="24959"/>
                  </a:lnTo>
                  <a:lnTo>
                    <a:pt x="17224" y="24920"/>
                  </a:lnTo>
                  <a:lnTo>
                    <a:pt x="18160" y="24862"/>
                  </a:lnTo>
                  <a:lnTo>
                    <a:pt x="19075" y="24784"/>
                  </a:lnTo>
                  <a:lnTo>
                    <a:pt x="19991" y="24686"/>
                  </a:lnTo>
                  <a:lnTo>
                    <a:pt x="20887" y="24569"/>
                  </a:lnTo>
                  <a:lnTo>
                    <a:pt x="21784" y="24414"/>
                  </a:lnTo>
                  <a:lnTo>
                    <a:pt x="22641" y="24258"/>
                  </a:lnTo>
                  <a:lnTo>
                    <a:pt x="22641" y="24258"/>
                  </a:lnTo>
                  <a:lnTo>
                    <a:pt x="23303" y="24102"/>
                  </a:lnTo>
                  <a:lnTo>
                    <a:pt x="23303" y="24102"/>
                  </a:lnTo>
                  <a:lnTo>
                    <a:pt x="24083" y="23887"/>
                  </a:lnTo>
                  <a:lnTo>
                    <a:pt x="24843" y="23654"/>
                  </a:lnTo>
                  <a:lnTo>
                    <a:pt x="25544" y="23400"/>
                  </a:lnTo>
                  <a:lnTo>
                    <a:pt x="26226" y="23128"/>
                  </a:lnTo>
                  <a:lnTo>
                    <a:pt x="26226" y="23128"/>
                  </a:lnTo>
                  <a:lnTo>
                    <a:pt x="26966" y="22796"/>
                  </a:lnTo>
                  <a:lnTo>
                    <a:pt x="27629" y="22446"/>
                  </a:lnTo>
                  <a:lnTo>
                    <a:pt x="27941" y="22270"/>
                  </a:lnTo>
                  <a:lnTo>
                    <a:pt x="28233" y="22075"/>
                  </a:lnTo>
                  <a:lnTo>
                    <a:pt x="28525" y="21900"/>
                  </a:lnTo>
                  <a:lnTo>
                    <a:pt x="28798" y="21686"/>
                  </a:lnTo>
                  <a:lnTo>
                    <a:pt x="28837" y="21666"/>
                  </a:lnTo>
                  <a:lnTo>
                    <a:pt x="28876" y="21627"/>
                  </a:lnTo>
                  <a:lnTo>
                    <a:pt x="28876" y="21627"/>
                  </a:lnTo>
                  <a:lnTo>
                    <a:pt x="29149" y="21394"/>
                  </a:lnTo>
                  <a:lnTo>
                    <a:pt x="29402" y="21160"/>
                  </a:lnTo>
                  <a:lnTo>
                    <a:pt x="29402" y="21160"/>
                  </a:lnTo>
                  <a:lnTo>
                    <a:pt x="29655" y="20906"/>
                  </a:lnTo>
                  <a:lnTo>
                    <a:pt x="29870" y="20634"/>
                  </a:lnTo>
                  <a:lnTo>
                    <a:pt x="29870" y="20634"/>
                  </a:lnTo>
                  <a:lnTo>
                    <a:pt x="30025" y="20419"/>
                  </a:lnTo>
                  <a:lnTo>
                    <a:pt x="30142" y="20225"/>
                  </a:lnTo>
                  <a:lnTo>
                    <a:pt x="30142" y="20225"/>
                  </a:lnTo>
                  <a:lnTo>
                    <a:pt x="30259" y="20010"/>
                  </a:lnTo>
                  <a:lnTo>
                    <a:pt x="30357" y="19815"/>
                  </a:lnTo>
                  <a:lnTo>
                    <a:pt x="30357" y="19815"/>
                  </a:lnTo>
                  <a:lnTo>
                    <a:pt x="30474" y="19484"/>
                  </a:lnTo>
                  <a:lnTo>
                    <a:pt x="30474" y="19484"/>
                  </a:lnTo>
                  <a:lnTo>
                    <a:pt x="30532" y="19133"/>
                  </a:lnTo>
                  <a:lnTo>
                    <a:pt x="30532" y="19133"/>
                  </a:lnTo>
                  <a:lnTo>
                    <a:pt x="30551" y="18939"/>
                  </a:lnTo>
                  <a:lnTo>
                    <a:pt x="30571" y="18763"/>
                  </a:lnTo>
                  <a:lnTo>
                    <a:pt x="30571" y="18763"/>
                  </a:lnTo>
                  <a:lnTo>
                    <a:pt x="30551" y="18412"/>
                  </a:lnTo>
                  <a:lnTo>
                    <a:pt x="30551" y="18412"/>
                  </a:lnTo>
                  <a:lnTo>
                    <a:pt x="30474" y="18081"/>
                  </a:lnTo>
                  <a:lnTo>
                    <a:pt x="30474" y="18081"/>
                  </a:lnTo>
                  <a:lnTo>
                    <a:pt x="30376" y="17770"/>
                  </a:lnTo>
                  <a:lnTo>
                    <a:pt x="30357" y="17711"/>
                  </a:lnTo>
                  <a:lnTo>
                    <a:pt x="30337" y="17672"/>
                  </a:lnTo>
                  <a:lnTo>
                    <a:pt x="30337" y="17672"/>
                  </a:lnTo>
                  <a:lnTo>
                    <a:pt x="30240" y="17477"/>
                  </a:lnTo>
                  <a:lnTo>
                    <a:pt x="30123" y="17282"/>
                  </a:lnTo>
                  <a:lnTo>
                    <a:pt x="30123" y="17282"/>
                  </a:lnTo>
                  <a:lnTo>
                    <a:pt x="30006" y="17088"/>
                  </a:lnTo>
                  <a:lnTo>
                    <a:pt x="29870" y="16912"/>
                  </a:lnTo>
                  <a:lnTo>
                    <a:pt x="29831" y="16854"/>
                  </a:lnTo>
                  <a:lnTo>
                    <a:pt x="29792" y="16815"/>
                  </a:lnTo>
                  <a:lnTo>
                    <a:pt x="29772" y="16776"/>
                  </a:lnTo>
                  <a:lnTo>
                    <a:pt x="29772" y="16776"/>
                  </a:lnTo>
                  <a:lnTo>
                    <a:pt x="29655" y="16639"/>
                  </a:lnTo>
                  <a:lnTo>
                    <a:pt x="29655" y="16639"/>
                  </a:lnTo>
                  <a:lnTo>
                    <a:pt x="29382" y="16367"/>
                  </a:lnTo>
                  <a:lnTo>
                    <a:pt x="29363" y="16328"/>
                  </a:lnTo>
                  <a:lnTo>
                    <a:pt x="29324" y="16308"/>
                  </a:lnTo>
                  <a:lnTo>
                    <a:pt x="29305" y="16289"/>
                  </a:lnTo>
                  <a:lnTo>
                    <a:pt x="29285" y="16250"/>
                  </a:lnTo>
                  <a:lnTo>
                    <a:pt x="29285" y="16250"/>
                  </a:lnTo>
                  <a:lnTo>
                    <a:pt x="29246" y="16230"/>
                  </a:lnTo>
                  <a:lnTo>
                    <a:pt x="29188" y="16172"/>
                  </a:lnTo>
                  <a:lnTo>
                    <a:pt x="29188" y="16172"/>
                  </a:lnTo>
                  <a:lnTo>
                    <a:pt x="28856" y="15899"/>
                  </a:lnTo>
                  <a:lnTo>
                    <a:pt x="28817" y="15860"/>
                  </a:lnTo>
                  <a:lnTo>
                    <a:pt x="28798" y="15841"/>
                  </a:lnTo>
                  <a:lnTo>
                    <a:pt x="28720" y="15802"/>
                  </a:lnTo>
                  <a:lnTo>
                    <a:pt x="28701" y="15763"/>
                  </a:lnTo>
                  <a:lnTo>
                    <a:pt x="28662" y="15743"/>
                  </a:lnTo>
                  <a:lnTo>
                    <a:pt x="28603" y="15704"/>
                  </a:lnTo>
                  <a:lnTo>
                    <a:pt x="28603" y="15704"/>
                  </a:lnTo>
                  <a:lnTo>
                    <a:pt x="28291" y="15490"/>
                  </a:lnTo>
                  <a:lnTo>
                    <a:pt x="28291" y="15490"/>
                  </a:lnTo>
                  <a:lnTo>
                    <a:pt x="28252" y="15431"/>
                  </a:lnTo>
                  <a:lnTo>
                    <a:pt x="28252" y="15412"/>
                  </a:lnTo>
                  <a:lnTo>
                    <a:pt x="28252" y="15392"/>
                  </a:lnTo>
                  <a:lnTo>
                    <a:pt x="28252" y="15392"/>
                  </a:lnTo>
                  <a:lnTo>
                    <a:pt x="28272" y="15373"/>
                  </a:lnTo>
                  <a:lnTo>
                    <a:pt x="28311" y="15354"/>
                  </a:lnTo>
                  <a:lnTo>
                    <a:pt x="28311" y="15354"/>
                  </a:lnTo>
                  <a:lnTo>
                    <a:pt x="28584" y="14925"/>
                  </a:lnTo>
                  <a:lnTo>
                    <a:pt x="28856" y="14457"/>
                  </a:lnTo>
                  <a:lnTo>
                    <a:pt x="28856" y="14457"/>
                  </a:lnTo>
                  <a:lnTo>
                    <a:pt x="29051" y="14068"/>
                  </a:lnTo>
                  <a:lnTo>
                    <a:pt x="29227" y="13658"/>
                  </a:lnTo>
                  <a:lnTo>
                    <a:pt x="29227" y="13658"/>
                  </a:lnTo>
                  <a:lnTo>
                    <a:pt x="29363" y="13308"/>
                  </a:lnTo>
                  <a:lnTo>
                    <a:pt x="29499" y="12957"/>
                  </a:lnTo>
                  <a:lnTo>
                    <a:pt x="29597" y="12626"/>
                  </a:lnTo>
                  <a:lnTo>
                    <a:pt x="29694" y="12275"/>
                  </a:lnTo>
                  <a:lnTo>
                    <a:pt x="29694" y="12275"/>
                  </a:lnTo>
                  <a:lnTo>
                    <a:pt x="29870" y="11593"/>
                  </a:lnTo>
                  <a:lnTo>
                    <a:pt x="29986" y="10892"/>
                  </a:lnTo>
                  <a:lnTo>
                    <a:pt x="29986" y="10892"/>
                  </a:lnTo>
                  <a:lnTo>
                    <a:pt x="30045" y="10151"/>
                  </a:lnTo>
                  <a:lnTo>
                    <a:pt x="30084" y="9469"/>
                  </a:lnTo>
                  <a:lnTo>
                    <a:pt x="30084" y="9469"/>
                  </a:lnTo>
                  <a:lnTo>
                    <a:pt x="30045" y="8748"/>
                  </a:lnTo>
                  <a:lnTo>
                    <a:pt x="29986" y="8047"/>
                  </a:lnTo>
                  <a:lnTo>
                    <a:pt x="29986" y="8047"/>
                  </a:lnTo>
                  <a:lnTo>
                    <a:pt x="29870" y="7385"/>
                  </a:lnTo>
                  <a:lnTo>
                    <a:pt x="29714" y="6761"/>
                  </a:lnTo>
                  <a:lnTo>
                    <a:pt x="29714" y="6761"/>
                  </a:lnTo>
                  <a:lnTo>
                    <a:pt x="29519" y="6138"/>
                  </a:lnTo>
                  <a:lnTo>
                    <a:pt x="29519" y="6138"/>
                  </a:lnTo>
                  <a:lnTo>
                    <a:pt x="29305" y="5553"/>
                  </a:lnTo>
                  <a:lnTo>
                    <a:pt x="29305" y="5553"/>
                  </a:lnTo>
                  <a:lnTo>
                    <a:pt x="29012" y="4949"/>
                  </a:lnTo>
                  <a:lnTo>
                    <a:pt x="28701" y="4365"/>
                  </a:lnTo>
                  <a:lnTo>
                    <a:pt x="28701" y="4365"/>
                  </a:lnTo>
                  <a:lnTo>
                    <a:pt x="28350" y="3819"/>
                  </a:lnTo>
                  <a:lnTo>
                    <a:pt x="27980" y="3293"/>
                  </a:lnTo>
                  <a:lnTo>
                    <a:pt x="27980" y="3293"/>
                  </a:lnTo>
                  <a:lnTo>
                    <a:pt x="27609" y="2825"/>
                  </a:lnTo>
                  <a:lnTo>
                    <a:pt x="27239" y="2436"/>
                  </a:lnTo>
                  <a:lnTo>
                    <a:pt x="27239" y="2436"/>
                  </a:lnTo>
                  <a:lnTo>
                    <a:pt x="26830" y="2046"/>
                  </a:lnTo>
                  <a:lnTo>
                    <a:pt x="26401" y="1676"/>
                  </a:lnTo>
                  <a:lnTo>
                    <a:pt x="26401" y="1676"/>
                  </a:lnTo>
                  <a:lnTo>
                    <a:pt x="25992" y="1384"/>
                  </a:lnTo>
                  <a:lnTo>
                    <a:pt x="25583" y="1130"/>
                  </a:lnTo>
                  <a:lnTo>
                    <a:pt x="25583" y="1130"/>
                  </a:lnTo>
                  <a:lnTo>
                    <a:pt x="25154" y="896"/>
                  </a:lnTo>
                  <a:lnTo>
                    <a:pt x="24726" y="702"/>
                  </a:lnTo>
                  <a:lnTo>
                    <a:pt x="24726" y="702"/>
                  </a:lnTo>
                  <a:lnTo>
                    <a:pt x="24258" y="526"/>
                  </a:lnTo>
                  <a:lnTo>
                    <a:pt x="23791" y="390"/>
                  </a:lnTo>
                  <a:lnTo>
                    <a:pt x="23791" y="390"/>
                  </a:lnTo>
                  <a:lnTo>
                    <a:pt x="23342" y="273"/>
                  </a:lnTo>
                  <a:lnTo>
                    <a:pt x="22894" y="195"/>
                  </a:lnTo>
                  <a:lnTo>
                    <a:pt x="22894" y="195"/>
                  </a:lnTo>
                  <a:lnTo>
                    <a:pt x="22368" y="156"/>
                  </a:lnTo>
                  <a:lnTo>
                    <a:pt x="21862" y="137"/>
                  </a:lnTo>
                  <a:lnTo>
                    <a:pt x="21803" y="137"/>
                  </a:lnTo>
                  <a:lnTo>
                    <a:pt x="21803" y="137"/>
                  </a:lnTo>
                  <a:lnTo>
                    <a:pt x="21297" y="156"/>
                  </a:lnTo>
                  <a:lnTo>
                    <a:pt x="20771" y="195"/>
                  </a:lnTo>
                  <a:lnTo>
                    <a:pt x="20771" y="195"/>
                  </a:lnTo>
                  <a:lnTo>
                    <a:pt x="20244" y="292"/>
                  </a:lnTo>
                  <a:lnTo>
                    <a:pt x="19757" y="409"/>
                  </a:lnTo>
                  <a:lnTo>
                    <a:pt x="19757" y="409"/>
                  </a:lnTo>
                  <a:lnTo>
                    <a:pt x="19270" y="565"/>
                  </a:lnTo>
                  <a:lnTo>
                    <a:pt x="18803" y="741"/>
                  </a:lnTo>
                  <a:lnTo>
                    <a:pt x="18803" y="741"/>
                  </a:lnTo>
                  <a:lnTo>
                    <a:pt x="18394" y="935"/>
                  </a:lnTo>
                  <a:lnTo>
                    <a:pt x="18004" y="1150"/>
                  </a:lnTo>
                  <a:lnTo>
                    <a:pt x="18004" y="1150"/>
                  </a:lnTo>
                  <a:lnTo>
                    <a:pt x="17614" y="1384"/>
                  </a:lnTo>
                  <a:lnTo>
                    <a:pt x="17263" y="1637"/>
                  </a:lnTo>
                  <a:lnTo>
                    <a:pt x="17263" y="1637"/>
                  </a:lnTo>
                  <a:lnTo>
                    <a:pt x="16952" y="1890"/>
                  </a:lnTo>
                  <a:lnTo>
                    <a:pt x="16659" y="2163"/>
                  </a:lnTo>
                  <a:lnTo>
                    <a:pt x="16659" y="2163"/>
                  </a:lnTo>
                  <a:lnTo>
                    <a:pt x="16426" y="2436"/>
                  </a:lnTo>
                  <a:lnTo>
                    <a:pt x="16172" y="2728"/>
                  </a:lnTo>
                  <a:lnTo>
                    <a:pt x="16172" y="2728"/>
                  </a:lnTo>
                  <a:lnTo>
                    <a:pt x="15919" y="3059"/>
                  </a:lnTo>
                  <a:lnTo>
                    <a:pt x="15724" y="3390"/>
                  </a:lnTo>
                  <a:lnTo>
                    <a:pt x="15724" y="3390"/>
                  </a:lnTo>
                  <a:lnTo>
                    <a:pt x="15549" y="3722"/>
                  </a:lnTo>
                  <a:lnTo>
                    <a:pt x="15393" y="4072"/>
                  </a:lnTo>
                  <a:lnTo>
                    <a:pt x="15393" y="4072"/>
                  </a:lnTo>
                  <a:lnTo>
                    <a:pt x="15296" y="4267"/>
                  </a:lnTo>
                  <a:lnTo>
                    <a:pt x="15296" y="4267"/>
                  </a:lnTo>
                  <a:lnTo>
                    <a:pt x="15276" y="4326"/>
                  </a:lnTo>
                  <a:lnTo>
                    <a:pt x="15276" y="4326"/>
                  </a:lnTo>
                  <a:lnTo>
                    <a:pt x="15237" y="4326"/>
                  </a:lnTo>
                  <a:lnTo>
                    <a:pt x="15237" y="4326"/>
                  </a:lnTo>
                  <a:lnTo>
                    <a:pt x="15198" y="4306"/>
                  </a:lnTo>
                  <a:lnTo>
                    <a:pt x="15179" y="4306"/>
                  </a:lnTo>
                  <a:lnTo>
                    <a:pt x="15179" y="4306"/>
                  </a:lnTo>
                  <a:lnTo>
                    <a:pt x="15140" y="4287"/>
                  </a:lnTo>
                  <a:lnTo>
                    <a:pt x="15140" y="4287"/>
                  </a:lnTo>
                  <a:lnTo>
                    <a:pt x="15101" y="4248"/>
                  </a:lnTo>
                  <a:lnTo>
                    <a:pt x="15101" y="4248"/>
                  </a:lnTo>
                  <a:lnTo>
                    <a:pt x="15023" y="4033"/>
                  </a:lnTo>
                  <a:lnTo>
                    <a:pt x="15023" y="4033"/>
                  </a:lnTo>
                  <a:lnTo>
                    <a:pt x="14847" y="3644"/>
                  </a:lnTo>
                  <a:lnTo>
                    <a:pt x="14633" y="3273"/>
                  </a:lnTo>
                  <a:lnTo>
                    <a:pt x="14633" y="3273"/>
                  </a:lnTo>
                  <a:lnTo>
                    <a:pt x="14419" y="2942"/>
                  </a:lnTo>
                  <a:lnTo>
                    <a:pt x="14165" y="2592"/>
                  </a:lnTo>
                  <a:lnTo>
                    <a:pt x="14165" y="2592"/>
                  </a:lnTo>
                  <a:lnTo>
                    <a:pt x="13854" y="2202"/>
                  </a:lnTo>
                  <a:lnTo>
                    <a:pt x="13503" y="1851"/>
                  </a:lnTo>
                  <a:lnTo>
                    <a:pt x="13133" y="1500"/>
                  </a:lnTo>
                  <a:lnTo>
                    <a:pt x="12743" y="1169"/>
                  </a:lnTo>
                  <a:lnTo>
                    <a:pt x="12743" y="1169"/>
                  </a:lnTo>
                  <a:lnTo>
                    <a:pt x="12431" y="955"/>
                  </a:lnTo>
                  <a:lnTo>
                    <a:pt x="12120" y="760"/>
                  </a:lnTo>
                  <a:lnTo>
                    <a:pt x="12120" y="760"/>
                  </a:lnTo>
                  <a:lnTo>
                    <a:pt x="11827" y="604"/>
                  </a:lnTo>
                  <a:lnTo>
                    <a:pt x="11516" y="468"/>
                  </a:lnTo>
                  <a:lnTo>
                    <a:pt x="11516" y="468"/>
                  </a:lnTo>
                  <a:lnTo>
                    <a:pt x="11145" y="312"/>
                  </a:lnTo>
                  <a:lnTo>
                    <a:pt x="10775" y="195"/>
                  </a:lnTo>
                  <a:lnTo>
                    <a:pt x="10775" y="195"/>
                  </a:lnTo>
                  <a:lnTo>
                    <a:pt x="10405" y="117"/>
                  </a:lnTo>
                  <a:lnTo>
                    <a:pt x="10035" y="59"/>
                  </a:lnTo>
                  <a:lnTo>
                    <a:pt x="10035" y="59"/>
                  </a:lnTo>
                  <a:lnTo>
                    <a:pt x="9645" y="20"/>
                  </a:lnTo>
                  <a:lnTo>
                    <a:pt x="927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5" name="Google Shape;2205;p41"/>
            <p:cNvSpPr/>
            <p:nvPr/>
          </p:nvSpPr>
          <p:spPr>
            <a:xfrm>
              <a:off x="1476050" y="503100"/>
              <a:ext cx="172925" cy="109125"/>
            </a:xfrm>
            <a:custGeom>
              <a:avLst/>
              <a:gdLst/>
              <a:ahLst/>
              <a:cxnLst/>
              <a:rect l="l" t="t" r="r" b="b"/>
              <a:pathLst>
                <a:path w="6917" h="4365" extrusionOk="0">
                  <a:moveTo>
                    <a:pt x="4326" y="0"/>
                  </a:moveTo>
                  <a:lnTo>
                    <a:pt x="3994" y="20"/>
                  </a:lnTo>
                  <a:lnTo>
                    <a:pt x="3663" y="39"/>
                  </a:lnTo>
                  <a:lnTo>
                    <a:pt x="3312" y="98"/>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6" name="Google Shape;2206;p41"/>
            <p:cNvSpPr/>
            <p:nvPr/>
          </p:nvSpPr>
          <p:spPr>
            <a:xfrm>
              <a:off x="1476050" y="503100"/>
              <a:ext cx="172925" cy="109125"/>
            </a:xfrm>
            <a:custGeom>
              <a:avLst/>
              <a:gdLst/>
              <a:ahLst/>
              <a:cxnLst/>
              <a:rect l="l" t="t" r="r" b="b"/>
              <a:pathLst>
                <a:path w="6917" h="4365" fill="none" extrusionOk="0">
                  <a:moveTo>
                    <a:pt x="3955" y="4189"/>
                  </a:moveTo>
                  <a:lnTo>
                    <a:pt x="3955" y="4189"/>
                  </a:lnTo>
                  <a:lnTo>
                    <a:pt x="4306" y="4092"/>
                  </a:lnTo>
                  <a:lnTo>
                    <a:pt x="4637" y="3975"/>
                  </a:lnTo>
                  <a:lnTo>
                    <a:pt x="4949" y="3839"/>
                  </a:lnTo>
                  <a:lnTo>
                    <a:pt x="5241" y="3702"/>
                  </a:lnTo>
                  <a:lnTo>
                    <a:pt x="5534" y="3546"/>
                  </a:lnTo>
                  <a:lnTo>
                    <a:pt x="5787" y="3371"/>
                  </a:lnTo>
                  <a:lnTo>
                    <a:pt x="6021" y="3196"/>
                  </a:lnTo>
                  <a:lnTo>
                    <a:pt x="6235" y="3001"/>
                  </a:lnTo>
                  <a:lnTo>
                    <a:pt x="6410" y="2806"/>
                  </a:lnTo>
                  <a:lnTo>
                    <a:pt x="6586" y="2592"/>
                  </a:lnTo>
                  <a:lnTo>
                    <a:pt x="6703" y="2397"/>
                  </a:lnTo>
                  <a:lnTo>
                    <a:pt x="6820" y="2182"/>
                  </a:lnTo>
                  <a:lnTo>
                    <a:pt x="6878" y="1968"/>
                  </a:lnTo>
                  <a:lnTo>
                    <a:pt x="6917" y="1754"/>
                  </a:lnTo>
                  <a:lnTo>
                    <a:pt x="6917" y="1540"/>
                  </a:lnTo>
                  <a:lnTo>
                    <a:pt x="6878" y="1325"/>
                  </a:lnTo>
                  <a:lnTo>
                    <a:pt x="6878" y="1325"/>
                  </a:lnTo>
                  <a:lnTo>
                    <a:pt x="6820" y="1130"/>
                  </a:lnTo>
                  <a:lnTo>
                    <a:pt x="6722" y="936"/>
                  </a:lnTo>
                  <a:lnTo>
                    <a:pt x="6586" y="780"/>
                  </a:lnTo>
                  <a:lnTo>
                    <a:pt x="6430" y="624"/>
                  </a:lnTo>
                  <a:lnTo>
                    <a:pt x="6235" y="468"/>
                  </a:lnTo>
                  <a:lnTo>
                    <a:pt x="6021" y="351"/>
                  </a:lnTo>
                  <a:lnTo>
                    <a:pt x="5787" y="254"/>
                  </a:lnTo>
                  <a:lnTo>
                    <a:pt x="5534" y="156"/>
                  </a:lnTo>
                  <a:lnTo>
                    <a:pt x="5261" y="98"/>
                  </a:lnTo>
                  <a:lnTo>
                    <a:pt x="4969" y="39"/>
                  </a:lnTo>
                  <a:lnTo>
                    <a:pt x="4657" y="20"/>
                  </a:lnTo>
                  <a:lnTo>
                    <a:pt x="4326" y="0"/>
                  </a:lnTo>
                  <a:lnTo>
                    <a:pt x="3994" y="20"/>
                  </a:lnTo>
                  <a:lnTo>
                    <a:pt x="3663" y="39"/>
                  </a:lnTo>
                  <a:lnTo>
                    <a:pt x="3312" y="98"/>
                  </a:lnTo>
                  <a:lnTo>
                    <a:pt x="2962" y="176"/>
                  </a:lnTo>
                  <a:lnTo>
                    <a:pt x="2962" y="176"/>
                  </a:lnTo>
                  <a:lnTo>
                    <a:pt x="2611" y="273"/>
                  </a:lnTo>
                  <a:lnTo>
                    <a:pt x="2280" y="390"/>
                  </a:lnTo>
                  <a:lnTo>
                    <a:pt x="1968" y="507"/>
                  </a:lnTo>
                  <a:lnTo>
                    <a:pt x="1656" y="663"/>
                  </a:lnTo>
                  <a:lnTo>
                    <a:pt x="1384" y="819"/>
                  </a:lnTo>
                  <a:lnTo>
                    <a:pt x="1130" y="994"/>
                  </a:lnTo>
                  <a:lnTo>
                    <a:pt x="896" y="1169"/>
                  </a:lnTo>
                  <a:lnTo>
                    <a:pt x="682" y="1364"/>
                  </a:lnTo>
                  <a:lnTo>
                    <a:pt x="487" y="1559"/>
                  </a:lnTo>
                  <a:lnTo>
                    <a:pt x="331" y="1754"/>
                  </a:lnTo>
                  <a:lnTo>
                    <a:pt x="195" y="1968"/>
                  </a:lnTo>
                  <a:lnTo>
                    <a:pt x="98" y="2182"/>
                  </a:lnTo>
                  <a:lnTo>
                    <a:pt x="39" y="2397"/>
                  </a:lnTo>
                  <a:lnTo>
                    <a:pt x="0" y="2611"/>
                  </a:lnTo>
                  <a:lnTo>
                    <a:pt x="0" y="2825"/>
                  </a:lnTo>
                  <a:lnTo>
                    <a:pt x="20" y="3040"/>
                  </a:lnTo>
                  <a:lnTo>
                    <a:pt x="20" y="3040"/>
                  </a:lnTo>
                  <a:lnTo>
                    <a:pt x="98" y="3235"/>
                  </a:lnTo>
                  <a:lnTo>
                    <a:pt x="195" y="3410"/>
                  </a:lnTo>
                  <a:lnTo>
                    <a:pt x="331" y="3585"/>
                  </a:lnTo>
                  <a:lnTo>
                    <a:pt x="487" y="3741"/>
                  </a:lnTo>
                  <a:lnTo>
                    <a:pt x="682" y="3878"/>
                  </a:lnTo>
                  <a:lnTo>
                    <a:pt x="896" y="4014"/>
                  </a:lnTo>
                  <a:lnTo>
                    <a:pt x="1130" y="4111"/>
                  </a:lnTo>
                  <a:lnTo>
                    <a:pt x="1384" y="4209"/>
                  </a:lnTo>
                  <a:lnTo>
                    <a:pt x="1656" y="4267"/>
                  </a:lnTo>
                  <a:lnTo>
                    <a:pt x="1949" y="4326"/>
                  </a:lnTo>
                  <a:lnTo>
                    <a:pt x="2260" y="4345"/>
                  </a:lnTo>
                  <a:lnTo>
                    <a:pt x="2572" y="4365"/>
                  </a:lnTo>
                  <a:lnTo>
                    <a:pt x="2903" y="4345"/>
                  </a:lnTo>
                  <a:lnTo>
                    <a:pt x="3254" y="4326"/>
                  </a:lnTo>
                  <a:lnTo>
                    <a:pt x="3605" y="4267"/>
                  </a:lnTo>
                  <a:lnTo>
                    <a:pt x="3955" y="418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7" name="Google Shape;2207;p41"/>
            <p:cNvSpPr/>
            <p:nvPr/>
          </p:nvSpPr>
          <p:spPr>
            <a:xfrm>
              <a:off x="1874000" y="499200"/>
              <a:ext cx="173925" cy="108150"/>
            </a:xfrm>
            <a:custGeom>
              <a:avLst/>
              <a:gdLst/>
              <a:ahLst/>
              <a:cxnLst/>
              <a:rect l="l" t="t" r="r" b="b"/>
              <a:pathLst>
                <a:path w="6957" h="4326" extrusionOk="0">
                  <a:moveTo>
                    <a:pt x="2553" y="0"/>
                  </a:move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566" y="78"/>
                  </a:lnTo>
                  <a:lnTo>
                    <a:pt x="3215" y="20"/>
                  </a:lnTo>
                  <a:lnTo>
                    <a:pt x="2884"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8" name="Google Shape;2208;p41"/>
            <p:cNvSpPr/>
            <p:nvPr/>
          </p:nvSpPr>
          <p:spPr>
            <a:xfrm>
              <a:off x="1874000" y="499200"/>
              <a:ext cx="173925" cy="108150"/>
            </a:xfrm>
            <a:custGeom>
              <a:avLst/>
              <a:gdLst/>
              <a:ahLst/>
              <a:cxnLst/>
              <a:rect l="l" t="t" r="r" b="b"/>
              <a:pathLst>
                <a:path w="6957" h="4326" fill="none" extrusionOk="0">
                  <a:moveTo>
                    <a:pt x="3021" y="4170"/>
                  </a:moveTo>
                  <a:lnTo>
                    <a:pt x="3021" y="4170"/>
                  </a:lnTo>
                  <a:lnTo>
                    <a:pt x="3371" y="4248"/>
                  </a:lnTo>
                  <a:lnTo>
                    <a:pt x="3722" y="4287"/>
                  </a:lnTo>
                  <a:lnTo>
                    <a:pt x="4073" y="4306"/>
                  </a:lnTo>
                  <a:lnTo>
                    <a:pt x="4404" y="4326"/>
                  </a:lnTo>
                  <a:lnTo>
                    <a:pt x="4716" y="4306"/>
                  </a:lnTo>
                  <a:lnTo>
                    <a:pt x="5027" y="4267"/>
                  </a:lnTo>
                  <a:lnTo>
                    <a:pt x="5320" y="4209"/>
                  </a:lnTo>
                  <a:lnTo>
                    <a:pt x="5592" y="4131"/>
                  </a:lnTo>
                  <a:lnTo>
                    <a:pt x="5846" y="4034"/>
                  </a:lnTo>
                  <a:lnTo>
                    <a:pt x="6080" y="3917"/>
                  </a:lnTo>
                  <a:lnTo>
                    <a:pt x="6294" y="3800"/>
                  </a:lnTo>
                  <a:lnTo>
                    <a:pt x="6469" y="3644"/>
                  </a:lnTo>
                  <a:lnTo>
                    <a:pt x="6625" y="3488"/>
                  </a:lnTo>
                  <a:lnTo>
                    <a:pt x="6762" y="3313"/>
                  </a:lnTo>
                  <a:lnTo>
                    <a:pt x="6859" y="3137"/>
                  </a:lnTo>
                  <a:lnTo>
                    <a:pt x="6917" y="2923"/>
                  </a:lnTo>
                  <a:lnTo>
                    <a:pt x="6917" y="2923"/>
                  </a:lnTo>
                  <a:lnTo>
                    <a:pt x="6956" y="2709"/>
                  </a:lnTo>
                  <a:lnTo>
                    <a:pt x="6937" y="2514"/>
                  </a:lnTo>
                  <a:lnTo>
                    <a:pt x="6898" y="2300"/>
                  </a:lnTo>
                  <a:lnTo>
                    <a:pt x="6820" y="2085"/>
                  </a:lnTo>
                  <a:lnTo>
                    <a:pt x="6723" y="1871"/>
                  </a:lnTo>
                  <a:lnTo>
                    <a:pt x="6586" y="1676"/>
                  </a:lnTo>
                  <a:lnTo>
                    <a:pt x="6430" y="1462"/>
                  </a:lnTo>
                  <a:lnTo>
                    <a:pt x="6235" y="1267"/>
                  </a:lnTo>
                  <a:lnTo>
                    <a:pt x="6021" y="1092"/>
                  </a:lnTo>
                  <a:lnTo>
                    <a:pt x="5768" y="916"/>
                  </a:lnTo>
                  <a:lnTo>
                    <a:pt x="5515" y="741"/>
                  </a:lnTo>
                  <a:lnTo>
                    <a:pt x="5222" y="604"/>
                  </a:lnTo>
                  <a:lnTo>
                    <a:pt x="4930" y="468"/>
                  </a:lnTo>
                  <a:lnTo>
                    <a:pt x="4618" y="332"/>
                  </a:lnTo>
                  <a:lnTo>
                    <a:pt x="4268" y="234"/>
                  </a:lnTo>
                  <a:lnTo>
                    <a:pt x="3917" y="137"/>
                  </a:lnTo>
                  <a:lnTo>
                    <a:pt x="3917" y="137"/>
                  </a:lnTo>
                  <a:lnTo>
                    <a:pt x="3566" y="78"/>
                  </a:lnTo>
                  <a:lnTo>
                    <a:pt x="3215" y="20"/>
                  </a:lnTo>
                  <a:lnTo>
                    <a:pt x="2884" y="0"/>
                  </a:lnTo>
                  <a:lnTo>
                    <a:pt x="2553" y="0"/>
                  </a:lnTo>
                  <a:lnTo>
                    <a:pt x="2222" y="20"/>
                  </a:lnTo>
                  <a:lnTo>
                    <a:pt x="1929" y="59"/>
                  </a:lnTo>
                  <a:lnTo>
                    <a:pt x="1637" y="117"/>
                  </a:lnTo>
                  <a:lnTo>
                    <a:pt x="1364" y="195"/>
                  </a:lnTo>
                  <a:lnTo>
                    <a:pt x="1092" y="273"/>
                  </a:lnTo>
                  <a:lnTo>
                    <a:pt x="858" y="390"/>
                  </a:lnTo>
                  <a:lnTo>
                    <a:pt x="663" y="526"/>
                  </a:lnTo>
                  <a:lnTo>
                    <a:pt x="468" y="663"/>
                  </a:lnTo>
                  <a:lnTo>
                    <a:pt x="312" y="819"/>
                  </a:lnTo>
                  <a:lnTo>
                    <a:pt x="195" y="994"/>
                  </a:lnTo>
                  <a:lnTo>
                    <a:pt x="98" y="1189"/>
                  </a:lnTo>
                  <a:lnTo>
                    <a:pt x="20" y="1384"/>
                  </a:lnTo>
                  <a:lnTo>
                    <a:pt x="20" y="1384"/>
                  </a:lnTo>
                  <a:lnTo>
                    <a:pt x="1" y="1598"/>
                  </a:lnTo>
                  <a:lnTo>
                    <a:pt x="1" y="1812"/>
                  </a:lnTo>
                  <a:lnTo>
                    <a:pt x="40" y="2027"/>
                  </a:lnTo>
                  <a:lnTo>
                    <a:pt x="117" y="2241"/>
                  </a:lnTo>
                  <a:lnTo>
                    <a:pt x="234" y="2436"/>
                  </a:lnTo>
                  <a:lnTo>
                    <a:pt x="371" y="2650"/>
                  </a:lnTo>
                  <a:lnTo>
                    <a:pt x="527" y="2845"/>
                  </a:lnTo>
                  <a:lnTo>
                    <a:pt x="721" y="3040"/>
                  </a:lnTo>
                  <a:lnTo>
                    <a:pt x="936" y="3235"/>
                  </a:lnTo>
                  <a:lnTo>
                    <a:pt x="1170" y="3410"/>
                  </a:lnTo>
                  <a:lnTo>
                    <a:pt x="1442" y="3566"/>
                  </a:lnTo>
                  <a:lnTo>
                    <a:pt x="1715" y="3722"/>
                  </a:lnTo>
                  <a:lnTo>
                    <a:pt x="2027" y="3858"/>
                  </a:lnTo>
                  <a:lnTo>
                    <a:pt x="2339" y="3975"/>
                  </a:lnTo>
                  <a:lnTo>
                    <a:pt x="2670" y="4092"/>
                  </a:lnTo>
                  <a:lnTo>
                    <a:pt x="3021" y="417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09" name="Google Shape;2209;p41"/>
            <p:cNvSpPr/>
            <p:nvPr/>
          </p:nvSpPr>
          <p:spPr>
            <a:xfrm>
              <a:off x="1679650" y="925900"/>
              <a:ext cx="41925" cy="37525"/>
            </a:xfrm>
            <a:custGeom>
              <a:avLst/>
              <a:gdLst/>
              <a:ahLst/>
              <a:cxnLst/>
              <a:rect l="l" t="t" r="r" b="b"/>
              <a:pathLst>
                <a:path w="1677" h="1501" extrusionOk="0">
                  <a:moveTo>
                    <a:pt x="1462" y="0"/>
                  </a:moveTo>
                  <a:lnTo>
                    <a:pt x="1384" y="20"/>
                  </a:lnTo>
                  <a:lnTo>
                    <a:pt x="1131" y="117"/>
                  </a:lnTo>
                  <a:lnTo>
                    <a:pt x="897" y="234"/>
                  </a:lnTo>
                  <a:lnTo>
                    <a:pt x="604" y="410"/>
                  </a:lnTo>
                  <a:lnTo>
                    <a:pt x="332" y="604"/>
                  </a:lnTo>
                  <a:lnTo>
                    <a:pt x="215" y="721"/>
                  </a:lnTo>
                  <a:lnTo>
                    <a:pt x="117" y="819"/>
                  </a:lnTo>
                  <a:lnTo>
                    <a:pt x="39" y="955"/>
                  </a:lnTo>
                  <a:lnTo>
                    <a:pt x="0" y="1091"/>
                  </a:lnTo>
                  <a:lnTo>
                    <a:pt x="0" y="1228"/>
                  </a:lnTo>
                  <a:lnTo>
                    <a:pt x="20" y="1345"/>
                  </a:lnTo>
                  <a:lnTo>
                    <a:pt x="59" y="1384"/>
                  </a:lnTo>
                  <a:lnTo>
                    <a:pt x="98" y="1442"/>
                  </a:lnTo>
                  <a:lnTo>
                    <a:pt x="137" y="1481"/>
                  </a:lnTo>
                  <a:lnTo>
                    <a:pt x="195" y="1501"/>
                  </a:lnTo>
                  <a:lnTo>
                    <a:pt x="312" y="1501"/>
                  </a:lnTo>
                  <a:lnTo>
                    <a:pt x="429" y="1481"/>
                  </a:lnTo>
                  <a:lnTo>
                    <a:pt x="527" y="1442"/>
                  </a:lnTo>
                  <a:lnTo>
                    <a:pt x="624" y="1384"/>
                  </a:lnTo>
                  <a:lnTo>
                    <a:pt x="819" y="1228"/>
                  </a:lnTo>
                  <a:lnTo>
                    <a:pt x="994" y="1052"/>
                  </a:lnTo>
                  <a:lnTo>
                    <a:pt x="1364" y="663"/>
                  </a:lnTo>
                  <a:lnTo>
                    <a:pt x="1598" y="390"/>
                  </a:lnTo>
                  <a:lnTo>
                    <a:pt x="1637" y="351"/>
                  </a:lnTo>
                  <a:lnTo>
                    <a:pt x="1676" y="273"/>
                  </a:lnTo>
                  <a:lnTo>
                    <a:pt x="1676" y="195"/>
                  </a:lnTo>
                  <a:lnTo>
                    <a:pt x="1657" y="137"/>
                  </a:lnTo>
                  <a:lnTo>
                    <a:pt x="1618" y="59"/>
                  </a:lnTo>
                  <a:lnTo>
                    <a:pt x="1540" y="20"/>
                  </a:lnTo>
                  <a:lnTo>
                    <a:pt x="1462" y="0"/>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0" name="Google Shape;2210;p41"/>
            <p:cNvSpPr/>
            <p:nvPr/>
          </p:nvSpPr>
          <p:spPr>
            <a:xfrm>
              <a:off x="1679650" y="925900"/>
              <a:ext cx="41925" cy="37525"/>
            </a:xfrm>
            <a:custGeom>
              <a:avLst/>
              <a:gdLst/>
              <a:ahLst/>
              <a:cxnLst/>
              <a:rect l="l" t="t" r="r" b="b"/>
              <a:pathLst>
                <a:path w="1677" h="1501" fill="none" extrusionOk="0">
                  <a:moveTo>
                    <a:pt x="1384" y="20"/>
                  </a:moveTo>
                  <a:lnTo>
                    <a:pt x="1384" y="20"/>
                  </a:lnTo>
                  <a:lnTo>
                    <a:pt x="1131" y="117"/>
                  </a:lnTo>
                  <a:lnTo>
                    <a:pt x="897" y="234"/>
                  </a:lnTo>
                  <a:lnTo>
                    <a:pt x="897" y="234"/>
                  </a:lnTo>
                  <a:lnTo>
                    <a:pt x="604" y="410"/>
                  </a:lnTo>
                  <a:lnTo>
                    <a:pt x="332" y="604"/>
                  </a:lnTo>
                  <a:lnTo>
                    <a:pt x="332" y="604"/>
                  </a:lnTo>
                  <a:lnTo>
                    <a:pt x="215" y="721"/>
                  </a:lnTo>
                  <a:lnTo>
                    <a:pt x="117" y="819"/>
                  </a:lnTo>
                  <a:lnTo>
                    <a:pt x="39" y="955"/>
                  </a:lnTo>
                  <a:lnTo>
                    <a:pt x="0" y="1091"/>
                  </a:lnTo>
                  <a:lnTo>
                    <a:pt x="0" y="1091"/>
                  </a:lnTo>
                  <a:lnTo>
                    <a:pt x="0" y="1228"/>
                  </a:lnTo>
                  <a:lnTo>
                    <a:pt x="20" y="1345"/>
                  </a:lnTo>
                  <a:lnTo>
                    <a:pt x="59" y="1384"/>
                  </a:lnTo>
                  <a:lnTo>
                    <a:pt x="98" y="1442"/>
                  </a:lnTo>
                  <a:lnTo>
                    <a:pt x="137" y="1481"/>
                  </a:lnTo>
                  <a:lnTo>
                    <a:pt x="195" y="1501"/>
                  </a:lnTo>
                  <a:lnTo>
                    <a:pt x="195" y="1501"/>
                  </a:lnTo>
                  <a:lnTo>
                    <a:pt x="312" y="1501"/>
                  </a:lnTo>
                  <a:lnTo>
                    <a:pt x="429" y="1481"/>
                  </a:lnTo>
                  <a:lnTo>
                    <a:pt x="429" y="1481"/>
                  </a:lnTo>
                  <a:lnTo>
                    <a:pt x="527" y="1442"/>
                  </a:lnTo>
                  <a:lnTo>
                    <a:pt x="624" y="1384"/>
                  </a:lnTo>
                  <a:lnTo>
                    <a:pt x="624" y="1384"/>
                  </a:lnTo>
                  <a:lnTo>
                    <a:pt x="819" y="1228"/>
                  </a:lnTo>
                  <a:lnTo>
                    <a:pt x="994" y="1052"/>
                  </a:lnTo>
                  <a:lnTo>
                    <a:pt x="994" y="1052"/>
                  </a:lnTo>
                  <a:lnTo>
                    <a:pt x="1364" y="663"/>
                  </a:lnTo>
                  <a:lnTo>
                    <a:pt x="1364" y="663"/>
                  </a:lnTo>
                  <a:lnTo>
                    <a:pt x="1598" y="390"/>
                  </a:lnTo>
                  <a:lnTo>
                    <a:pt x="1598" y="390"/>
                  </a:lnTo>
                  <a:lnTo>
                    <a:pt x="1637" y="351"/>
                  </a:lnTo>
                  <a:lnTo>
                    <a:pt x="1676" y="273"/>
                  </a:lnTo>
                  <a:lnTo>
                    <a:pt x="1676" y="195"/>
                  </a:lnTo>
                  <a:lnTo>
                    <a:pt x="1657" y="137"/>
                  </a:lnTo>
                  <a:lnTo>
                    <a:pt x="1657" y="137"/>
                  </a:lnTo>
                  <a:lnTo>
                    <a:pt x="1618" y="59"/>
                  </a:lnTo>
                  <a:lnTo>
                    <a:pt x="1540" y="20"/>
                  </a:lnTo>
                  <a:lnTo>
                    <a:pt x="1540" y="20"/>
                  </a:lnTo>
                  <a:lnTo>
                    <a:pt x="1462" y="0"/>
                  </a:lnTo>
                  <a:lnTo>
                    <a:pt x="1462" y="0"/>
                  </a:lnTo>
                  <a:lnTo>
                    <a:pt x="1384"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1" name="Google Shape;2211;p41"/>
            <p:cNvSpPr/>
            <p:nvPr/>
          </p:nvSpPr>
          <p:spPr>
            <a:xfrm>
              <a:off x="1702550" y="938075"/>
              <a:ext cx="1000" cy="500"/>
            </a:xfrm>
            <a:custGeom>
              <a:avLst/>
              <a:gdLst/>
              <a:ahLst/>
              <a:cxnLst/>
              <a:rect l="l" t="t" r="r" b="b"/>
              <a:pathLst>
                <a:path w="40" h="20" fill="none" extrusionOk="0">
                  <a:moveTo>
                    <a:pt x="39" y="0"/>
                  </a:moveTo>
                  <a:lnTo>
                    <a:pt x="20" y="0"/>
                  </a:lnTo>
                  <a:lnTo>
                    <a:pt x="20" y="0"/>
                  </a:lnTo>
                  <a:lnTo>
                    <a:pt x="0" y="20"/>
                  </a:lnTo>
                  <a:lnTo>
                    <a:pt x="0" y="20"/>
                  </a:lnTo>
                  <a:lnTo>
                    <a:pt x="39"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2" name="Google Shape;2212;p41"/>
            <p:cNvSpPr/>
            <p:nvPr/>
          </p:nvSpPr>
          <p:spPr>
            <a:xfrm>
              <a:off x="1809225" y="921025"/>
              <a:ext cx="42400" cy="37525"/>
            </a:xfrm>
            <a:custGeom>
              <a:avLst/>
              <a:gdLst/>
              <a:ahLst/>
              <a:cxnLst/>
              <a:rect l="l" t="t" r="r" b="b"/>
              <a:pathLst>
                <a:path w="1696" h="1501" extrusionOk="0">
                  <a:moveTo>
                    <a:pt x="156" y="1"/>
                  </a:moveTo>
                  <a:lnTo>
                    <a:pt x="78" y="39"/>
                  </a:lnTo>
                  <a:lnTo>
                    <a:pt x="20" y="117"/>
                  </a:lnTo>
                  <a:lnTo>
                    <a:pt x="0" y="195"/>
                  </a:lnTo>
                  <a:lnTo>
                    <a:pt x="20" y="273"/>
                  </a:lnTo>
                  <a:lnTo>
                    <a:pt x="39" y="332"/>
                  </a:lnTo>
                  <a:lnTo>
                    <a:pt x="98" y="390"/>
                  </a:lnTo>
                  <a:lnTo>
                    <a:pt x="312" y="643"/>
                  </a:lnTo>
                  <a:lnTo>
                    <a:pt x="702" y="1053"/>
                  </a:lnTo>
                  <a:lnTo>
                    <a:pt x="877" y="1209"/>
                  </a:lnTo>
                  <a:lnTo>
                    <a:pt x="1072" y="1364"/>
                  </a:lnTo>
                  <a:lnTo>
                    <a:pt x="1150" y="1423"/>
                  </a:lnTo>
                  <a:lnTo>
                    <a:pt x="1247" y="1462"/>
                  </a:lnTo>
                  <a:lnTo>
                    <a:pt x="1364" y="1501"/>
                  </a:lnTo>
                  <a:lnTo>
                    <a:pt x="1481" y="1481"/>
                  </a:lnTo>
                  <a:lnTo>
                    <a:pt x="1539" y="1462"/>
                  </a:lnTo>
                  <a:lnTo>
                    <a:pt x="1598" y="1423"/>
                  </a:lnTo>
                  <a:lnTo>
                    <a:pt x="1637" y="1384"/>
                  </a:lnTo>
                  <a:lnTo>
                    <a:pt x="1656" y="1325"/>
                  </a:lnTo>
                  <a:lnTo>
                    <a:pt x="1695" y="1209"/>
                  </a:lnTo>
                  <a:lnTo>
                    <a:pt x="1695" y="1092"/>
                  </a:lnTo>
                  <a:lnTo>
                    <a:pt x="1656" y="955"/>
                  </a:lnTo>
                  <a:lnTo>
                    <a:pt x="1578" y="819"/>
                  </a:lnTo>
                  <a:lnTo>
                    <a:pt x="1481" y="702"/>
                  </a:lnTo>
                  <a:lnTo>
                    <a:pt x="1364" y="605"/>
                  </a:lnTo>
                  <a:lnTo>
                    <a:pt x="1091" y="410"/>
                  </a:lnTo>
                  <a:lnTo>
                    <a:pt x="799" y="234"/>
                  </a:lnTo>
                  <a:lnTo>
                    <a:pt x="565" y="117"/>
                  </a:lnTo>
                  <a:lnTo>
                    <a:pt x="312" y="20"/>
                  </a:lnTo>
                  <a:lnTo>
                    <a:pt x="215" y="1"/>
                  </a:lnTo>
                  <a:close/>
                </a:path>
              </a:pathLst>
            </a:custGeom>
            <a:solidFill>
              <a:srgbClr val="963D1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3" name="Google Shape;2213;p41"/>
            <p:cNvSpPr/>
            <p:nvPr/>
          </p:nvSpPr>
          <p:spPr>
            <a:xfrm>
              <a:off x="1809225" y="921025"/>
              <a:ext cx="42400" cy="37525"/>
            </a:xfrm>
            <a:custGeom>
              <a:avLst/>
              <a:gdLst/>
              <a:ahLst/>
              <a:cxnLst/>
              <a:rect l="l" t="t" r="r" b="b"/>
              <a:pathLst>
                <a:path w="1696" h="1501" fill="none" extrusionOk="0">
                  <a:moveTo>
                    <a:pt x="312" y="20"/>
                  </a:moveTo>
                  <a:lnTo>
                    <a:pt x="312" y="20"/>
                  </a:lnTo>
                  <a:lnTo>
                    <a:pt x="565" y="117"/>
                  </a:lnTo>
                  <a:lnTo>
                    <a:pt x="799" y="234"/>
                  </a:lnTo>
                  <a:lnTo>
                    <a:pt x="799" y="234"/>
                  </a:lnTo>
                  <a:lnTo>
                    <a:pt x="1091" y="410"/>
                  </a:lnTo>
                  <a:lnTo>
                    <a:pt x="1364" y="605"/>
                  </a:lnTo>
                  <a:lnTo>
                    <a:pt x="1364" y="605"/>
                  </a:lnTo>
                  <a:lnTo>
                    <a:pt x="1481" y="702"/>
                  </a:lnTo>
                  <a:lnTo>
                    <a:pt x="1578" y="819"/>
                  </a:lnTo>
                  <a:lnTo>
                    <a:pt x="1656" y="955"/>
                  </a:lnTo>
                  <a:lnTo>
                    <a:pt x="1695" y="1092"/>
                  </a:lnTo>
                  <a:lnTo>
                    <a:pt x="1695" y="1092"/>
                  </a:lnTo>
                  <a:lnTo>
                    <a:pt x="1695" y="1209"/>
                  </a:lnTo>
                  <a:lnTo>
                    <a:pt x="1656" y="1325"/>
                  </a:lnTo>
                  <a:lnTo>
                    <a:pt x="1637" y="1384"/>
                  </a:lnTo>
                  <a:lnTo>
                    <a:pt x="1598" y="1423"/>
                  </a:lnTo>
                  <a:lnTo>
                    <a:pt x="1539" y="1462"/>
                  </a:lnTo>
                  <a:lnTo>
                    <a:pt x="1481" y="1481"/>
                  </a:lnTo>
                  <a:lnTo>
                    <a:pt x="1481" y="1481"/>
                  </a:lnTo>
                  <a:lnTo>
                    <a:pt x="1364" y="1501"/>
                  </a:lnTo>
                  <a:lnTo>
                    <a:pt x="1247" y="1462"/>
                  </a:lnTo>
                  <a:lnTo>
                    <a:pt x="1247" y="1462"/>
                  </a:lnTo>
                  <a:lnTo>
                    <a:pt x="1150" y="1423"/>
                  </a:lnTo>
                  <a:lnTo>
                    <a:pt x="1072" y="1364"/>
                  </a:lnTo>
                  <a:lnTo>
                    <a:pt x="1072" y="1364"/>
                  </a:lnTo>
                  <a:lnTo>
                    <a:pt x="877" y="1209"/>
                  </a:lnTo>
                  <a:lnTo>
                    <a:pt x="702" y="1053"/>
                  </a:lnTo>
                  <a:lnTo>
                    <a:pt x="702" y="1053"/>
                  </a:lnTo>
                  <a:lnTo>
                    <a:pt x="312" y="643"/>
                  </a:lnTo>
                  <a:lnTo>
                    <a:pt x="312" y="643"/>
                  </a:lnTo>
                  <a:lnTo>
                    <a:pt x="98" y="390"/>
                  </a:lnTo>
                  <a:lnTo>
                    <a:pt x="98" y="390"/>
                  </a:lnTo>
                  <a:lnTo>
                    <a:pt x="39" y="332"/>
                  </a:lnTo>
                  <a:lnTo>
                    <a:pt x="20" y="273"/>
                  </a:lnTo>
                  <a:lnTo>
                    <a:pt x="0" y="195"/>
                  </a:lnTo>
                  <a:lnTo>
                    <a:pt x="20" y="117"/>
                  </a:lnTo>
                  <a:lnTo>
                    <a:pt x="20" y="117"/>
                  </a:lnTo>
                  <a:lnTo>
                    <a:pt x="78" y="39"/>
                  </a:lnTo>
                  <a:lnTo>
                    <a:pt x="156" y="1"/>
                  </a:lnTo>
                  <a:lnTo>
                    <a:pt x="156" y="1"/>
                  </a:lnTo>
                  <a:lnTo>
                    <a:pt x="215" y="1"/>
                  </a:lnTo>
                  <a:lnTo>
                    <a:pt x="215" y="1"/>
                  </a:lnTo>
                  <a:lnTo>
                    <a:pt x="312"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4" name="Google Shape;2214;p41"/>
            <p:cNvSpPr/>
            <p:nvPr/>
          </p:nvSpPr>
          <p:spPr>
            <a:xfrm>
              <a:off x="1827725" y="932725"/>
              <a:ext cx="525" cy="1000"/>
            </a:xfrm>
            <a:custGeom>
              <a:avLst/>
              <a:gdLst/>
              <a:ahLst/>
              <a:cxnLst/>
              <a:rect l="l" t="t" r="r" b="b"/>
              <a:pathLst>
                <a:path w="21" h="40" fill="none" extrusionOk="0">
                  <a:moveTo>
                    <a:pt x="1" y="0"/>
                  </a:moveTo>
                  <a:lnTo>
                    <a:pt x="1" y="0"/>
                  </a:lnTo>
                  <a:lnTo>
                    <a:pt x="1" y="0"/>
                  </a:lnTo>
                  <a:lnTo>
                    <a:pt x="20" y="39"/>
                  </a:lnTo>
                  <a:lnTo>
                    <a:pt x="20" y="39"/>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5" name="Google Shape;2215;p41"/>
            <p:cNvSpPr/>
            <p:nvPr/>
          </p:nvSpPr>
          <p:spPr>
            <a:xfrm>
              <a:off x="1681600" y="873300"/>
              <a:ext cx="166600" cy="32175"/>
            </a:xfrm>
            <a:custGeom>
              <a:avLst/>
              <a:gdLst/>
              <a:ahLst/>
              <a:cxnLst/>
              <a:rect l="l" t="t" r="r" b="b"/>
              <a:pathLst>
                <a:path w="6664" h="1287" extrusionOk="0">
                  <a:moveTo>
                    <a:pt x="2748" y="0"/>
                  </a:moveTo>
                  <a:lnTo>
                    <a:pt x="2397" y="39"/>
                  </a:lnTo>
                  <a:lnTo>
                    <a:pt x="2027" y="78"/>
                  </a:lnTo>
                  <a:lnTo>
                    <a:pt x="1676" y="136"/>
                  </a:lnTo>
                  <a:lnTo>
                    <a:pt x="1247" y="253"/>
                  </a:lnTo>
                  <a:lnTo>
                    <a:pt x="819" y="390"/>
                  </a:lnTo>
                  <a:lnTo>
                    <a:pt x="468" y="546"/>
                  </a:lnTo>
                  <a:lnTo>
                    <a:pt x="273" y="643"/>
                  </a:lnTo>
                  <a:lnTo>
                    <a:pt x="78" y="760"/>
                  </a:lnTo>
                  <a:lnTo>
                    <a:pt x="39" y="799"/>
                  </a:lnTo>
                  <a:lnTo>
                    <a:pt x="20" y="857"/>
                  </a:lnTo>
                  <a:lnTo>
                    <a:pt x="0" y="935"/>
                  </a:lnTo>
                  <a:lnTo>
                    <a:pt x="20" y="1013"/>
                  </a:lnTo>
                  <a:lnTo>
                    <a:pt x="59" y="1091"/>
                  </a:lnTo>
                  <a:lnTo>
                    <a:pt x="137" y="1130"/>
                  </a:lnTo>
                  <a:lnTo>
                    <a:pt x="215" y="1150"/>
                  </a:lnTo>
                  <a:lnTo>
                    <a:pt x="293" y="1130"/>
                  </a:lnTo>
                  <a:lnTo>
                    <a:pt x="877" y="916"/>
                  </a:lnTo>
                  <a:lnTo>
                    <a:pt x="1481" y="721"/>
                  </a:lnTo>
                  <a:lnTo>
                    <a:pt x="1462" y="721"/>
                  </a:lnTo>
                  <a:lnTo>
                    <a:pt x="1968" y="604"/>
                  </a:lnTo>
                  <a:lnTo>
                    <a:pt x="2475" y="526"/>
                  </a:lnTo>
                  <a:lnTo>
                    <a:pt x="3001" y="46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469" y="1267"/>
                  </a:lnTo>
                  <a:lnTo>
                    <a:pt x="6508" y="1286"/>
                  </a:lnTo>
                  <a:lnTo>
                    <a:pt x="6567" y="1286"/>
                  </a:lnTo>
                  <a:lnTo>
                    <a:pt x="6605" y="1267"/>
                  </a:lnTo>
                  <a:lnTo>
                    <a:pt x="6644" y="1247"/>
                  </a:lnTo>
                  <a:lnTo>
                    <a:pt x="6664" y="1189"/>
                  </a:lnTo>
                  <a:lnTo>
                    <a:pt x="6664" y="1150"/>
                  </a:lnTo>
                  <a:lnTo>
                    <a:pt x="6644" y="1091"/>
                  </a:lnTo>
                  <a:lnTo>
                    <a:pt x="6625" y="1052"/>
                  </a:lnTo>
                  <a:lnTo>
                    <a:pt x="6274" y="818"/>
                  </a:lnTo>
                  <a:lnTo>
                    <a:pt x="5885" y="604"/>
                  </a:lnTo>
                  <a:lnTo>
                    <a:pt x="5495" y="429"/>
                  </a:lnTo>
                  <a:lnTo>
                    <a:pt x="5105" y="292"/>
                  </a:lnTo>
                  <a:lnTo>
                    <a:pt x="4696" y="175"/>
                  </a:lnTo>
                  <a:lnTo>
                    <a:pt x="4267" y="98"/>
                  </a:lnTo>
                  <a:lnTo>
                    <a:pt x="3839" y="39"/>
                  </a:lnTo>
                  <a:lnTo>
                    <a:pt x="3430" y="0"/>
                  </a:lnTo>
                  <a:close/>
                </a:path>
              </a:pathLst>
            </a:custGeom>
            <a:solidFill>
              <a:srgbClr val="FF8D6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6" name="Google Shape;2216;p41"/>
            <p:cNvSpPr/>
            <p:nvPr/>
          </p:nvSpPr>
          <p:spPr>
            <a:xfrm>
              <a:off x="1681600" y="873300"/>
              <a:ext cx="166600" cy="32175"/>
            </a:xfrm>
            <a:custGeom>
              <a:avLst/>
              <a:gdLst/>
              <a:ahLst/>
              <a:cxnLst/>
              <a:rect l="l" t="t" r="r" b="b"/>
              <a:pathLst>
                <a:path w="6664" h="1287" fill="none" extrusionOk="0">
                  <a:moveTo>
                    <a:pt x="1676" y="136"/>
                  </a:moveTo>
                  <a:lnTo>
                    <a:pt x="1676" y="136"/>
                  </a:lnTo>
                  <a:lnTo>
                    <a:pt x="1247" y="253"/>
                  </a:lnTo>
                  <a:lnTo>
                    <a:pt x="819" y="390"/>
                  </a:lnTo>
                  <a:lnTo>
                    <a:pt x="819" y="390"/>
                  </a:lnTo>
                  <a:lnTo>
                    <a:pt x="468" y="546"/>
                  </a:lnTo>
                  <a:lnTo>
                    <a:pt x="468" y="546"/>
                  </a:lnTo>
                  <a:lnTo>
                    <a:pt x="273" y="643"/>
                  </a:lnTo>
                  <a:lnTo>
                    <a:pt x="78" y="760"/>
                  </a:lnTo>
                  <a:lnTo>
                    <a:pt x="78" y="760"/>
                  </a:lnTo>
                  <a:lnTo>
                    <a:pt x="39" y="799"/>
                  </a:lnTo>
                  <a:lnTo>
                    <a:pt x="20" y="857"/>
                  </a:lnTo>
                  <a:lnTo>
                    <a:pt x="20" y="857"/>
                  </a:lnTo>
                  <a:lnTo>
                    <a:pt x="0" y="935"/>
                  </a:lnTo>
                  <a:lnTo>
                    <a:pt x="20" y="1013"/>
                  </a:lnTo>
                  <a:lnTo>
                    <a:pt x="20" y="1013"/>
                  </a:lnTo>
                  <a:lnTo>
                    <a:pt x="59" y="1091"/>
                  </a:lnTo>
                  <a:lnTo>
                    <a:pt x="137" y="1130"/>
                  </a:lnTo>
                  <a:lnTo>
                    <a:pt x="215" y="1150"/>
                  </a:lnTo>
                  <a:lnTo>
                    <a:pt x="293" y="1130"/>
                  </a:lnTo>
                  <a:lnTo>
                    <a:pt x="293" y="1130"/>
                  </a:lnTo>
                  <a:lnTo>
                    <a:pt x="877" y="916"/>
                  </a:lnTo>
                  <a:lnTo>
                    <a:pt x="877" y="916"/>
                  </a:lnTo>
                  <a:lnTo>
                    <a:pt x="1481" y="721"/>
                  </a:lnTo>
                  <a:lnTo>
                    <a:pt x="1462" y="721"/>
                  </a:lnTo>
                  <a:lnTo>
                    <a:pt x="1462" y="721"/>
                  </a:lnTo>
                  <a:lnTo>
                    <a:pt x="1968" y="604"/>
                  </a:lnTo>
                  <a:lnTo>
                    <a:pt x="2475" y="526"/>
                  </a:lnTo>
                  <a:lnTo>
                    <a:pt x="3001" y="468"/>
                  </a:lnTo>
                  <a:lnTo>
                    <a:pt x="3527" y="448"/>
                  </a:lnTo>
                  <a:lnTo>
                    <a:pt x="3527" y="448"/>
                  </a:lnTo>
                  <a:lnTo>
                    <a:pt x="3936" y="448"/>
                  </a:lnTo>
                  <a:lnTo>
                    <a:pt x="4345" y="487"/>
                  </a:lnTo>
                  <a:lnTo>
                    <a:pt x="4754" y="546"/>
                  </a:lnTo>
                  <a:lnTo>
                    <a:pt x="5144" y="643"/>
                  </a:lnTo>
                  <a:lnTo>
                    <a:pt x="5144" y="643"/>
                  </a:lnTo>
                  <a:lnTo>
                    <a:pt x="5125" y="624"/>
                  </a:lnTo>
                  <a:lnTo>
                    <a:pt x="5125" y="624"/>
                  </a:lnTo>
                  <a:lnTo>
                    <a:pt x="5378" y="721"/>
                  </a:lnTo>
                  <a:lnTo>
                    <a:pt x="5651" y="799"/>
                  </a:lnTo>
                  <a:lnTo>
                    <a:pt x="5904" y="916"/>
                  </a:lnTo>
                  <a:lnTo>
                    <a:pt x="6138" y="1052"/>
                  </a:lnTo>
                  <a:lnTo>
                    <a:pt x="6138" y="1052"/>
                  </a:lnTo>
                  <a:lnTo>
                    <a:pt x="6469" y="1267"/>
                  </a:lnTo>
                  <a:lnTo>
                    <a:pt x="6469" y="1267"/>
                  </a:lnTo>
                  <a:lnTo>
                    <a:pt x="6508" y="1286"/>
                  </a:lnTo>
                  <a:lnTo>
                    <a:pt x="6567" y="1286"/>
                  </a:lnTo>
                  <a:lnTo>
                    <a:pt x="6605" y="1267"/>
                  </a:lnTo>
                  <a:lnTo>
                    <a:pt x="6644" y="1247"/>
                  </a:lnTo>
                  <a:lnTo>
                    <a:pt x="6644" y="1247"/>
                  </a:lnTo>
                  <a:lnTo>
                    <a:pt x="6664" y="1189"/>
                  </a:lnTo>
                  <a:lnTo>
                    <a:pt x="6664" y="1150"/>
                  </a:lnTo>
                  <a:lnTo>
                    <a:pt x="6644" y="1091"/>
                  </a:lnTo>
                  <a:lnTo>
                    <a:pt x="6625" y="1052"/>
                  </a:lnTo>
                  <a:lnTo>
                    <a:pt x="6625" y="1052"/>
                  </a:lnTo>
                  <a:lnTo>
                    <a:pt x="6274" y="818"/>
                  </a:lnTo>
                  <a:lnTo>
                    <a:pt x="5885" y="604"/>
                  </a:lnTo>
                  <a:lnTo>
                    <a:pt x="5495" y="429"/>
                  </a:lnTo>
                  <a:lnTo>
                    <a:pt x="5105" y="292"/>
                  </a:lnTo>
                  <a:lnTo>
                    <a:pt x="4696" y="175"/>
                  </a:lnTo>
                  <a:lnTo>
                    <a:pt x="4267" y="98"/>
                  </a:lnTo>
                  <a:lnTo>
                    <a:pt x="3839" y="39"/>
                  </a:lnTo>
                  <a:lnTo>
                    <a:pt x="3430" y="0"/>
                  </a:lnTo>
                  <a:lnTo>
                    <a:pt x="3430" y="0"/>
                  </a:lnTo>
                  <a:lnTo>
                    <a:pt x="3118" y="0"/>
                  </a:lnTo>
                  <a:lnTo>
                    <a:pt x="3118" y="0"/>
                  </a:lnTo>
                  <a:lnTo>
                    <a:pt x="2748" y="0"/>
                  </a:lnTo>
                  <a:lnTo>
                    <a:pt x="2397" y="39"/>
                  </a:lnTo>
                  <a:lnTo>
                    <a:pt x="2027" y="78"/>
                  </a:lnTo>
                  <a:lnTo>
                    <a:pt x="1676" y="136"/>
                  </a:lnTo>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7" name="Google Shape;2217;p41"/>
            <p:cNvSpPr/>
            <p:nvPr/>
          </p:nvSpPr>
          <p:spPr>
            <a:xfrm>
              <a:off x="1718625" y="890825"/>
              <a:ext cx="1475" cy="500"/>
            </a:xfrm>
            <a:custGeom>
              <a:avLst/>
              <a:gdLst/>
              <a:ahLst/>
              <a:cxnLst/>
              <a:rect l="l" t="t" r="r" b="b"/>
              <a:pathLst>
                <a:path w="59" h="20" fill="none" extrusionOk="0">
                  <a:moveTo>
                    <a:pt x="59" y="1"/>
                  </a:moveTo>
                  <a:lnTo>
                    <a:pt x="59" y="1"/>
                  </a:lnTo>
                  <a:lnTo>
                    <a:pt x="0" y="20"/>
                  </a:lnTo>
                  <a:lnTo>
                    <a:pt x="0" y="20"/>
                  </a:lnTo>
                  <a:lnTo>
                    <a:pt x="5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8" name="Google Shape;2218;p41"/>
            <p:cNvSpPr/>
            <p:nvPr/>
          </p:nvSpPr>
          <p:spPr>
            <a:xfrm>
              <a:off x="1450225" y="740800"/>
              <a:ext cx="162225" cy="244050"/>
            </a:xfrm>
            <a:custGeom>
              <a:avLst/>
              <a:gdLst/>
              <a:ahLst/>
              <a:cxnLst/>
              <a:rect l="l" t="t" r="r" b="b"/>
              <a:pathLst>
                <a:path w="6489" h="9762" extrusionOk="0">
                  <a:moveTo>
                    <a:pt x="4170" y="0"/>
                  </a:move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677" y="9762"/>
                  </a:lnTo>
                  <a:lnTo>
                    <a:pt x="4949" y="9723"/>
                  </a:lnTo>
                  <a:lnTo>
                    <a:pt x="5222" y="9684"/>
                  </a:lnTo>
                  <a:lnTo>
                    <a:pt x="5495" y="9606"/>
                  </a:lnTo>
                  <a:lnTo>
                    <a:pt x="5748" y="9528"/>
                  </a:lnTo>
                  <a:lnTo>
                    <a:pt x="6002" y="9431"/>
                  </a:lnTo>
                  <a:lnTo>
                    <a:pt x="6235" y="9314"/>
                  </a:lnTo>
                  <a:lnTo>
                    <a:pt x="6489" y="9197"/>
                  </a:lnTo>
                  <a:lnTo>
                    <a:pt x="6216" y="9158"/>
                  </a:lnTo>
                  <a:lnTo>
                    <a:pt x="5963" y="9080"/>
                  </a:lnTo>
                  <a:lnTo>
                    <a:pt x="5709" y="9002"/>
                  </a:lnTo>
                  <a:lnTo>
                    <a:pt x="5437" y="8885"/>
                  </a:lnTo>
                  <a:lnTo>
                    <a:pt x="5203" y="8768"/>
                  </a:lnTo>
                  <a:lnTo>
                    <a:pt x="4969" y="8612"/>
                  </a:lnTo>
                  <a:lnTo>
                    <a:pt x="4755" y="8456"/>
                  </a:lnTo>
                  <a:lnTo>
                    <a:pt x="4540" y="8262"/>
                  </a:lnTo>
                  <a:lnTo>
                    <a:pt x="4365" y="8067"/>
                  </a:lnTo>
                  <a:lnTo>
                    <a:pt x="4170" y="7852"/>
                  </a:lnTo>
                  <a:lnTo>
                    <a:pt x="4014" y="7638"/>
                  </a:lnTo>
                  <a:lnTo>
                    <a:pt x="3858" y="7404"/>
                  </a:lnTo>
                  <a:lnTo>
                    <a:pt x="3722" y="7151"/>
                  </a:lnTo>
                  <a:lnTo>
                    <a:pt x="3605" y="6898"/>
                  </a:lnTo>
                  <a:lnTo>
                    <a:pt x="3488" y="6625"/>
                  </a:lnTo>
                  <a:lnTo>
                    <a:pt x="3391" y="6352"/>
                  </a:lnTo>
                  <a:lnTo>
                    <a:pt x="3313" y="6079"/>
                  </a:lnTo>
                  <a:lnTo>
                    <a:pt x="3254" y="5787"/>
                  </a:lnTo>
                  <a:lnTo>
                    <a:pt x="3196" y="5514"/>
                  </a:lnTo>
                  <a:lnTo>
                    <a:pt x="3176" y="5222"/>
                  </a:lnTo>
                  <a:lnTo>
                    <a:pt x="3137" y="4930"/>
                  </a:lnTo>
                  <a:lnTo>
                    <a:pt x="3137" y="4638"/>
                  </a:lnTo>
                  <a:lnTo>
                    <a:pt x="3137" y="4345"/>
                  </a:lnTo>
                  <a:lnTo>
                    <a:pt x="3176" y="4053"/>
                  </a:lnTo>
                  <a:lnTo>
                    <a:pt x="3196" y="3780"/>
                  </a:lnTo>
                  <a:lnTo>
                    <a:pt x="3254" y="3508"/>
                  </a:lnTo>
                  <a:lnTo>
                    <a:pt x="3332" y="3215"/>
                  </a:lnTo>
                  <a:lnTo>
                    <a:pt x="3410" y="2943"/>
                  </a:lnTo>
                  <a:lnTo>
                    <a:pt x="3508" y="2689"/>
                  </a:lnTo>
                  <a:lnTo>
                    <a:pt x="3625" y="2436"/>
                  </a:lnTo>
                  <a:lnTo>
                    <a:pt x="3761" y="2202"/>
                  </a:lnTo>
                  <a:lnTo>
                    <a:pt x="3917" y="1968"/>
                  </a:lnTo>
                  <a:lnTo>
                    <a:pt x="4073" y="1754"/>
                  </a:lnTo>
                  <a:lnTo>
                    <a:pt x="4248" y="1540"/>
                  </a:lnTo>
                  <a:lnTo>
                    <a:pt x="4443" y="1364"/>
                  </a:lnTo>
                  <a:lnTo>
                    <a:pt x="4657" y="1189"/>
                  </a:lnTo>
                  <a:lnTo>
                    <a:pt x="4891" y="1014"/>
                  </a:lnTo>
                  <a:lnTo>
                    <a:pt x="5144" y="877"/>
                  </a:lnTo>
                  <a:lnTo>
                    <a:pt x="5417" y="760"/>
                  </a:lnTo>
                  <a:lnTo>
                    <a:pt x="5670" y="663"/>
                  </a:lnTo>
                  <a:lnTo>
                    <a:pt x="6041" y="585"/>
                  </a:lnTo>
                  <a:lnTo>
                    <a:pt x="6391" y="527"/>
                  </a:lnTo>
                  <a:lnTo>
                    <a:pt x="6177" y="410"/>
                  </a:lnTo>
                  <a:lnTo>
                    <a:pt x="5943" y="293"/>
                  </a:lnTo>
                  <a:lnTo>
                    <a:pt x="5690" y="215"/>
                  </a:lnTo>
                  <a:lnTo>
                    <a:pt x="5437" y="137"/>
                  </a:lnTo>
                  <a:lnTo>
                    <a:pt x="5203" y="78"/>
                  </a:lnTo>
                  <a:lnTo>
                    <a:pt x="4930" y="39"/>
                  </a:lnTo>
                  <a:lnTo>
                    <a:pt x="467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19" name="Google Shape;2219;p41"/>
            <p:cNvSpPr/>
            <p:nvPr/>
          </p:nvSpPr>
          <p:spPr>
            <a:xfrm>
              <a:off x="1450225" y="740800"/>
              <a:ext cx="162225" cy="244050"/>
            </a:xfrm>
            <a:custGeom>
              <a:avLst/>
              <a:gdLst/>
              <a:ahLst/>
              <a:cxnLst/>
              <a:rect l="l" t="t" r="r" b="b"/>
              <a:pathLst>
                <a:path w="6489" h="9762" fill="none" extrusionOk="0">
                  <a:moveTo>
                    <a:pt x="1" y="4871"/>
                  </a:moveTo>
                  <a:lnTo>
                    <a:pt x="1" y="4871"/>
                  </a:lnTo>
                  <a:lnTo>
                    <a:pt x="20" y="5378"/>
                  </a:lnTo>
                  <a:lnTo>
                    <a:pt x="78" y="5865"/>
                  </a:lnTo>
                  <a:lnTo>
                    <a:pt x="195" y="6333"/>
                  </a:lnTo>
                  <a:lnTo>
                    <a:pt x="351" y="6781"/>
                  </a:lnTo>
                  <a:lnTo>
                    <a:pt x="527" y="7210"/>
                  </a:lnTo>
                  <a:lnTo>
                    <a:pt x="760" y="7599"/>
                  </a:lnTo>
                  <a:lnTo>
                    <a:pt x="1014" y="7989"/>
                  </a:lnTo>
                  <a:lnTo>
                    <a:pt x="1286" y="8340"/>
                  </a:lnTo>
                  <a:lnTo>
                    <a:pt x="1598" y="8651"/>
                  </a:lnTo>
                  <a:lnTo>
                    <a:pt x="1949" y="8924"/>
                  </a:lnTo>
                  <a:lnTo>
                    <a:pt x="2300" y="9177"/>
                  </a:lnTo>
                  <a:lnTo>
                    <a:pt x="2689" y="9372"/>
                  </a:lnTo>
                  <a:lnTo>
                    <a:pt x="3098" y="9548"/>
                  </a:lnTo>
                  <a:lnTo>
                    <a:pt x="3313" y="9606"/>
                  </a:lnTo>
                  <a:lnTo>
                    <a:pt x="3527" y="9664"/>
                  </a:lnTo>
                  <a:lnTo>
                    <a:pt x="3741" y="9703"/>
                  </a:lnTo>
                  <a:lnTo>
                    <a:pt x="3956" y="9742"/>
                  </a:lnTo>
                  <a:lnTo>
                    <a:pt x="4170" y="9762"/>
                  </a:lnTo>
                  <a:lnTo>
                    <a:pt x="4404" y="9762"/>
                  </a:lnTo>
                  <a:lnTo>
                    <a:pt x="4404" y="9762"/>
                  </a:lnTo>
                  <a:lnTo>
                    <a:pt x="4677" y="9762"/>
                  </a:lnTo>
                  <a:lnTo>
                    <a:pt x="4949" y="9723"/>
                  </a:lnTo>
                  <a:lnTo>
                    <a:pt x="5222" y="9684"/>
                  </a:lnTo>
                  <a:lnTo>
                    <a:pt x="5495" y="9606"/>
                  </a:lnTo>
                  <a:lnTo>
                    <a:pt x="5748" y="9528"/>
                  </a:lnTo>
                  <a:lnTo>
                    <a:pt x="6002" y="9431"/>
                  </a:lnTo>
                  <a:lnTo>
                    <a:pt x="6235" y="9314"/>
                  </a:lnTo>
                  <a:lnTo>
                    <a:pt x="6489" y="9197"/>
                  </a:lnTo>
                  <a:lnTo>
                    <a:pt x="6489" y="9197"/>
                  </a:lnTo>
                  <a:lnTo>
                    <a:pt x="6216" y="9158"/>
                  </a:lnTo>
                  <a:lnTo>
                    <a:pt x="5963" y="9080"/>
                  </a:lnTo>
                  <a:lnTo>
                    <a:pt x="5963" y="9080"/>
                  </a:lnTo>
                  <a:lnTo>
                    <a:pt x="5709" y="9002"/>
                  </a:lnTo>
                  <a:lnTo>
                    <a:pt x="5437" y="8885"/>
                  </a:lnTo>
                  <a:lnTo>
                    <a:pt x="5437" y="8885"/>
                  </a:lnTo>
                  <a:lnTo>
                    <a:pt x="5203" y="8768"/>
                  </a:lnTo>
                  <a:lnTo>
                    <a:pt x="4969" y="8612"/>
                  </a:lnTo>
                  <a:lnTo>
                    <a:pt x="4755" y="8456"/>
                  </a:lnTo>
                  <a:lnTo>
                    <a:pt x="4540" y="8262"/>
                  </a:lnTo>
                  <a:lnTo>
                    <a:pt x="4540" y="8262"/>
                  </a:lnTo>
                  <a:lnTo>
                    <a:pt x="4365" y="8067"/>
                  </a:lnTo>
                  <a:lnTo>
                    <a:pt x="4170" y="7852"/>
                  </a:lnTo>
                  <a:lnTo>
                    <a:pt x="4014" y="7638"/>
                  </a:lnTo>
                  <a:lnTo>
                    <a:pt x="3858" y="7404"/>
                  </a:lnTo>
                  <a:lnTo>
                    <a:pt x="3858" y="7404"/>
                  </a:lnTo>
                  <a:lnTo>
                    <a:pt x="3722" y="7151"/>
                  </a:lnTo>
                  <a:lnTo>
                    <a:pt x="3605" y="6898"/>
                  </a:lnTo>
                  <a:lnTo>
                    <a:pt x="3488" y="6625"/>
                  </a:lnTo>
                  <a:lnTo>
                    <a:pt x="3391" y="6352"/>
                  </a:lnTo>
                  <a:lnTo>
                    <a:pt x="3313" y="6079"/>
                  </a:lnTo>
                  <a:lnTo>
                    <a:pt x="3254" y="5787"/>
                  </a:lnTo>
                  <a:lnTo>
                    <a:pt x="3196" y="5514"/>
                  </a:lnTo>
                  <a:lnTo>
                    <a:pt x="3176" y="5222"/>
                  </a:lnTo>
                  <a:lnTo>
                    <a:pt x="3176" y="5222"/>
                  </a:lnTo>
                  <a:lnTo>
                    <a:pt x="3137" y="4930"/>
                  </a:lnTo>
                  <a:lnTo>
                    <a:pt x="3137" y="4638"/>
                  </a:lnTo>
                  <a:lnTo>
                    <a:pt x="3137" y="4345"/>
                  </a:lnTo>
                  <a:lnTo>
                    <a:pt x="3176" y="4053"/>
                  </a:lnTo>
                  <a:lnTo>
                    <a:pt x="3176" y="4053"/>
                  </a:lnTo>
                  <a:lnTo>
                    <a:pt x="3196" y="3780"/>
                  </a:lnTo>
                  <a:lnTo>
                    <a:pt x="3254" y="3508"/>
                  </a:lnTo>
                  <a:lnTo>
                    <a:pt x="3332" y="3215"/>
                  </a:lnTo>
                  <a:lnTo>
                    <a:pt x="3410" y="2943"/>
                  </a:lnTo>
                  <a:lnTo>
                    <a:pt x="3410" y="2943"/>
                  </a:lnTo>
                  <a:lnTo>
                    <a:pt x="3508" y="2689"/>
                  </a:lnTo>
                  <a:lnTo>
                    <a:pt x="3625" y="2436"/>
                  </a:lnTo>
                  <a:lnTo>
                    <a:pt x="3761" y="2202"/>
                  </a:lnTo>
                  <a:lnTo>
                    <a:pt x="3917" y="1968"/>
                  </a:lnTo>
                  <a:lnTo>
                    <a:pt x="3917" y="1968"/>
                  </a:lnTo>
                  <a:lnTo>
                    <a:pt x="4073" y="1754"/>
                  </a:lnTo>
                  <a:lnTo>
                    <a:pt x="4248" y="1540"/>
                  </a:lnTo>
                  <a:lnTo>
                    <a:pt x="4443" y="1364"/>
                  </a:lnTo>
                  <a:lnTo>
                    <a:pt x="4657" y="1189"/>
                  </a:lnTo>
                  <a:lnTo>
                    <a:pt x="4657" y="1189"/>
                  </a:lnTo>
                  <a:lnTo>
                    <a:pt x="4891" y="1014"/>
                  </a:lnTo>
                  <a:lnTo>
                    <a:pt x="5144" y="877"/>
                  </a:lnTo>
                  <a:lnTo>
                    <a:pt x="5417" y="760"/>
                  </a:lnTo>
                  <a:lnTo>
                    <a:pt x="5670" y="663"/>
                  </a:lnTo>
                  <a:lnTo>
                    <a:pt x="5670" y="663"/>
                  </a:lnTo>
                  <a:lnTo>
                    <a:pt x="6041" y="585"/>
                  </a:lnTo>
                  <a:lnTo>
                    <a:pt x="6391" y="527"/>
                  </a:lnTo>
                  <a:lnTo>
                    <a:pt x="6391" y="527"/>
                  </a:lnTo>
                  <a:lnTo>
                    <a:pt x="6177" y="410"/>
                  </a:lnTo>
                  <a:lnTo>
                    <a:pt x="5943" y="293"/>
                  </a:lnTo>
                  <a:lnTo>
                    <a:pt x="5690" y="215"/>
                  </a:lnTo>
                  <a:lnTo>
                    <a:pt x="5437" y="137"/>
                  </a:lnTo>
                  <a:lnTo>
                    <a:pt x="5203" y="78"/>
                  </a:lnTo>
                  <a:lnTo>
                    <a:pt x="4930" y="39"/>
                  </a:lnTo>
                  <a:lnTo>
                    <a:pt x="4677" y="0"/>
                  </a:lnTo>
                  <a:lnTo>
                    <a:pt x="4404" y="0"/>
                  </a:lnTo>
                  <a:lnTo>
                    <a:pt x="4404" y="0"/>
                  </a:lnTo>
                  <a:lnTo>
                    <a:pt x="4170" y="0"/>
                  </a:lnTo>
                  <a:lnTo>
                    <a:pt x="3956" y="20"/>
                  </a:lnTo>
                  <a:lnTo>
                    <a:pt x="3741" y="59"/>
                  </a:lnTo>
                  <a:lnTo>
                    <a:pt x="3527" y="98"/>
                  </a:lnTo>
                  <a:lnTo>
                    <a:pt x="3313" y="156"/>
                  </a:lnTo>
                  <a:lnTo>
                    <a:pt x="3098" y="215"/>
                  </a:lnTo>
                  <a:lnTo>
                    <a:pt x="2689" y="371"/>
                  </a:lnTo>
                  <a:lnTo>
                    <a:pt x="2300" y="585"/>
                  </a:lnTo>
                  <a:lnTo>
                    <a:pt x="1949" y="838"/>
                  </a:lnTo>
                  <a:lnTo>
                    <a:pt x="1598" y="1111"/>
                  </a:lnTo>
                  <a:lnTo>
                    <a:pt x="1286" y="1423"/>
                  </a:lnTo>
                  <a:lnTo>
                    <a:pt x="1014" y="1773"/>
                  </a:lnTo>
                  <a:lnTo>
                    <a:pt x="760" y="2144"/>
                  </a:lnTo>
                  <a:lnTo>
                    <a:pt x="527" y="2553"/>
                  </a:lnTo>
                  <a:lnTo>
                    <a:pt x="351" y="2981"/>
                  </a:lnTo>
                  <a:lnTo>
                    <a:pt x="195" y="3430"/>
                  </a:lnTo>
                  <a:lnTo>
                    <a:pt x="78" y="3897"/>
                  </a:lnTo>
                  <a:lnTo>
                    <a:pt x="20" y="4384"/>
                  </a:lnTo>
                  <a:lnTo>
                    <a:pt x="1" y="487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0" name="Google Shape;2220;p41"/>
            <p:cNvSpPr/>
            <p:nvPr/>
          </p:nvSpPr>
          <p:spPr>
            <a:xfrm>
              <a:off x="1509175" y="751025"/>
              <a:ext cx="161250" cy="223600"/>
            </a:xfrm>
            <a:custGeom>
              <a:avLst/>
              <a:gdLst/>
              <a:ahLst/>
              <a:cxnLst/>
              <a:rect l="l" t="t" r="r" b="b"/>
              <a:pathLst>
                <a:path w="6450" h="8944" extrusionOk="0">
                  <a:moveTo>
                    <a:pt x="3566" y="1"/>
                  </a:moveTo>
                  <a:lnTo>
                    <a:pt x="3215" y="20"/>
                  </a:lnTo>
                  <a:lnTo>
                    <a:pt x="3137" y="20"/>
                  </a:lnTo>
                  <a:lnTo>
                    <a:pt x="3118" y="40"/>
                  </a:lnTo>
                  <a:lnTo>
                    <a:pt x="3059" y="40"/>
                  </a:lnTo>
                  <a:lnTo>
                    <a:pt x="2825" y="98"/>
                  </a:lnTo>
                  <a:lnTo>
                    <a:pt x="2572" y="176"/>
                  </a:lnTo>
                  <a:lnTo>
                    <a:pt x="2533" y="195"/>
                  </a:lnTo>
                  <a:lnTo>
                    <a:pt x="2514" y="195"/>
                  </a:lnTo>
                  <a:lnTo>
                    <a:pt x="2475" y="215"/>
                  </a:lnTo>
                  <a:lnTo>
                    <a:pt x="2436" y="234"/>
                  </a:lnTo>
                  <a:lnTo>
                    <a:pt x="2163" y="351"/>
                  </a:lnTo>
                  <a:lnTo>
                    <a:pt x="2124" y="371"/>
                  </a:lnTo>
                  <a:lnTo>
                    <a:pt x="2104" y="390"/>
                  </a:lnTo>
                  <a:lnTo>
                    <a:pt x="2085" y="410"/>
                  </a:lnTo>
                  <a:lnTo>
                    <a:pt x="2026" y="429"/>
                  </a:lnTo>
                  <a:lnTo>
                    <a:pt x="1871" y="546"/>
                  </a:lnTo>
                  <a:lnTo>
                    <a:pt x="1695" y="663"/>
                  </a:lnTo>
                  <a:lnTo>
                    <a:pt x="1617" y="722"/>
                  </a:lnTo>
                  <a:lnTo>
                    <a:pt x="1461" y="858"/>
                  </a:lnTo>
                  <a:lnTo>
                    <a:pt x="1442" y="877"/>
                  </a:lnTo>
                  <a:lnTo>
                    <a:pt x="1325" y="994"/>
                  </a:lnTo>
                  <a:lnTo>
                    <a:pt x="1130" y="1209"/>
                  </a:lnTo>
                  <a:lnTo>
                    <a:pt x="994" y="1364"/>
                  </a:lnTo>
                  <a:lnTo>
                    <a:pt x="994" y="1384"/>
                  </a:lnTo>
                  <a:lnTo>
                    <a:pt x="974" y="1384"/>
                  </a:lnTo>
                  <a:lnTo>
                    <a:pt x="955" y="1423"/>
                  </a:lnTo>
                  <a:lnTo>
                    <a:pt x="799" y="1657"/>
                  </a:lnTo>
                  <a:lnTo>
                    <a:pt x="643" y="1891"/>
                  </a:lnTo>
                  <a:lnTo>
                    <a:pt x="526" y="2124"/>
                  </a:lnTo>
                  <a:lnTo>
                    <a:pt x="429" y="2358"/>
                  </a:lnTo>
                  <a:lnTo>
                    <a:pt x="409" y="2397"/>
                  </a:lnTo>
                  <a:lnTo>
                    <a:pt x="234" y="2865"/>
                  </a:lnTo>
                  <a:lnTo>
                    <a:pt x="214" y="2923"/>
                  </a:lnTo>
                  <a:lnTo>
                    <a:pt x="136" y="3254"/>
                  </a:lnTo>
                  <a:lnTo>
                    <a:pt x="59" y="3703"/>
                  </a:lnTo>
                  <a:lnTo>
                    <a:pt x="59" y="3683"/>
                  </a:lnTo>
                  <a:lnTo>
                    <a:pt x="20" y="4073"/>
                  </a:lnTo>
                  <a:lnTo>
                    <a:pt x="0" y="4462"/>
                  </a:lnTo>
                  <a:lnTo>
                    <a:pt x="20" y="4852"/>
                  </a:lnTo>
                  <a:lnTo>
                    <a:pt x="59" y="5222"/>
                  </a:lnTo>
                  <a:lnTo>
                    <a:pt x="39" y="5203"/>
                  </a:lnTo>
                  <a:lnTo>
                    <a:pt x="39" y="5203"/>
                  </a:lnTo>
                  <a:lnTo>
                    <a:pt x="98" y="5554"/>
                  </a:lnTo>
                  <a:lnTo>
                    <a:pt x="195" y="5904"/>
                  </a:lnTo>
                  <a:lnTo>
                    <a:pt x="292" y="6235"/>
                  </a:lnTo>
                  <a:lnTo>
                    <a:pt x="409" y="6547"/>
                  </a:lnTo>
                  <a:lnTo>
                    <a:pt x="526" y="6820"/>
                  </a:lnTo>
                  <a:lnTo>
                    <a:pt x="682" y="7093"/>
                  </a:lnTo>
                  <a:lnTo>
                    <a:pt x="838" y="7327"/>
                  </a:lnTo>
                  <a:lnTo>
                    <a:pt x="994" y="7560"/>
                  </a:lnTo>
                  <a:lnTo>
                    <a:pt x="994" y="7580"/>
                  </a:lnTo>
                  <a:lnTo>
                    <a:pt x="1169" y="7775"/>
                  </a:lnTo>
                  <a:lnTo>
                    <a:pt x="1344" y="7950"/>
                  </a:lnTo>
                  <a:lnTo>
                    <a:pt x="1500" y="8106"/>
                  </a:lnTo>
                  <a:lnTo>
                    <a:pt x="1676" y="8262"/>
                  </a:lnTo>
                  <a:lnTo>
                    <a:pt x="1695" y="8262"/>
                  </a:lnTo>
                  <a:lnTo>
                    <a:pt x="1871" y="8398"/>
                  </a:lnTo>
                  <a:lnTo>
                    <a:pt x="2065" y="8515"/>
                  </a:lnTo>
                  <a:lnTo>
                    <a:pt x="2241" y="8613"/>
                  </a:lnTo>
                  <a:lnTo>
                    <a:pt x="2436" y="8710"/>
                  </a:lnTo>
                  <a:lnTo>
                    <a:pt x="2416" y="8690"/>
                  </a:lnTo>
                  <a:lnTo>
                    <a:pt x="2611" y="8768"/>
                  </a:lnTo>
                  <a:lnTo>
                    <a:pt x="2825" y="8846"/>
                  </a:lnTo>
                  <a:lnTo>
                    <a:pt x="3176" y="8905"/>
                  </a:lnTo>
                  <a:lnTo>
                    <a:pt x="3195" y="8924"/>
                  </a:lnTo>
                  <a:lnTo>
                    <a:pt x="3390" y="8924"/>
                  </a:lnTo>
                  <a:lnTo>
                    <a:pt x="3566" y="894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1" name="Google Shape;2221;p41"/>
            <p:cNvSpPr/>
            <p:nvPr/>
          </p:nvSpPr>
          <p:spPr>
            <a:xfrm>
              <a:off x="1509175" y="751025"/>
              <a:ext cx="161250" cy="223600"/>
            </a:xfrm>
            <a:custGeom>
              <a:avLst/>
              <a:gdLst/>
              <a:ahLst/>
              <a:cxnLst/>
              <a:rect l="l" t="t" r="r" b="b"/>
              <a:pathLst>
                <a:path w="6450" h="8944" fill="none" extrusionOk="0">
                  <a:moveTo>
                    <a:pt x="3566" y="1"/>
                  </a:moveTo>
                  <a:lnTo>
                    <a:pt x="3566" y="1"/>
                  </a:lnTo>
                  <a:lnTo>
                    <a:pt x="3215" y="20"/>
                  </a:lnTo>
                  <a:lnTo>
                    <a:pt x="3215" y="20"/>
                  </a:lnTo>
                  <a:lnTo>
                    <a:pt x="3137" y="20"/>
                  </a:lnTo>
                  <a:lnTo>
                    <a:pt x="3137" y="20"/>
                  </a:lnTo>
                  <a:lnTo>
                    <a:pt x="3118" y="40"/>
                  </a:lnTo>
                  <a:lnTo>
                    <a:pt x="3118" y="40"/>
                  </a:lnTo>
                  <a:lnTo>
                    <a:pt x="3079" y="40"/>
                  </a:lnTo>
                  <a:lnTo>
                    <a:pt x="3059" y="40"/>
                  </a:lnTo>
                  <a:lnTo>
                    <a:pt x="3059" y="40"/>
                  </a:lnTo>
                  <a:lnTo>
                    <a:pt x="2825" y="98"/>
                  </a:lnTo>
                  <a:lnTo>
                    <a:pt x="2825" y="98"/>
                  </a:lnTo>
                  <a:lnTo>
                    <a:pt x="2572" y="176"/>
                  </a:lnTo>
                  <a:lnTo>
                    <a:pt x="2572" y="176"/>
                  </a:lnTo>
                  <a:lnTo>
                    <a:pt x="2572" y="176"/>
                  </a:lnTo>
                  <a:lnTo>
                    <a:pt x="2533" y="195"/>
                  </a:lnTo>
                  <a:lnTo>
                    <a:pt x="2514" y="195"/>
                  </a:lnTo>
                  <a:lnTo>
                    <a:pt x="2514" y="195"/>
                  </a:lnTo>
                  <a:lnTo>
                    <a:pt x="2475" y="215"/>
                  </a:lnTo>
                  <a:lnTo>
                    <a:pt x="2475" y="215"/>
                  </a:lnTo>
                  <a:lnTo>
                    <a:pt x="2475" y="215"/>
                  </a:lnTo>
                  <a:lnTo>
                    <a:pt x="2436" y="234"/>
                  </a:lnTo>
                  <a:lnTo>
                    <a:pt x="2436" y="234"/>
                  </a:lnTo>
                  <a:lnTo>
                    <a:pt x="2436" y="215"/>
                  </a:lnTo>
                  <a:lnTo>
                    <a:pt x="2436" y="234"/>
                  </a:lnTo>
                  <a:lnTo>
                    <a:pt x="2436" y="234"/>
                  </a:lnTo>
                  <a:lnTo>
                    <a:pt x="2163" y="351"/>
                  </a:lnTo>
                  <a:lnTo>
                    <a:pt x="2124" y="371"/>
                  </a:lnTo>
                  <a:lnTo>
                    <a:pt x="2104" y="390"/>
                  </a:lnTo>
                  <a:lnTo>
                    <a:pt x="2085" y="410"/>
                  </a:lnTo>
                  <a:lnTo>
                    <a:pt x="2085" y="410"/>
                  </a:lnTo>
                  <a:lnTo>
                    <a:pt x="2026" y="429"/>
                  </a:lnTo>
                  <a:lnTo>
                    <a:pt x="2026" y="429"/>
                  </a:lnTo>
                  <a:lnTo>
                    <a:pt x="1871" y="546"/>
                  </a:lnTo>
                  <a:lnTo>
                    <a:pt x="1871" y="546"/>
                  </a:lnTo>
                  <a:lnTo>
                    <a:pt x="1695" y="663"/>
                  </a:lnTo>
                  <a:lnTo>
                    <a:pt x="1695" y="663"/>
                  </a:lnTo>
                  <a:lnTo>
                    <a:pt x="1695" y="663"/>
                  </a:lnTo>
                  <a:lnTo>
                    <a:pt x="1695" y="663"/>
                  </a:lnTo>
                  <a:lnTo>
                    <a:pt x="1695" y="663"/>
                  </a:lnTo>
                  <a:lnTo>
                    <a:pt x="1695" y="663"/>
                  </a:lnTo>
                  <a:lnTo>
                    <a:pt x="1695" y="663"/>
                  </a:lnTo>
                  <a:lnTo>
                    <a:pt x="1617" y="722"/>
                  </a:lnTo>
                  <a:lnTo>
                    <a:pt x="1617" y="722"/>
                  </a:lnTo>
                  <a:lnTo>
                    <a:pt x="1461" y="858"/>
                  </a:lnTo>
                  <a:lnTo>
                    <a:pt x="1461" y="858"/>
                  </a:lnTo>
                  <a:lnTo>
                    <a:pt x="1442" y="877"/>
                  </a:lnTo>
                  <a:lnTo>
                    <a:pt x="1442" y="877"/>
                  </a:lnTo>
                  <a:lnTo>
                    <a:pt x="1325" y="994"/>
                  </a:lnTo>
                  <a:lnTo>
                    <a:pt x="1325" y="994"/>
                  </a:lnTo>
                  <a:lnTo>
                    <a:pt x="1130" y="1209"/>
                  </a:lnTo>
                  <a:lnTo>
                    <a:pt x="1130" y="1209"/>
                  </a:lnTo>
                  <a:lnTo>
                    <a:pt x="994" y="1364"/>
                  </a:lnTo>
                  <a:lnTo>
                    <a:pt x="994" y="1384"/>
                  </a:lnTo>
                  <a:lnTo>
                    <a:pt x="994" y="1364"/>
                  </a:lnTo>
                  <a:lnTo>
                    <a:pt x="994" y="1384"/>
                  </a:lnTo>
                  <a:lnTo>
                    <a:pt x="994" y="1384"/>
                  </a:lnTo>
                  <a:lnTo>
                    <a:pt x="994" y="1384"/>
                  </a:lnTo>
                  <a:lnTo>
                    <a:pt x="994" y="1384"/>
                  </a:lnTo>
                  <a:lnTo>
                    <a:pt x="994" y="1384"/>
                  </a:lnTo>
                  <a:lnTo>
                    <a:pt x="994" y="1384"/>
                  </a:lnTo>
                  <a:lnTo>
                    <a:pt x="994" y="1384"/>
                  </a:lnTo>
                  <a:lnTo>
                    <a:pt x="994" y="1364"/>
                  </a:lnTo>
                  <a:lnTo>
                    <a:pt x="994" y="1384"/>
                  </a:lnTo>
                  <a:lnTo>
                    <a:pt x="994" y="1384"/>
                  </a:lnTo>
                  <a:lnTo>
                    <a:pt x="974" y="1384"/>
                  </a:lnTo>
                  <a:lnTo>
                    <a:pt x="994" y="1384"/>
                  </a:lnTo>
                  <a:lnTo>
                    <a:pt x="974" y="1384"/>
                  </a:lnTo>
                  <a:lnTo>
                    <a:pt x="974" y="1384"/>
                  </a:lnTo>
                  <a:lnTo>
                    <a:pt x="974" y="1384"/>
                  </a:lnTo>
                  <a:lnTo>
                    <a:pt x="955" y="1423"/>
                  </a:lnTo>
                  <a:lnTo>
                    <a:pt x="955" y="1423"/>
                  </a:lnTo>
                  <a:lnTo>
                    <a:pt x="799" y="1657"/>
                  </a:lnTo>
                  <a:lnTo>
                    <a:pt x="799" y="1657"/>
                  </a:lnTo>
                  <a:lnTo>
                    <a:pt x="643" y="1891"/>
                  </a:lnTo>
                  <a:lnTo>
                    <a:pt x="643" y="1891"/>
                  </a:lnTo>
                  <a:lnTo>
                    <a:pt x="526" y="2124"/>
                  </a:lnTo>
                  <a:lnTo>
                    <a:pt x="429" y="2358"/>
                  </a:lnTo>
                  <a:lnTo>
                    <a:pt x="429" y="2358"/>
                  </a:lnTo>
                  <a:lnTo>
                    <a:pt x="429" y="2358"/>
                  </a:lnTo>
                  <a:lnTo>
                    <a:pt x="429" y="2358"/>
                  </a:lnTo>
                  <a:lnTo>
                    <a:pt x="409" y="2397"/>
                  </a:lnTo>
                  <a:lnTo>
                    <a:pt x="409" y="2397"/>
                  </a:lnTo>
                  <a:lnTo>
                    <a:pt x="409" y="2397"/>
                  </a:lnTo>
                  <a:lnTo>
                    <a:pt x="409" y="2397"/>
                  </a:lnTo>
                  <a:lnTo>
                    <a:pt x="409" y="2397"/>
                  </a:lnTo>
                  <a:lnTo>
                    <a:pt x="234" y="2865"/>
                  </a:lnTo>
                  <a:lnTo>
                    <a:pt x="214" y="2923"/>
                  </a:lnTo>
                  <a:lnTo>
                    <a:pt x="214" y="2923"/>
                  </a:lnTo>
                  <a:lnTo>
                    <a:pt x="136" y="3254"/>
                  </a:lnTo>
                  <a:lnTo>
                    <a:pt x="136" y="3254"/>
                  </a:lnTo>
                  <a:lnTo>
                    <a:pt x="59" y="3703"/>
                  </a:lnTo>
                  <a:lnTo>
                    <a:pt x="39" y="3703"/>
                  </a:lnTo>
                  <a:lnTo>
                    <a:pt x="59" y="3703"/>
                  </a:lnTo>
                  <a:lnTo>
                    <a:pt x="59" y="3683"/>
                  </a:lnTo>
                  <a:lnTo>
                    <a:pt x="59" y="3683"/>
                  </a:lnTo>
                  <a:lnTo>
                    <a:pt x="20" y="4073"/>
                  </a:lnTo>
                  <a:lnTo>
                    <a:pt x="0" y="4462"/>
                  </a:lnTo>
                  <a:lnTo>
                    <a:pt x="0" y="4462"/>
                  </a:lnTo>
                  <a:lnTo>
                    <a:pt x="20" y="4852"/>
                  </a:lnTo>
                  <a:lnTo>
                    <a:pt x="59" y="5222"/>
                  </a:lnTo>
                  <a:lnTo>
                    <a:pt x="39" y="5203"/>
                  </a:lnTo>
                  <a:lnTo>
                    <a:pt x="39" y="5203"/>
                  </a:lnTo>
                  <a:lnTo>
                    <a:pt x="98" y="5554"/>
                  </a:lnTo>
                  <a:lnTo>
                    <a:pt x="195" y="5904"/>
                  </a:lnTo>
                  <a:lnTo>
                    <a:pt x="195" y="5904"/>
                  </a:lnTo>
                  <a:lnTo>
                    <a:pt x="292" y="6235"/>
                  </a:lnTo>
                  <a:lnTo>
                    <a:pt x="409" y="6547"/>
                  </a:lnTo>
                  <a:lnTo>
                    <a:pt x="409" y="6547"/>
                  </a:lnTo>
                  <a:lnTo>
                    <a:pt x="409" y="6547"/>
                  </a:lnTo>
                  <a:lnTo>
                    <a:pt x="409" y="6547"/>
                  </a:lnTo>
                  <a:lnTo>
                    <a:pt x="409" y="6547"/>
                  </a:lnTo>
                  <a:lnTo>
                    <a:pt x="526" y="6820"/>
                  </a:lnTo>
                  <a:lnTo>
                    <a:pt x="682" y="7093"/>
                  </a:lnTo>
                  <a:lnTo>
                    <a:pt x="682" y="7093"/>
                  </a:lnTo>
                  <a:lnTo>
                    <a:pt x="838" y="7327"/>
                  </a:lnTo>
                  <a:lnTo>
                    <a:pt x="994" y="7560"/>
                  </a:lnTo>
                  <a:lnTo>
                    <a:pt x="994" y="7560"/>
                  </a:lnTo>
                  <a:lnTo>
                    <a:pt x="994" y="7560"/>
                  </a:lnTo>
                  <a:lnTo>
                    <a:pt x="994" y="7560"/>
                  </a:lnTo>
                  <a:lnTo>
                    <a:pt x="994" y="7580"/>
                  </a:lnTo>
                  <a:lnTo>
                    <a:pt x="994" y="7560"/>
                  </a:lnTo>
                  <a:lnTo>
                    <a:pt x="994" y="7580"/>
                  </a:lnTo>
                  <a:lnTo>
                    <a:pt x="994" y="7580"/>
                  </a:lnTo>
                  <a:lnTo>
                    <a:pt x="994" y="7580"/>
                  </a:lnTo>
                  <a:lnTo>
                    <a:pt x="994" y="7580"/>
                  </a:lnTo>
                  <a:lnTo>
                    <a:pt x="994" y="7580"/>
                  </a:lnTo>
                  <a:lnTo>
                    <a:pt x="1169" y="7775"/>
                  </a:lnTo>
                  <a:lnTo>
                    <a:pt x="1344" y="7950"/>
                  </a:lnTo>
                  <a:lnTo>
                    <a:pt x="1344" y="7950"/>
                  </a:lnTo>
                  <a:lnTo>
                    <a:pt x="1500" y="8106"/>
                  </a:lnTo>
                  <a:lnTo>
                    <a:pt x="1676" y="8262"/>
                  </a:lnTo>
                  <a:lnTo>
                    <a:pt x="1676" y="8262"/>
                  </a:lnTo>
                  <a:lnTo>
                    <a:pt x="1676" y="8262"/>
                  </a:lnTo>
                  <a:lnTo>
                    <a:pt x="1676" y="8262"/>
                  </a:lnTo>
                  <a:lnTo>
                    <a:pt x="1695" y="8262"/>
                  </a:lnTo>
                  <a:lnTo>
                    <a:pt x="1695" y="8262"/>
                  </a:lnTo>
                  <a:lnTo>
                    <a:pt x="1871" y="8398"/>
                  </a:lnTo>
                  <a:lnTo>
                    <a:pt x="2065" y="8515"/>
                  </a:lnTo>
                  <a:lnTo>
                    <a:pt x="2065" y="8515"/>
                  </a:lnTo>
                  <a:lnTo>
                    <a:pt x="2241" y="8613"/>
                  </a:lnTo>
                  <a:lnTo>
                    <a:pt x="2436" y="8710"/>
                  </a:lnTo>
                  <a:lnTo>
                    <a:pt x="2416" y="8690"/>
                  </a:lnTo>
                  <a:lnTo>
                    <a:pt x="2416" y="8690"/>
                  </a:lnTo>
                  <a:lnTo>
                    <a:pt x="2611" y="8768"/>
                  </a:lnTo>
                  <a:lnTo>
                    <a:pt x="2825" y="8846"/>
                  </a:lnTo>
                  <a:lnTo>
                    <a:pt x="2825" y="8846"/>
                  </a:lnTo>
                  <a:lnTo>
                    <a:pt x="3176" y="8905"/>
                  </a:lnTo>
                  <a:lnTo>
                    <a:pt x="3195" y="8924"/>
                  </a:lnTo>
                  <a:lnTo>
                    <a:pt x="3195" y="8924"/>
                  </a:lnTo>
                  <a:lnTo>
                    <a:pt x="3390" y="8924"/>
                  </a:lnTo>
                  <a:lnTo>
                    <a:pt x="3566" y="8944"/>
                  </a:lnTo>
                  <a:lnTo>
                    <a:pt x="3566" y="8944"/>
                  </a:lnTo>
                  <a:lnTo>
                    <a:pt x="3858" y="8924"/>
                  </a:lnTo>
                  <a:lnTo>
                    <a:pt x="3858" y="8924"/>
                  </a:lnTo>
                  <a:lnTo>
                    <a:pt x="4131" y="8768"/>
                  </a:lnTo>
                  <a:lnTo>
                    <a:pt x="4403" y="8593"/>
                  </a:lnTo>
                  <a:lnTo>
                    <a:pt x="4657" y="8398"/>
                  </a:lnTo>
                  <a:lnTo>
                    <a:pt x="4910" y="8184"/>
                  </a:lnTo>
                  <a:lnTo>
                    <a:pt x="5144" y="7950"/>
                  </a:lnTo>
                  <a:lnTo>
                    <a:pt x="5358" y="7697"/>
                  </a:lnTo>
                  <a:lnTo>
                    <a:pt x="5553" y="7443"/>
                  </a:lnTo>
                  <a:lnTo>
                    <a:pt x="5728" y="7151"/>
                  </a:lnTo>
                  <a:lnTo>
                    <a:pt x="5884" y="6859"/>
                  </a:lnTo>
                  <a:lnTo>
                    <a:pt x="6040" y="6547"/>
                  </a:lnTo>
                  <a:lnTo>
                    <a:pt x="6157" y="6235"/>
                  </a:lnTo>
                  <a:lnTo>
                    <a:pt x="6254" y="5904"/>
                  </a:lnTo>
                  <a:lnTo>
                    <a:pt x="6352" y="5554"/>
                  </a:lnTo>
                  <a:lnTo>
                    <a:pt x="6410" y="5203"/>
                  </a:lnTo>
                  <a:lnTo>
                    <a:pt x="6449" y="4833"/>
                  </a:lnTo>
                  <a:lnTo>
                    <a:pt x="6449" y="4462"/>
                  </a:lnTo>
                  <a:lnTo>
                    <a:pt x="6449" y="4462"/>
                  </a:lnTo>
                  <a:lnTo>
                    <a:pt x="6449" y="4092"/>
                  </a:lnTo>
                  <a:lnTo>
                    <a:pt x="6410" y="3742"/>
                  </a:lnTo>
                  <a:lnTo>
                    <a:pt x="6352" y="3391"/>
                  </a:lnTo>
                  <a:lnTo>
                    <a:pt x="6254" y="3040"/>
                  </a:lnTo>
                  <a:lnTo>
                    <a:pt x="6157" y="2709"/>
                  </a:lnTo>
                  <a:lnTo>
                    <a:pt x="6040" y="2378"/>
                  </a:lnTo>
                  <a:lnTo>
                    <a:pt x="5884" y="2066"/>
                  </a:lnTo>
                  <a:lnTo>
                    <a:pt x="5728" y="1774"/>
                  </a:lnTo>
                  <a:lnTo>
                    <a:pt x="5534" y="1501"/>
                  </a:lnTo>
                  <a:lnTo>
                    <a:pt x="5339" y="1228"/>
                  </a:lnTo>
                  <a:lnTo>
                    <a:pt x="5124" y="975"/>
                  </a:lnTo>
                  <a:lnTo>
                    <a:pt x="4891" y="741"/>
                  </a:lnTo>
                  <a:lnTo>
                    <a:pt x="4657" y="527"/>
                  </a:lnTo>
                  <a:lnTo>
                    <a:pt x="4384" y="332"/>
                  </a:lnTo>
                  <a:lnTo>
                    <a:pt x="4111" y="156"/>
                  </a:lnTo>
                  <a:lnTo>
                    <a:pt x="3838" y="1"/>
                  </a:lnTo>
                  <a:lnTo>
                    <a:pt x="3838" y="1"/>
                  </a:lnTo>
                  <a:lnTo>
                    <a:pt x="3585" y="1"/>
                  </a:lnTo>
                  <a:lnTo>
                    <a:pt x="3566"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2" name="Google Shape;2222;p41"/>
            <p:cNvSpPr/>
            <p:nvPr/>
          </p:nvSpPr>
          <p:spPr>
            <a:xfrm>
              <a:off x="1519400" y="914700"/>
              <a:ext cx="25" cy="500"/>
            </a:xfrm>
            <a:custGeom>
              <a:avLst/>
              <a:gdLst/>
              <a:ahLst/>
              <a:cxnLst/>
              <a:rect l="l" t="t" r="r" b="b"/>
              <a:pathLst>
                <a:path w="1" h="20" fill="none" extrusionOk="0">
                  <a:moveTo>
                    <a:pt x="0" y="0"/>
                  </a:moveTo>
                  <a:lnTo>
                    <a:pt x="0" y="2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3" name="Google Shape;2223;p41"/>
            <p:cNvSpPr/>
            <p:nvPr/>
          </p:nvSpPr>
          <p:spPr>
            <a:xfrm>
              <a:off x="1551050" y="957550"/>
              <a:ext cx="525" cy="25"/>
            </a:xfrm>
            <a:custGeom>
              <a:avLst/>
              <a:gdLst/>
              <a:ahLst/>
              <a:cxnLst/>
              <a:rect l="l" t="t" r="r" b="b"/>
              <a:pathLst>
                <a:path w="21" h="1" fill="none" extrusionOk="0">
                  <a:moveTo>
                    <a:pt x="1" y="1"/>
                  </a:moveTo>
                  <a:lnTo>
                    <a:pt x="20"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4" name="Google Shape;2224;p41"/>
            <p:cNvSpPr/>
            <p:nvPr/>
          </p:nvSpPr>
          <p:spPr>
            <a:xfrm>
              <a:off x="1534000" y="7851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5" name="Google Shape;2225;p41"/>
            <p:cNvSpPr/>
            <p:nvPr/>
          </p:nvSpPr>
          <p:spPr>
            <a:xfrm>
              <a:off x="1534000" y="7851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6" name="Google Shape;2226;p41"/>
            <p:cNvSpPr/>
            <p:nvPr/>
          </p:nvSpPr>
          <p:spPr>
            <a:xfrm>
              <a:off x="1519400" y="809975"/>
              <a:ext cx="25" cy="500"/>
            </a:xfrm>
            <a:custGeom>
              <a:avLst/>
              <a:gdLst/>
              <a:ahLst/>
              <a:cxnLst/>
              <a:rect l="l" t="t" r="r" b="b"/>
              <a:pathLst>
                <a:path w="1" h="20" extrusionOk="0">
                  <a:moveTo>
                    <a:pt x="0" y="20"/>
                  </a:moveTo>
                  <a:lnTo>
                    <a:pt x="0" y="0"/>
                  </a:lnTo>
                  <a:lnTo>
                    <a:pt x="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7" name="Google Shape;2227;p41"/>
            <p:cNvSpPr/>
            <p:nvPr/>
          </p:nvSpPr>
          <p:spPr>
            <a:xfrm>
              <a:off x="1519400" y="809975"/>
              <a:ext cx="25" cy="500"/>
            </a:xfrm>
            <a:custGeom>
              <a:avLst/>
              <a:gdLst/>
              <a:ahLst/>
              <a:cxnLst/>
              <a:rect l="l" t="t" r="r" b="b"/>
              <a:pathLst>
                <a:path w="1" h="20" fill="none" extrusionOk="0">
                  <a:moveTo>
                    <a:pt x="0" y="20"/>
                  </a:moveTo>
                  <a:lnTo>
                    <a:pt x="0" y="0"/>
                  </a:lnTo>
                  <a:lnTo>
                    <a:pt x="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8" name="Google Shape;2228;p41"/>
            <p:cNvSpPr/>
            <p:nvPr/>
          </p:nvSpPr>
          <p:spPr>
            <a:xfrm>
              <a:off x="1588550" y="973625"/>
              <a:ext cx="525" cy="525"/>
            </a:xfrm>
            <a:custGeom>
              <a:avLst/>
              <a:gdLst/>
              <a:ahLst/>
              <a:cxnLst/>
              <a:rect l="l" t="t" r="r" b="b"/>
              <a:pathLst>
                <a:path w="21" h="21" extrusionOk="0">
                  <a:moveTo>
                    <a:pt x="20" y="20"/>
                  </a:moveTo>
                  <a:lnTo>
                    <a:pt x="1" y="1"/>
                  </a:lnTo>
                  <a:lnTo>
                    <a:pt x="1" y="1"/>
                  </a:lnTo>
                  <a:lnTo>
                    <a:pt x="20" y="2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9" name="Google Shape;2229;p41"/>
            <p:cNvSpPr/>
            <p:nvPr/>
          </p:nvSpPr>
          <p:spPr>
            <a:xfrm>
              <a:off x="1589050" y="974125"/>
              <a:ext cx="25" cy="25"/>
            </a:xfrm>
            <a:custGeom>
              <a:avLst/>
              <a:gdLst/>
              <a:ahLst/>
              <a:cxnLst/>
              <a:rect l="l" t="t" r="r" b="b"/>
              <a:pathLst>
                <a:path w="1" h="1" extrusionOk="0">
                  <a:moveTo>
                    <a:pt x="0" y="0"/>
                  </a:moveTo>
                  <a:lnTo>
                    <a:pt x="0" y="0"/>
                  </a:lnTo>
                  <a:lnTo>
                    <a:pt x="0" y="0"/>
                  </a:lnTo>
                  <a:lnTo>
                    <a:pt x="0"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0" name="Google Shape;2230;p41"/>
            <p:cNvSpPr/>
            <p:nvPr/>
          </p:nvSpPr>
          <p:spPr>
            <a:xfrm>
              <a:off x="1589050" y="97412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1" name="Google Shape;2231;p41"/>
            <p:cNvSpPr/>
            <p:nvPr/>
          </p:nvSpPr>
          <p:spPr>
            <a:xfrm>
              <a:off x="1477025" y="848450"/>
              <a:ext cx="66750" cy="27775"/>
            </a:xfrm>
            <a:custGeom>
              <a:avLst/>
              <a:gdLst/>
              <a:ahLst/>
              <a:cxnLst/>
              <a:rect l="l" t="t" r="r" b="b"/>
              <a:pathLst>
                <a:path w="2670" h="1111" extrusionOk="0">
                  <a:moveTo>
                    <a:pt x="1072" y="0"/>
                  </a:moveTo>
                  <a:lnTo>
                    <a:pt x="818" y="39"/>
                  </a:lnTo>
                  <a:lnTo>
                    <a:pt x="585" y="98"/>
                  </a:lnTo>
                  <a:lnTo>
                    <a:pt x="390" y="156"/>
                  </a:lnTo>
                  <a:lnTo>
                    <a:pt x="234" y="234"/>
                  </a:lnTo>
                  <a:lnTo>
                    <a:pt x="98" y="332"/>
                  </a:lnTo>
                  <a:lnTo>
                    <a:pt x="20" y="429"/>
                  </a:lnTo>
                  <a:lnTo>
                    <a:pt x="0" y="488"/>
                  </a:lnTo>
                  <a:lnTo>
                    <a:pt x="0" y="546"/>
                  </a:lnTo>
                  <a:lnTo>
                    <a:pt x="0" y="604"/>
                  </a:lnTo>
                  <a:lnTo>
                    <a:pt x="20" y="663"/>
                  </a:lnTo>
                  <a:lnTo>
                    <a:pt x="98" y="760"/>
                  </a:lnTo>
                  <a:lnTo>
                    <a:pt x="234" y="858"/>
                  </a:lnTo>
                  <a:lnTo>
                    <a:pt x="390" y="936"/>
                  </a:lnTo>
                  <a:lnTo>
                    <a:pt x="585" y="1014"/>
                  </a:lnTo>
                  <a:lnTo>
                    <a:pt x="818" y="1053"/>
                  </a:lnTo>
                  <a:lnTo>
                    <a:pt x="1072" y="1092"/>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488"/>
                  </a:lnTo>
                  <a:lnTo>
                    <a:pt x="2650" y="429"/>
                  </a:lnTo>
                  <a:lnTo>
                    <a:pt x="2572" y="332"/>
                  </a:lnTo>
                  <a:lnTo>
                    <a:pt x="2455" y="234"/>
                  </a:lnTo>
                  <a:lnTo>
                    <a:pt x="2280" y="156"/>
                  </a:lnTo>
                  <a:lnTo>
                    <a:pt x="2085" y="98"/>
                  </a:lnTo>
                  <a:lnTo>
                    <a:pt x="1851" y="39"/>
                  </a:lnTo>
                  <a:lnTo>
                    <a:pt x="161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2" name="Google Shape;2232;p41"/>
            <p:cNvSpPr/>
            <p:nvPr/>
          </p:nvSpPr>
          <p:spPr>
            <a:xfrm>
              <a:off x="1477025" y="848450"/>
              <a:ext cx="66750" cy="27775"/>
            </a:xfrm>
            <a:custGeom>
              <a:avLst/>
              <a:gdLst/>
              <a:ahLst/>
              <a:cxnLst/>
              <a:rect l="l" t="t" r="r" b="b"/>
              <a:pathLst>
                <a:path w="2670" h="1111" fill="none" extrusionOk="0">
                  <a:moveTo>
                    <a:pt x="0" y="546"/>
                  </a:moveTo>
                  <a:lnTo>
                    <a:pt x="0" y="546"/>
                  </a:lnTo>
                  <a:lnTo>
                    <a:pt x="0" y="604"/>
                  </a:lnTo>
                  <a:lnTo>
                    <a:pt x="20" y="663"/>
                  </a:lnTo>
                  <a:lnTo>
                    <a:pt x="98" y="760"/>
                  </a:lnTo>
                  <a:lnTo>
                    <a:pt x="234" y="858"/>
                  </a:lnTo>
                  <a:lnTo>
                    <a:pt x="390" y="936"/>
                  </a:lnTo>
                  <a:lnTo>
                    <a:pt x="585" y="1014"/>
                  </a:lnTo>
                  <a:lnTo>
                    <a:pt x="818" y="1053"/>
                  </a:lnTo>
                  <a:lnTo>
                    <a:pt x="1072" y="1092"/>
                  </a:lnTo>
                  <a:lnTo>
                    <a:pt x="1345" y="1111"/>
                  </a:lnTo>
                  <a:lnTo>
                    <a:pt x="1345" y="1111"/>
                  </a:lnTo>
                  <a:lnTo>
                    <a:pt x="1617" y="1092"/>
                  </a:lnTo>
                  <a:lnTo>
                    <a:pt x="1851" y="1053"/>
                  </a:lnTo>
                  <a:lnTo>
                    <a:pt x="2085" y="1014"/>
                  </a:lnTo>
                  <a:lnTo>
                    <a:pt x="2280" y="936"/>
                  </a:lnTo>
                  <a:lnTo>
                    <a:pt x="2455" y="858"/>
                  </a:lnTo>
                  <a:lnTo>
                    <a:pt x="2572" y="760"/>
                  </a:lnTo>
                  <a:lnTo>
                    <a:pt x="2650" y="663"/>
                  </a:lnTo>
                  <a:lnTo>
                    <a:pt x="2669" y="604"/>
                  </a:lnTo>
                  <a:lnTo>
                    <a:pt x="2669" y="546"/>
                  </a:lnTo>
                  <a:lnTo>
                    <a:pt x="2669" y="546"/>
                  </a:lnTo>
                  <a:lnTo>
                    <a:pt x="2669" y="488"/>
                  </a:lnTo>
                  <a:lnTo>
                    <a:pt x="2650" y="429"/>
                  </a:lnTo>
                  <a:lnTo>
                    <a:pt x="2572" y="332"/>
                  </a:lnTo>
                  <a:lnTo>
                    <a:pt x="2455" y="234"/>
                  </a:lnTo>
                  <a:lnTo>
                    <a:pt x="2280" y="156"/>
                  </a:lnTo>
                  <a:lnTo>
                    <a:pt x="2085" y="98"/>
                  </a:lnTo>
                  <a:lnTo>
                    <a:pt x="1851" y="39"/>
                  </a:lnTo>
                  <a:lnTo>
                    <a:pt x="1617" y="0"/>
                  </a:lnTo>
                  <a:lnTo>
                    <a:pt x="1345" y="0"/>
                  </a:lnTo>
                  <a:lnTo>
                    <a:pt x="1345" y="0"/>
                  </a:lnTo>
                  <a:lnTo>
                    <a:pt x="1072" y="0"/>
                  </a:lnTo>
                  <a:lnTo>
                    <a:pt x="818" y="39"/>
                  </a:lnTo>
                  <a:lnTo>
                    <a:pt x="585" y="98"/>
                  </a:lnTo>
                  <a:lnTo>
                    <a:pt x="390" y="156"/>
                  </a:lnTo>
                  <a:lnTo>
                    <a:pt x="234" y="234"/>
                  </a:lnTo>
                  <a:lnTo>
                    <a:pt x="98" y="332"/>
                  </a:lnTo>
                  <a:lnTo>
                    <a:pt x="20" y="429"/>
                  </a:lnTo>
                  <a:lnTo>
                    <a:pt x="0" y="488"/>
                  </a:lnTo>
                  <a:lnTo>
                    <a:pt x="0" y="54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3" name="Google Shape;2233;p41"/>
            <p:cNvSpPr/>
            <p:nvPr/>
          </p:nvSpPr>
          <p:spPr>
            <a:xfrm>
              <a:off x="1915400" y="736900"/>
              <a:ext cx="162225" cy="244550"/>
            </a:xfrm>
            <a:custGeom>
              <a:avLst/>
              <a:gdLst/>
              <a:ahLst/>
              <a:cxnLst/>
              <a:rect l="l" t="t" r="r" b="b"/>
              <a:pathLst>
                <a:path w="6489" h="9782" extrusionOk="0">
                  <a:moveTo>
                    <a:pt x="2066" y="1"/>
                  </a:moveTo>
                  <a:lnTo>
                    <a:pt x="1813" y="20"/>
                  </a:lnTo>
                  <a:lnTo>
                    <a:pt x="1540" y="40"/>
                  </a:lnTo>
                  <a:lnTo>
                    <a:pt x="1287" y="79"/>
                  </a:lnTo>
                  <a:lnTo>
                    <a:pt x="1033" y="137"/>
                  </a:lnTo>
                  <a:lnTo>
                    <a:pt x="780" y="215"/>
                  </a:lnTo>
                  <a:lnTo>
                    <a:pt x="546" y="312"/>
                  </a:lnTo>
                  <a:lnTo>
                    <a:pt x="312" y="410"/>
                  </a:lnTo>
                  <a:lnTo>
                    <a:pt x="79" y="546"/>
                  </a:lnTo>
                  <a:lnTo>
                    <a:pt x="449" y="585"/>
                  </a:lnTo>
                  <a:lnTo>
                    <a:pt x="800" y="683"/>
                  </a:lnTo>
                  <a:lnTo>
                    <a:pt x="1072" y="780"/>
                  </a:lnTo>
                  <a:lnTo>
                    <a:pt x="1326" y="897"/>
                  </a:lnTo>
                  <a:lnTo>
                    <a:pt x="1579" y="1033"/>
                  </a:lnTo>
                  <a:lnTo>
                    <a:pt x="1813" y="1189"/>
                  </a:lnTo>
                  <a:lnTo>
                    <a:pt x="2027" y="1364"/>
                  </a:lnTo>
                  <a:lnTo>
                    <a:pt x="2222" y="1559"/>
                  </a:lnTo>
                  <a:lnTo>
                    <a:pt x="2397" y="1754"/>
                  </a:lnTo>
                  <a:lnTo>
                    <a:pt x="2573" y="1988"/>
                  </a:lnTo>
                  <a:lnTo>
                    <a:pt x="2728" y="2202"/>
                  </a:lnTo>
                  <a:lnTo>
                    <a:pt x="2845" y="2456"/>
                  </a:lnTo>
                  <a:lnTo>
                    <a:pt x="2962" y="2709"/>
                  </a:lnTo>
                  <a:lnTo>
                    <a:pt x="3060" y="2962"/>
                  </a:lnTo>
                  <a:lnTo>
                    <a:pt x="3157" y="3235"/>
                  </a:lnTo>
                  <a:lnTo>
                    <a:pt x="3216" y="3508"/>
                  </a:lnTo>
                  <a:lnTo>
                    <a:pt x="3274" y="3800"/>
                  </a:lnTo>
                  <a:lnTo>
                    <a:pt x="3313" y="4073"/>
                  </a:lnTo>
                  <a:lnTo>
                    <a:pt x="3332" y="4365"/>
                  </a:lnTo>
                  <a:lnTo>
                    <a:pt x="3352" y="4657"/>
                  </a:lnTo>
                  <a:lnTo>
                    <a:pt x="3332" y="4950"/>
                  </a:lnTo>
                  <a:lnTo>
                    <a:pt x="3313" y="5242"/>
                  </a:lnTo>
                  <a:lnTo>
                    <a:pt x="3274" y="5515"/>
                  </a:lnTo>
                  <a:lnTo>
                    <a:pt x="3216" y="5807"/>
                  </a:lnTo>
                  <a:lnTo>
                    <a:pt x="3157" y="6080"/>
                  </a:lnTo>
                  <a:lnTo>
                    <a:pt x="3079" y="6372"/>
                  </a:lnTo>
                  <a:lnTo>
                    <a:pt x="2982" y="6645"/>
                  </a:lnTo>
                  <a:lnTo>
                    <a:pt x="2884" y="6898"/>
                  </a:lnTo>
                  <a:lnTo>
                    <a:pt x="2748" y="7171"/>
                  </a:lnTo>
                  <a:lnTo>
                    <a:pt x="2612" y="7424"/>
                  </a:lnTo>
                  <a:lnTo>
                    <a:pt x="2456" y="7658"/>
                  </a:lnTo>
                  <a:lnTo>
                    <a:pt x="2300" y="7872"/>
                  </a:lnTo>
                  <a:lnTo>
                    <a:pt x="2124" y="8086"/>
                  </a:lnTo>
                  <a:lnTo>
                    <a:pt x="1930" y="8281"/>
                  </a:lnTo>
                  <a:lnTo>
                    <a:pt x="1715" y="8457"/>
                  </a:lnTo>
                  <a:lnTo>
                    <a:pt x="1501" y="8632"/>
                  </a:lnTo>
                  <a:lnTo>
                    <a:pt x="1267" y="8768"/>
                  </a:lnTo>
                  <a:lnTo>
                    <a:pt x="1033" y="8905"/>
                  </a:lnTo>
                  <a:lnTo>
                    <a:pt x="780" y="9022"/>
                  </a:lnTo>
                  <a:lnTo>
                    <a:pt x="507" y="9100"/>
                  </a:lnTo>
                  <a:lnTo>
                    <a:pt x="254" y="9158"/>
                  </a:lnTo>
                  <a:lnTo>
                    <a:pt x="1" y="9197"/>
                  </a:lnTo>
                  <a:lnTo>
                    <a:pt x="235" y="9333"/>
                  </a:lnTo>
                  <a:lnTo>
                    <a:pt x="488" y="9450"/>
                  </a:lnTo>
                  <a:lnTo>
                    <a:pt x="722" y="9548"/>
                  </a:lnTo>
                  <a:lnTo>
                    <a:pt x="994" y="9626"/>
                  </a:lnTo>
                  <a:lnTo>
                    <a:pt x="1248" y="9684"/>
                  </a:lnTo>
                  <a:lnTo>
                    <a:pt x="1520" y="9743"/>
                  </a:lnTo>
                  <a:lnTo>
                    <a:pt x="1793" y="9762"/>
                  </a:lnTo>
                  <a:lnTo>
                    <a:pt x="2066" y="9782"/>
                  </a:lnTo>
                  <a:lnTo>
                    <a:pt x="2300" y="9762"/>
                  </a:lnTo>
                  <a:lnTo>
                    <a:pt x="2514" y="9743"/>
                  </a:lnTo>
                  <a:lnTo>
                    <a:pt x="2748" y="9723"/>
                  </a:lnTo>
                  <a:lnTo>
                    <a:pt x="2962" y="9684"/>
                  </a:lnTo>
                  <a:lnTo>
                    <a:pt x="3177" y="9626"/>
                  </a:lnTo>
                  <a:lnTo>
                    <a:pt x="3391" y="9567"/>
                  </a:lnTo>
                  <a:lnTo>
                    <a:pt x="3781" y="9392"/>
                  </a:lnTo>
                  <a:lnTo>
                    <a:pt x="4170" y="9178"/>
                  </a:lnTo>
                  <a:lnTo>
                    <a:pt x="4540" y="8944"/>
                  </a:lnTo>
                  <a:lnTo>
                    <a:pt x="4872" y="8651"/>
                  </a:lnTo>
                  <a:lnTo>
                    <a:pt x="5183" y="8340"/>
                  </a:lnTo>
                  <a:lnTo>
                    <a:pt x="5476" y="7989"/>
                  </a:lnTo>
                  <a:lnTo>
                    <a:pt x="5729" y="7619"/>
                  </a:lnTo>
                  <a:lnTo>
                    <a:pt x="5943" y="7229"/>
                  </a:lnTo>
                  <a:lnTo>
                    <a:pt x="6138" y="6800"/>
                  </a:lnTo>
                  <a:lnTo>
                    <a:pt x="6275" y="6352"/>
                  </a:lnTo>
                  <a:lnTo>
                    <a:pt x="6391" y="5885"/>
                  </a:lnTo>
                  <a:lnTo>
                    <a:pt x="6450" y="5398"/>
                  </a:lnTo>
                  <a:lnTo>
                    <a:pt x="6489" y="4891"/>
                  </a:lnTo>
                  <a:lnTo>
                    <a:pt x="6450" y="4404"/>
                  </a:lnTo>
                  <a:lnTo>
                    <a:pt x="6391" y="3917"/>
                  </a:lnTo>
                  <a:lnTo>
                    <a:pt x="6275" y="3449"/>
                  </a:lnTo>
                  <a:lnTo>
                    <a:pt x="6138" y="3001"/>
                  </a:lnTo>
                  <a:lnTo>
                    <a:pt x="5943" y="2572"/>
                  </a:lnTo>
                  <a:lnTo>
                    <a:pt x="5729" y="2163"/>
                  </a:lnTo>
                  <a:lnTo>
                    <a:pt x="5476" y="1793"/>
                  </a:lnTo>
                  <a:lnTo>
                    <a:pt x="5183" y="1442"/>
                  </a:lnTo>
                  <a:lnTo>
                    <a:pt x="4872" y="1131"/>
                  </a:lnTo>
                  <a:lnTo>
                    <a:pt x="4540" y="838"/>
                  </a:lnTo>
                  <a:lnTo>
                    <a:pt x="4170" y="605"/>
                  </a:lnTo>
                  <a:lnTo>
                    <a:pt x="3781" y="390"/>
                  </a:lnTo>
                  <a:lnTo>
                    <a:pt x="3391" y="234"/>
                  </a:lnTo>
                  <a:lnTo>
                    <a:pt x="3177" y="156"/>
                  </a:lnTo>
                  <a:lnTo>
                    <a:pt x="2962" y="117"/>
                  </a:lnTo>
                  <a:lnTo>
                    <a:pt x="2748" y="59"/>
                  </a:lnTo>
                  <a:lnTo>
                    <a:pt x="2514" y="40"/>
                  </a:lnTo>
                  <a:lnTo>
                    <a:pt x="2300" y="20"/>
                  </a:lnTo>
                  <a:lnTo>
                    <a:pt x="206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4" name="Google Shape;2234;p41"/>
            <p:cNvSpPr/>
            <p:nvPr/>
          </p:nvSpPr>
          <p:spPr>
            <a:xfrm>
              <a:off x="1915400" y="736900"/>
              <a:ext cx="162225" cy="244550"/>
            </a:xfrm>
            <a:custGeom>
              <a:avLst/>
              <a:gdLst/>
              <a:ahLst/>
              <a:cxnLst/>
              <a:rect l="l" t="t" r="r" b="b"/>
              <a:pathLst>
                <a:path w="6489" h="9782" fill="none" extrusionOk="0">
                  <a:moveTo>
                    <a:pt x="6489" y="4891"/>
                  </a:moveTo>
                  <a:lnTo>
                    <a:pt x="6489" y="4891"/>
                  </a:lnTo>
                  <a:lnTo>
                    <a:pt x="6450" y="5398"/>
                  </a:lnTo>
                  <a:lnTo>
                    <a:pt x="6391" y="5885"/>
                  </a:lnTo>
                  <a:lnTo>
                    <a:pt x="6275" y="6352"/>
                  </a:lnTo>
                  <a:lnTo>
                    <a:pt x="6138" y="6800"/>
                  </a:lnTo>
                  <a:lnTo>
                    <a:pt x="5943" y="7229"/>
                  </a:lnTo>
                  <a:lnTo>
                    <a:pt x="5729" y="7619"/>
                  </a:lnTo>
                  <a:lnTo>
                    <a:pt x="5476" y="7989"/>
                  </a:lnTo>
                  <a:lnTo>
                    <a:pt x="5183" y="8340"/>
                  </a:lnTo>
                  <a:lnTo>
                    <a:pt x="4872" y="8651"/>
                  </a:lnTo>
                  <a:lnTo>
                    <a:pt x="4540" y="8944"/>
                  </a:lnTo>
                  <a:lnTo>
                    <a:pt x="4170" y="9178"/>
                  </a:lnTo>
                  <a:lnTo>
                    <a:pt x="3781" y="9392"/>
                  </a:lnTo>
                  <a:lnTo>
                    <a:pt x="3391" y="9567"/>
                  </a:lnTo>
                  <a:lnTo>
                    <a:pt x="3177" y="9626"/>
                  </a:lnTo>
                  <a:lnTo>
                    <a:pt x="2962" y="9684"/>
                  </a:lnTo>
                  <a:lnTo>
                    <a:pt x="2748" y="9723"/>
                  </a:lnTo>
                  <a:lnTo>
                    <a:pt x="2514" y="9743"/>
                  </a:lnTo>
                  <a:lnTo>
                    <a:pt x="2300" y="9762"/>
                  </a:lnTo>
                  <a:lnTo>
                    <a:pt x="2066" y="9782"/>
                  </a:lnTo>
                  <a:lnTo>
                    <a:pt x="2066" y="9782"/>
                  </a:lnTo>
                  <a:lnTo>
                    <a:pt x="1793" y="9762"/>
                  </a:lnTo>
                  <a:lnTo>
                    <a:pt x="1520" y="9743"/>
                  </a:lnTo>
                  <a:lnTo>
                    <a:pt x="1248" y="9684"/>
                  </a:lnTo>
                  <a:lnTo>
                    <a:pt x="994" y="9626"/>
                  </a:lnTo>
                  <a:lnTo>
                    <a:pt x="722" y="9548"/>
                  </a:lnTo>
                  <a:lnTo>
                    <a:pt x="488" y="9450"/>
                  </a:lnTo>
                  <a:lnTo>
                    <a:pt x="235" y="9333"/>
                  </a:lnTo>
                  <a:lnTo>
                    <a:pt x="1" y="9197"/>
                  </a:lnTo>
                  <a:lnTo>
                    <a:pt x="1" y="9197"/>
                  </a:lnTo>
                  <a:lnTo>
                    <a:pt x="254" y="9158"/>
                  </a:lnTo>
                  <a:lnTo>
                    <a:pt x="507" y="9100"/>
                  </a:lnTo>
                  <a:lnTo>
                    <a:pt x="507" y="9100"/>
                  </a:lnTo>
                  <a:lnTo>
                    <a:pt x="780" y="9022"/>
                  </a:lnTo>
                  <a:lnTo>
                    <a:pt x="1033" y="8905"/>
                  </a:lnTo>
                  <a:lnTo>
                    <a:pt x="1033" y="8905"/>
                  </a:lnTo>
                  <a:lnTo>
                    <a:pt x="1267" y="8768"/>
                  </a:lnTo>
                  <a:lnTo>
                    <a:pt x="1501" y="8632"/>
                  </a:lnTo>
                  <a:lnTo>
                    <a:pt x="1715" y="8457"/>
                  </a:lnTo>
                  <a:lnTo>
                    <a:pt x="1930" y="8281"/>
                  </a:lnTo>
                  <a:lnTo>
                    <a:pt x="1930" y="8281"/>
                  </a:lnTo>
                  <a:lnTo>
                    <a:pt x="2124" y="8086"/>
                  </a:lnTo>
                  <a:lnTo>
                    <a:pt x="2300" y="7872"/>
                  </a:lnTo>
                  <a:lnTo>
                    <a:pt x="2456" y="7658"/>
                  </a:lnTo>
                  <a:lnTo>
                    <a:pt x="2612" y="7424"/>
                  </a:lnTo>
                  <a:lnTo>
                    <a:pt x="2612" y="7424"/>
                  </a:lnTo>
                  <a:lnTo>
                    <a:pt x="2748" y="7171"/>
                  </a:lnTo>
                  <a:lnTo>
                    <a:pt x="2884" y="6898"/>
                  </a:lnTo>
                  <a:lnTo>
                    <a:pt x="2982" y="6645"/>
                  </a:lnTo>
                  <a:lnTo>
                    <a:pt x="3079" y="6372"/>
                  </a:lnTo>
                  <a:lnTo>
                    <a:pt x="3157" y="6080"/>
                  </a:lnTo>
                  <a:lnTo>
                    <a:pt x="3216" y="5807"/>
                  </a:lnTo>
                  <a:lnTo>
                    <a:pt x="3274" y="5515"/>
                  </a:lnTo>
                  <a:lnTo>
                    <a:pt x="3313" y="5242"/>
                  </a:lnTo>
                  <a:lnTo>
                    <a:pt x="3313" y="5242"/>
                  </a:lnTo>
                  <a:lnTo>
                    <a:pt x="3332" y="4950"/>
                  </a:lnTo>
                  <a:lnTo>
                    <a:pt x="3352" y="4657"/>
                  </a:lnTo>
                  <a:lnTo>
                    <a:pt x="3332" y="4365"/>
                  </a:lnTo>
                  <a:lnTo>
                    <a:pt x="3313" y="4073"/>
                  </a:lnTo>
                  <a:lnTo>
                    <a:pt x="3313" y="4073"/>
                  </a:lnTo>
                  <a:lnTo>
                    <a:pt x="3274" y="3800"/>
                  </a:lnTo>
                  <a:lnTo>
                    <a:pt x="3216" y="3508"/>
                  </a:lnTo>
                  <a:lnTo>
                    <a:pt x="3157" y="3235"/>
                  </a:lnTo>
                  <a:lnTo>
                    <a:pt x="3060" y="2962"/>
                  </a:lnTo>
                  <a:lnTo>
                    <a:pt x="3060" y="2962"/>
                  </a:lnTo>
                  <a:lnTo>
                    <a:pt x="2962" y="2709"/>
                  </a:lnTo>
                  <a:lnTo>
                    <a:pt x="2845" y="2456"/>
                  </a:lnTo>
                  <a:lnTo>
                    <a:pt x="2728" y="2202"/>
                  </a:lnTo>
                  <a:lnTo>
                    <a:pt x="2573" y="1988"/>
                  </a:lnTo>
                  <a:lnTo>
                    <a:pt x="2573" y="1988"/>
                  </a:lnTo>
                  <a:lnTo>
                    <a:pt x="2397" y="1754"/>
                  </a:lnTo>
                  <a:lnTo>
                    <a:pt x="2222" y="1559"/>
                  </a:lnTo>
                  <a:lnTo>
                    <a:pt x="2027" y="1364"/>
                  </a:lnTo>
                  <a:lnTo>
                    <a:pt x="1813" y="1189"/>
                  </a:lnTo>
                  <a:lnTo>
                    <a:pt x="1813" y="1189"/>
                  </a:lnTo>
                  <a:lnTo>
                    <a:pt x="1579" y="1033"/>
                  </a:lnTo>
                  <a:lnTo>
                    <a:pt x="1326" y="897"/>
                  </a:lnTo>
                  <a:lnTo>
                    <a:pt x="1072" y="780"/>
                  </a:lnTo>
                  <a:lnTo>
                    <a:pt x="800" y="683"/>
                  </a:lnTo>
                  <a:lnTo>
                    <a:pt x="800" y="683"/>
                  </a:lnTo>
                  <a:lnTo>
                    <a:pt x="449" y="585"/>
                  </a:lnTo>
                  <a:lnTo>
                    <a:pt x="79" y="546"/>
                  </a:lnTo>
                  <a:lnTo>
                    <a:pt x="79" y="546"/>
                  </a:lnTo>
                  <a:lnTo>
                    <a:pt x="312" y="410"/>
                  </a:lnTo>
                  <a:lnTo>
                    <a:pt x="546" y="312"/>
                  </a:lnTo>
                  <a:lnTo>
                    <a:pt x="780" y="215"/>
                  </a:lnTo>
                  <a:lnTo>
                    <a:pt x="1033" y="137"/>
                  </a:lnTo>
                  <a:lnTo>
                    <a:pt x="1287" y="79"/>
                  </a:lnTo>
                  <a:lnTo>
                    <a:pt x="1540" y="40"/>
                  </a:lnTo>
                  <a:lnTo>
                    <a:pt x="1813" y="20"/>
                  </a:lnTo>
                  <a:lnTo>
                    <a:pt x="2066" y="1"/>
                  </a:lnTo>
                  <a:lnTo>
                    <a:pt x="2066" y="1"/>
                  </a:lnTo>
                  <a:lnTo>
                    <a:pt x="2300" y="20"/>
                  </a:lnTo>
                  <a:lnTo>
                    <a:pt x="2514" y="40"/>
                  </a:lnTo>
                  <a:lnTo>
                    <a:pt x="2748" y="59"/>
                  </a:lnTo>
                  <a:lnTo>
                    <a:pt x="2962" y="117"/>
                  </a:lnTo>
                  <a:lnTo>
                    <a:pt x="3177" y="156"/>
                  </a:lnTo>
                  <a:lnTo>
                    <a:pt x="3391" y="234"/>
                  </a:lnTo>
                  <a:lnTo>
                    <a:pt x="3781" y="390"/>
                  </a:lnTo>
                  <a:lnTo>
                    <a:pt x="4170" y="605"/>
                  </a:lnTo>
                  <a:lnTo>
                    <a:pt x="4540" y="838"/>
                  </a:lnTo>
                  <a:lnTo>
                    <a:pt x="4872" y="1131"/>
                  </a:lnTo>
                  <a:lnTo>
                    <a:pt x="5183" y="1442"/>
                  </a:lnTo>
                  <a:lnTo>
                    <a:pt x="5476" y="1793"/>
                  </a:lnTo>
                  <a:lnTo>
                    <a:pt x="5729" y="2163"/>
                  </a:lnTo>
                  <a:lnTo>
                    <a:pt x="5943" y="2572"/>
                  </a:lnTo>
                  <a:lnTo>
                    <a:pt x="6138" y="3001"/>
                  </a:lnTo>
                  <a:lnTo>
                    <a:pt x="6275" y="3449"/>
                  </a:lnTo>
                  <a:lnTo>
                    <a:pt x="6391" y="3917"/>
                  </a:lnTo>
                  <a:lnTo>
                    <a:pt x="6450" y="4404"/>
                  </a:lnTo>
                  <a:lnTo>
                    <a:pt x="6489" y="489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5" name="Google Shape;2235;p41"/>
            <p:cNvSpPr/>
            <p:nvPr/>
          </p:nvSpPr>
          <p:spPr>
            <a:xfrm>
              <a:off x="1856950" y="747125"/>
              <a:ext cx="161750" cy="224100"/>
            </a:xfrm>
            <a:custGeom>
              <a:avLst/>
              <a:gdLst/>
              <a:ahLst/>
              <a:cxnLst/>
              <a:rect l="l" t="t" r="r" b="b"/>
              <a:pathLst>
                <a:path w="6470" h="8964" extrusionOk="0">
                  <a:moveTo>
                    <a:pt x="2865" y="1"/>
                  </a:moveTo>
                  <a:lnTo>
                    <a:pt x="2631" y="20"/>
                  </a:lnTo>
                  <a:lnTo>
                    <a:pt x="2339" y="176"/>
                  </a:lnTo>
                  <a:lnTo>
                    <a:pt x="2066" y="351"/>
                  </a:lnTo>
                  <a:lnTo>
                    <a:pt x="1813" y="546"/>
                  </a:lnTo>
                  <a:lnTo>
                    <a:pt x="1559" y="761"/>
                  </a:lnTo>
                  <a:lnTo>
                    <a:pt x="1326" y="994"/>
                  </a:lnTo>
                  <a:lnTo>
                    <a:pt x="1111" y="1248"/>
                  </a:lnTo>
                  <a:lnTo>
                    <a:pt x="916" y="1501"/>
                  </a:lnTo>
                  <a:lnTo>
                    <a:pt x="741" y="1793"/>
                  </a:lnTo>
                  <a:lnTo>
                    <a:pt x="566" y="2086"/>
                  </a:lnTo>
                  <a:lnTo>
                    <a:pt x="429" y="2397"/>
                  </a:lnTo>
                  <a:lnTo>
                    <a:pt x="293" y="2728"/>
                  </a:lnTo>
                  <a:lnTo>
                    <a:pt x="195" y="3060"/>
                  </a:lnTo>
                  <a:lnTo>
                    <a:pt x="118" y="3391"/>
                  </a:lnTo>
                  <a:lnTo>
                    <a:pt x="59" y="3761"/>
                  </a:lnTo>
                  <a:lnTo>
                    <a:pt x="20" y="4112"/>
                  </a:lnTo>
                  <a:lnTo>
                    <a:pt x="1" y="4482"/>
                  </a:lnTo>
                  <a:lnTo>
                    <a:pt x="20" y="4852"/>
                  </a:lnTo>
                  <a:lnTo>
                    <a:pt x="59" y="5222"/>
                  </a:lnTo>
                  <a:lnTo>
                    <a:pt x="118" y="5573"/>
                  </a:lnTo>
                  <a:lnTo>
                    <a:pt x="195" y="5904"/>
                  </a:lnTo>
                  <a:lnTo>
                    <a:pt x="293" y="6236"/>
                  </a:lnTo>
                  <a:lnTo>
                    <a:pt x="429" y="6567"/>
                  </a:lnTo>
                  <a:lnTo>
                    <a:pt x="566" y="6879"/>
                  </a:lnTo>
                  <a:lnTo>
                    <a:pt x="722" y="7171"/>
                  </a:lnTo>
                  <a:lnTo>
                    <a:pt x="916" y="7444"/>
                  </a:lnTo>
                  <a:lnTo>
                    <a:pt x="1111" y="7716"/>
                  </a:lnTo>
                  <a:lnTo>
                    <a:pt x="1326" y="7970"/>
                  </a:lnTo>
                  <a:lnTo>
                    <a:pt x="1559" y="8203"/>
                  </a:lnTo>
                  <a:lnTo>
                    <a:pt x="1793" y="8418"/>
                  </a:lnTo>
                  <a:lnTo>
                    <a:pt x="2046" y="8613"/>
                  </a:lnTo>
                  <a:lnTo>
                    <a:pt x="2319" y="8788"/>
                  </a:lnTo>
                  <a:lnTo>
                    <a:pt x="2611" y="8944"/>
                  </a:lnTo>
                  <a:lnTo>
                    <a:pt x="2884" y="8963"/>
                  </a:lnTo>
                  <a:lnTo>
                    <a:pt x="3079" y="8944"/>
                  </a:lnTo>
                  <a:lnTo>
                    <a:pt x="3274" y="8924"/>
                  </a:lnTo>
                  <a:lnTo>
                    <a:pt x="3644" y="8846"/>
                  </a:lnTo>
                  <a:lnTo>
                    <a:pt x="3839" y="8788"/>
                  </a:lnTo>
                  <a:lnTo>
                    <a:pt x="4053" y="8710"/>
                  </a:lnTo>
                  <a:lnTo>
                    <a:pt x="4053" y="8710"/>
                  </a:lnTo>
                  <a:lnTo>
                    <a:pt x="4034" y="8730"/>
                  </a:lnTo>
                  <a:lnTo>
                    <a:pt x="4034" y="8730"/>
                  </a:lnTo>
                  <a:lnTo>
                    <a:pt x="4209" y="8632"/>
                  </a:lnTo>
                  <a:lnTo>
                    <a:pt x="4404" y="8535"/>
                  </a:lnTo>
                  <a:lnTo>
                    <a:pt x="4579" y="8418"/>
                  </a:lnTo>
                  <a:lnTo>
                    <a:pt x="4774" y="8281"/>
                  </a:lnTo>
                  <a:lnTo>
                    <a:pt x="4950" y="8126"/>
                  </a:lnTo>
                  <a:lnTo>
                    <a:pt x="5125" y="7970"/>
                  </a:lnTo>
                  <a:lnTo>
                    <a:pt x="5300" y="7775"/>
                  </a:lnTo>
                  <a:lnTo>
                    <a:pt x="5456" y="7580"/>
                  </a:lnTo>
                  <a:lnTo>
                    <a:pt x="5631" y="7346"/>
                  </a:lnTo>
                  <a:lnTo>
                    <a:pt x="5768" y="7112"/>
                  </a:lnTo>
                  <a:lnTo>
                    <a:pt x="5924" y="6840"/>
                  </a:lnTo>
                  <a:lnTo>
                    <a:pt x="6060" y="6547"/>
                  </a:lnTo>
                  <a:lnTo>
                    <a:pt x="6041" y="6567"/>
                  </a:lnTo>
                  <a:lnTo>
                    <a:pt x="6177" y="6236"/>
                  </a:lnTo>
                  <a:lnTo>
                    <a:pt x="6274" y="5924"/>
                  </a:lnTo>
                  <a:lnTo>
                    <a:pt x="6352" y="5573"/>
                  </a:lnTo>
                  <a:lnTo>
                    <a:pt x="6411" y="5222"/>
                  </a:lnTo>
                  <a:lnTo>
                    <a:pt x="6411" y="5242"/>
                  </a:lnTo>
                  <a:lnTo>
                    <a:pt x="6450" y="4872"/>
                  </a:lnTo>
                  <a:lnTo>
                    <a:pt x="6469" y="4482"/>
                  </a:lnTo>
                  <a:lnTo>
                    <a:pt x="6450" y="4092"/>
                  </a:lnTo>
                  <a:lnTo>
                    <a:pt x="6411" y="3703"/>
                  </a:lnTo>
                  <a:lnTo>
                    <a:pt x="6333" y="3255"/>
                  </a:lnTo>
                  <a:lnTo>
                    <a:pt x="6235" y="2943"/>
                  </a:lnTo>
                  <a:lnTo>
                    <a:pt x="6235" y="2884"/>
                  </a:lnTo>
                  <a:lnTo>
                    <a:pt x="6060" y="2417"/>
                  </a:lnTo>
                  <a:lnTo>
                    <a:pt x="6041" y="2378"/>
                  </a:lnTo>
                  <a:lnTo>
                    <a:pt x="5924" y="2144"/>
                  </a:lnTo>
                  <a:lnTo>
                    <a:pt x="5807" y="1910"/>
                  </a:lnTo>
                  <a:lnTo>
                    <a:pt x="5670" y="1676"/>
                  </a:lnTo>
                  <a:lnTo>
                    <a:pt x="5515" y="1443"/>
                  </a:lnTo>
                  <a:lnTo>
                    <a:pt x="5476" y="1404"/>
                  </a:lnTo>
                  <a:lnTo>
                    <a:pt x="5476" y="1384"/>
                  </a:lnTo>
                  <a:lnTo>
                    <a:pt x="5320" y="1209"/>
                  </a:lnTo>
                  <a:lnTo>
                    <a:pt x="5144" y="1014"/>
                  </a:lnTo>
                  <a:lnTo>
                    <a:pt x="5027" y="897"/>
                  </a:lnTo>
                  <a:lnTo>
                    <a:pt x="4989" y="878"/>
                  </a:lnTo>
                  <a:lnTo>
                    <a:pt x="4833" y="741"/>
                  </a:lnTo>
                  <a:lnTo>
                    <a:pt x="4774" y="683"/>
                  </a:lnTo>
                  <a:lnTo>
                    <a:pt x="4599" y="546"/>
                  </a:lnTo>
                  <a:lnTo>
                    <a:pt x="4423" y="449"/>
                  </a:lnTo>
                  <a:lnTo>
                    <a:pt x="4385" y="410"/>
                  </a:lnTo>
                  <a:lnTo>
                    <a:pt x="4346" y="390"/>
                  </a:lnTo>
                  <a:lnTo>
                    <a:pt x="4326" y="390"/>
                  </a:lnTo>
                  <a:lnTo>
                    <a:pt x="4307" y="371"/>
                  </a:lnTo>
                  <a:lnTo>
                    <a:pt x="4014" y="235"/>
                  </a:lnTo>
                  <a:lnTo>
                    <a:pt x="3995" y="235"/>
                  </a:lnTo>
                  <a:lnTo>
                    <a:pt x="3975" y="215"/>
                  </a:lnTo>
                  <a:lnTo>
                    <a:pt x="3936" y="215"/>
                  </a:lnTo>
                  <a:lnTo>
                    <a:pt x="3936" y="196"/>
                  </a:lnTo>
                  <a:lnTo>
                    <a:pt x="3878" y="196"/>
                  </a:lnTo>
                  <a:lnTo>
                    <a:pt x="3644" y="98"/>
                  </a:lnTo>
                  <a:lnTo>
                    <a:pt x="3391" y="59"/>
                  </a:lnTo>
                  <a:lnTo>
                    <a:pt x="3352" y="40"/>
                  </a:lnTo>
                  <a:lnTo>
                    <a:pt x="3254" y="40"/>
                  </a:lnTo>
                  <a:lnTo>
                    <a:pt x="2884"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6" name="Google Shape;2236;p41"/>
            <p:cNvSpPr/>
            <p:nvPr/>
          </p:nvSpPr>
          <p:spPr>
            <a:xfrm>
              <a:off x="1856950" y="747125"/>
              <a:ext cx="161750" cy="224100"/>
            </a:xfrm>
            <a:custGeom>
              <a:avLst/>
              <a:gdLst/>
              <a:ahLst/>
              <a:cxnLst/>
              <a:rect l="l" t="t" r="r" b="b"/>
              <a:pathLst>
                <a:path w="6470" h="8964" fill="none" extrusionOk="0">
                  <a:moveTo>
                    <a:pt x="2884" y="1"/>
                  </a:moveTo>
                  <a:lnTo>
                    <a:pt x="2884" y="1"/>
                  </a:lnTo>
                  <a:lnTo>
                    <a:pt x="3254" y="40"/>
                  </a:lnTo>
                  <a:lnTo>
                    <a:pt x="3254" y="40"/>
                  </a:lnTo>
                  <a:lnTo>
                    <a:pt x="3332" y="40"/>
                  </a:lnTo>
                  <a:lnTo>
                    <a:pt x="3332" y="40"/>
                  </a:lnTo>
                  <a:lnTo>
                    <a:pt x="3352" y="40"/>
                  </a:lnTo>
                  <a:lnTo>
                    <a:pt x="3352" y="40"/>
                  </a:lnTo>
                  <a:lnTo>
                    <a:pt x="3391" y="59"/>
                  </a:lnTo>
                  <a:lnTo>
                    <a:pt x="3391" y="59"/>
                  </a:lnTo>
                  <a:lnTo>
                    <a:pt x="3391" y="59"/>
                  </a:lnTo>
                  <a:lnTo>
                    <a:pt x="3644" y="98"/>
                  </a:lnTo>
                  <a:lnTo>
                    <a:pt x="3644" y="98"/>
                  </a:lnTo>
                  <a:lnTo>
                    <a:pt x="3878" y="196"/>
                  </a:lnTo>
                  <a:lnTo>
                    <a:pt x="3897" y="196"/>
                  </a:lnTo>
                  <a:lnTo>
                    <a:pt x="3897" y="196"/>
                  </a:lnTo>
                  <a:lnTo>
                    <a:pt x="3936" y="196"/>
                  </a:lnTo>
                  <a:lnTo>
                    <a:pt x="3936" y="215"/>
                  </a:lnTo>
                  <a:lnTo>
                    <a:pt x="3936" y="215"/>
                  </a:lnTo>
                  <a:lnTo>
                    <a:pt x="3975" y="215"/>
                  </a:lnTo>
                  <a:lnTo>
                    <a:pt x="3995" y="235"/>
                  </a:lnTo>
                  <a:lnTo>
                    <a:pt x="3995" y="235"/>
                  </a:lnTo>
                  <a:lnTo>
                    <a:pt x="4034" y="235"/>
                  </a:lnTo>
                  <a:lnTo>
                    <a:pt x="4014" y="235"/>
                  </a:lnTo>
                  <a:lnTo>
                    <a:pt x="4014" y="235"/>
                  </a:lnTo>
                  <a:lnTo>
                    <a:pt x="4014" y="235"/>
                  </a:lnTo>
                  <a:lnTo>
                    <a:pt x="4014" y="235"/>
                  </a:lnTo>
                  <a:lnTo>
                    <a:pt x="4307" y="371"/>
                  </a:lnTo>
                  <a:lnTo>
                    <a:pt x="4326" y="390"/>
                  </a:lnTo>
                  <a:lnTo>
                    <a:pt x="4346" y="390"/>
                  </a:lnTo>
                  <a:lnTo>
                    <a:pt x="4385" y="410"/>
                  </a:lnTo>
                  <a:lnTo>
                    <a:pt x="4385" y="410"/>
                  </a:lnTo>
                  <a:lnTo>
                    <a:pt x="4423" y="449"/>
                  </a:lnTo>
                  <a:lnTo>
                    <a:pt x="4423" y="449"/>
                  </a:lnTo>
                  <a:lnTo>
                    <a:pt x="4599" y="546"/>
                  </a:lnTo>
                  <a:lnTo>
                    <a:pt x="4599" y="546"/>
                  </a:lnTo>
                  <a:lnTo>
                    <a:pt x="4774" y="683"/>
                  </a:lnTo>
                  <a:lnTo>
                    <a:pt x="4774" y="683"/>
                  </a:lnTo>
                  <a:lnTo>
                    <a:pt x="4774" y="683"/>
                  </a:lnTo>
                  <a:lnTo>
                    <a:pt x="4774" y="683"/>
                  </a:lnTo>
                  <a:lnTo>
                    <a:pt x="4774" y="683"/>
                  </a:lnTo>
                  <a:lnTo>
                    <a:pt x="4774" y="683"/>
                  </a:lnTo>
                  <a:lnTo>
                    <a:pt x="4774" y="683"/>
                  </a:lnTo>
                  <a:lnTo>
                    <a:pt x="4833" y="741"/>
                  </a:lnTo>
                  <a:lnTo>
                    <a:pt x="4833" y="741"/>
                  </a:lnTo>
                  <a:lnTo>
                    <a:pt x="4989" y="878"/>
                  </a:lnTo>
                  <a:lnTo>
                    <a:pt x="4989" y="878"/>
                  </a:lnTo>
                  <a:lnTo>
                    <a:pt x="5027" y="897"/>
                  </a:lnTo>
                  <a:lnTo>
                    <a:pt x="5027" y="897"/>
                  </a:lnTo>
                  <a:lnTo>
                    <a:pt x="5144" y="1014"/>
                  </a:lnTo>
                  <a:lnTo>
                    <a:pt x="5144" y="1014"/>
                  </a:lnTo>
                  <a:lnTo>
                    <a:pt x="5320" y="1209"/>
                  </a:lnTo>
                  <a:lnTo>
                    <a:pt x="5320" y="1209"/>
                  </a:lnTo>
                  <a:lnTo>
                    <a:pt x="5476" y="1384"/>
                  </a:lnTo>
                  <a:lnTo>
                    <a:pt x="5476" y="1384"/>
                  </a:lnTo>
                  <a:lnTo>
                    <a:pt x="5476" y="1384"/>
                  </a:lnTo>
                  <a:lnTo>
                    <a:pt x="5476" y="1384"/>
                  </a:lnTo>
                  <a:lnTo>
                    <a:pt x="5476" y="1404"/>
                  </a:lnTo>
                  <a:lnTo>
                    <a:pt x="5476" y="1404"/>
                  </a:lnTo>
                  <a:lnTo>
                    <a:pt x="5476" y="1404"/>
                  </a:lnTo>
                  <a:lnTo>
                    <a:pt x="5476" y="1384"/>
                  </a:lnTo>
                  <a:lnTo>
                    <a:pt x="5476" y="1384"/>
                  </a:lnTo>
                  <a:lnTo>
                    <a:pt x="5476" y="1384"/>
                  </a:lnTo>
                  <a:lnTo>
                    <a:pt x="5476" y="1384"/>
                  </a:lnTo>
                  <a:lnTo>
                    <a:pt x="5476" y="1384"/>
                  </a:lnTo>
                  <a:lnTo>
                    <a:pt x="5476" y="1384"/>
                  </a:lnTo>
                  <a:lnTo>
                    <a:pt x="5476" y="1404"/>
                  </a:lnTo>
                  <a:lnTo>
                    <a:pt x="5476" y="1404"/>
                  </a:lnTo>
                  <a:lnTo>
                    <a:pt x="5476" y="1404"/>
                  </a:lnTo>
                  <a:lnTo>
                    <a:pt x="5476" y="1404"/>
                  </a:lnTo>
                  <a:lnTo>
                    <a:pt x="5476" y="1404"/>
                  </a:lnTo>
                  <a:lnTo>
                    <a:pt x="5476" y="1404"/>
                  </a:lnTo>
                  <a:lnTo>
                    <a:pt x="5515" y="1443"/>
                  </a:lnTo>
                  <a:lnTo>
                    <a:pt x="5515" y="1443"/>
                  </a:lnTo>
                  <a:lnTo>
                    <a:pt x="5670" y="1676"/>
                  </a:lnTo>
                  <a:lnTo>
                    <a:pt x="5670" y="1676"/>
                  </a:lnTo>
                  <a:lnTo>
                    <a:pt x="5807" y="1910"/>
                  </a:lnTo>
                  <a:lnTo>
                    <a:pt x="5807" y="1910"/>
                  </a:lnTo>
                  <a:lnTo>
                    <a:pt x="5924" y="2144"/>
                  </a:lnTo>
                  <a:lnTo>
                    <a:pt x="6041" y="2378"/>
                  </a:lnTo>
                  <a:lnTo>
                    <a:pt x="6041" y="2378"/>
                  </a:lnTo>
                  <a:lnTo>
                    <a:pt x="6041" y="2378"/>
                  </a:lnTo>
                  <a:lnTo>
                    <a:pt x="6041" y="2378"/>
                  </a:lnTo>
                  <a:lnTo>
                    <a:pt x="6060" y="2417"/>
                  </a:lnTo>
                  <a:lnTo>
                    <a:pt x="6060" y="2417"/>
                  </a:lnTo>
                  <a:lnTo>
                    <a:pt x="6060" y="2417"/>
                  </a:lnTo>
                  <a:lnTo>
                    <a:pt x="6060" y="2417"/>
                  </a:lnTo>
                  <a:lnTo>
                    <a:pt x="6060" y="2417"/>
                  </a:lnTo>
                  <a:lnTo>
                    <a:pt x="6235" y="2884"/>
                  </a:lnTo>
                  <a:lnTo>
                    <a:pt x="6235" y="2943"/>
                  </a:lnTo>
                  <a:lnTo>
                    <a:pt x="6235" y="2943"/>
                  </a:lnTo>
                  <a:lnTo>
                    <a:pt x="6333" y="3255"/>
                  </a:lnTo>
                  <a:lnTo>
                    <a:pt x="6333" y="3255"/>
                  </a:lnTo>
                  <a:lnTo>
                    <a:pt x="6411" y="3703"/>
                  </a:lnTo>
                  <a:lnTo>
                    <a:pt x="6411" y="3722"/>
                  </a:lnTo>
                  <a:lnTo>
                    <a:pt x="6411" y="3703"/>
                  </a:lnTo>
                  <a:lnTo>
                    <a:pt x="6411" y="3703"/>
                  </a:lnTo>
                  <a:lnTo>
                    <a:pt x="6411" y="3703"/>
                  </a:lnTo>
                  <a:lnTo>
                    <a:pt x="6450" y="4092"/>
                  </a:lnTo>
                  <a:lnTo>
                    <a:pt x="6469" y="4482"/>
                  </a:lnTo>
                  <a:lnTo>
                    <a:pt x="6469" y="4482"/>
                  </a:lnTo>
                  <a:lnTo>
                    <a:pt x="6450" y="4872"/>
                  </a:lnTo>
                  <a:lnTo>
                    <a:pt x="6411" y="5242"/>
                  </a:lnTo>
                  <a:lnTo>
                    <a:pt x="6411" y="5222"/>
                  </a:lnTo>
                  <a:lnTo>
                    <a:pt x="6411" y="5222"/>
                  </a:lnTo>
                  <a:lnTo>
                    <a:pt x="6352" y="5573"/>
                  </a:lnTo>
                  <a:lnTo>
                    <a:pt x="6274" y="5924"/>
                  </a:lnTo>
                  <a:lnTo>
                    <a:pt x="6274" y="5924"/>
                  </a:lnTo>
                  <a:lnTo>
                    <a:pt x="6177" y="6236"/>
                  </a:lnTo>
                  <a:lnTo>
                    <a:pt x="6041" y="6567"/>
                  </a:lnTo>
                  <a:lnTo>
                    <a:pt x="6041" y="6567"/>
                  </a:lnTo>
                  <a:lnTo>
                    <a:pt x="6041" y="6567"/>
                  </a:lnTo>
                  <a:lnTo>
                    <a:pt x="6060" y="6547"/>
                  </a:lnTo>
                  <a:lnTo>
                    <a:pt x="6060" y="6547"/>
                  </a:lnTo>
                  <a:lnTo>
                    <a:pt x="5924" y="6840"/>
                  </a:lnTo>
                  <a:lnTo>
                    <a:pt x="5768" y="7112"/>
                  </a:lnTo>
                  <a:lnTo>
                    <a:pt x="5768" y="7112"/>
                  </a:lnTo>
                  <a:lnTo>
                    <a:pt x="5631" y="7346"/>
                  </a:lnTo>
                  <a:lnTo>
                    <a:pt x="5456" y="7580"/>
                  </a:lnTo>
                  <a:lnTo>
                    <a:pt x="5476" y="7580"/>
                  </a:lnTo>
                  <a:lnTo>
                    <a:pt x="5456" y="7580"/>
                  </a:lnTo>
                  <a:lnTo>
                    <a:pt x="5456" y="7580"/>
                  </a:lnTo>
                  <a:lnTo>
                    <a:pt x="5456" y="7580"/>
                  </a:lnTo>
                  <a:lnTo>
                    <a:pt x="5456" y="7580"/>
                  </a:lnTo>
                  <a:lnTo>
                    <a:pt x="5456" y="7580"/>
                  </a:lnTo>
                  <a:lnTo>
                    <a:pt x="5456" y="7580"/>
                  </a:lnTo>
                  <a:lnTo>
                    <a:pt x="5456" y="7580"/>
                  </a:lnTo>
                  <a:lnTo>
                    <a:pt x="5456" y="7580"/>
                  </a:lnTo>
                  <a:lnTo>
                    <a:pt x="5456" y="7580"/>
                  </a:lnTo>
                  <a:lnTo>
                    <a:pt x="5300" y="7775"/>
                  </a:lnTo>
                  <a:lnTo>
                    <a:pt x="5125" y="7970"/>
                  </a:lnTo>
                  <a:lnTo>
                    <a:pt x="5125" y="7970"/>
                  </a:lnTo>
                  <a:lnTo>
                    <a:pt x="4950" y="8126"/>
                  </a:lnTo>
                  <a:lnTo>
                    <a:pt x="4774" y="8281"/>
                  </a:lnTo>
                  <a:lnTo>
                    <a:pt x="4774" y="8281"/>
                  </a:lnTo>
                  <a:lnTo>
                    <a:pt x="4774" y="8281"/>
                  </a:lnTo>
                  <a:lnTo>
                    <a:pt x="4774" y="8281"/>
                  </a:lnTo>
                  <a:lnTo>
                    <a:pt x="4774" y="8281"/>
                  </a:lnTo>
                  <a:lnTo>
                    <a:pt x="4774" y="8281"/>
                  </a:lnTo>
                  <a:lnTo>
                    <a:pt x="4579" y="8418"/>
                  </a:lnTo>
                  <a:lnTo>
                    <a:pt x="4404" y="8535"/>
                  </a:lnTo>
                  <a:lnTo>
                    <a:pt x="4404" y="8535"/>
                  </a:lnTo>
                  <a:lnTo>
                    <a:pt x="4209" y="8632"/>
                  </a:lnTo>
                  <a:lnTo>
                    <a:pt x="4034" y="8730"/>
                  </a:lnTo>
                  <a:lnTo>
                    <a:pt x="4053" y="8710"/>
                  </a:lnTo>
                  <a:lnTo>
                    <a:pt x="4053" y="8710"/>
                  </a:lnTo>
                  <a:lnTo>
                    <a:pt x="3839" y="8788"/>
                  </a:lnTo>
                  <a:lnTo>
                    <a:pt x="3644" y="8846"/>
                  </a:lnTo>
                  <a:lnTo>
                    <a:pt x="3644" y="8846"/>
                  </a:lnTo>
                  <a:lnTo>
                    <a:pt x="3274" y="8924"/>
                  </a:lnTo>
                  <a:lnTo>
                    <a:pt x="3274" y="8924"/>
                  </a:lnTo>
                  <a:lnTo>
                    <a:pt x="3274" y="8924"/>
                  </a:lnTo>
                  <a:lnTo>
                    <a:pt x="3079" y="8944"/>
                  </a:lnTo>
                  <a:lnTo>
                    <a:pt x="2884" y="8963"/>
                  </a:lnTo>
                  <a:lnTo>
                    <a:pt x="2884" y="8963"/>
                  </a:lnTo>
                  <a:lnTo>
                    <a:pt x="2611" y="8944"/>
                  </a:lnTo>
                  <a:lnTo>
                    <a:pt x="2611" y="8944"/>
                  </a:lnTo>
                  <a:lnTo>
                    <a:pt x="2319" y="8788"/>
                  </a:lnTo>
                  <a:lnTo>
                    <a:pt x="2046" y="8613"/>
                  </a:lnTo>
                  <a:lnTo>
                    <a:pt x="1793" y="8418"/>
                  </a:lnTo>
                  <a:lnTo>
                    <a:pt x="1559" y="8203"/>
                  </a:lnTo>
                  <a:lnTo>
                    <a:pt x="1326" y="7970"/>
                  </a:lnTo>
                  <a:lnTo>
                    <a:pt x="1111" y="7716"/>
                  </a:lnTo>
                  <a:lnTo>
                    <a:pt x="916" y="7444"/>
                  </a:lnTo>
                  <a:lnTo>
                    <a:pt x="722" y="7171"/>
                  </a:lnTo>
                  <a:lnTo>
                    <a:pt x="566" y="6879"/>
                  </a:lnTo>
                  <a:lnTo>
                    <a:pt x="429" y="6567"/>
                  </a:lnTo>
                  <a:lnTo>
                    <a:pt x="293" y="6236"/>
                  </a:lnTo>
                  <a:lnTo>
                    <a:pt x="195" y="5904"/>
                  </a:lnTo>
                  <a:lnTo>
                    <a:pt x="118" y="5573"/>
                  </a:lnTo>
                  <a:lnTo>
                    <a:pt x="59" y="5222"/>
                  </a:lnTo>
                  <a:lnTo>
                    <a:pt x="20" y="4852"/>
                  </a:lnTo>
                  <a:lnTo>
                    <a:pt x="1" y="4482"/>
                  </a:lnTo>
                  <a:lnTo>
                    <a:pt x="1" y="4482"/>
                  </a:lnTo>
                  <a:lnTo>
                    <a:pt x="20" y="4112"/>
                  </a:lnTo>
                  <a:lnTo>
                    <a:pt x="59" y="3761"/>
                  </a:lnTo>
                  <a:lnTo>
                    <a:pt x="118" y="3391"/>
                  </a:lnTo>
                  <a:lnTo>
                    <a:pt x="195" y="3060"/>
                  </a:lnTo>
                  <a:lnTo>
                    <a:pt x="293" y="2728"/>
                  </a:lnTo>
                  <a:lnTo>
                    <a:pt x="429" y="2397"/>
                  </a:lnTo>
                  <a:lnTo>
                    <a:pt x="566" y="2086"/>
                  </a:lnTo>
                  <a:lnTo>
                    <a:pt x="741" y="1793"/>
                  </a:lnTo>
                  <a:lnTo>
                    <a:pt x="916" y="1501"/>
                  </a:lnTo>
                  <a:lnTo>
                    <a:pt x="1111" y="1248"/>
                  </a:lnTo>
                  <a:lnTo>
                    <a:pt x="1326" y="994"/>
                  </a:lnTo>
                  <a:lnTo>
                    <a:pt x="1559" y="761"/>
                  </a:lnTo>
                  <a:lnTo>
                    <a:pt x="1813" y="546"/>
                  </a:lnTo>
                  <a:lnTo>
                    <a:pt x="2066" y="351"/>
                  </a:lnTo>
                  <a:lnTo>
                    <a:pt x="2339" y="176"/>
                  </a:lnTo>
                  <a:lnTo>
                    <a:pt x="2631" y="20"/>
                  </a:lnTo>
                  <a:lnTo>
                    <a:pt x="2631" y="20"/>
                  </a:lnTo>
                  <a:lnTo>
                    <a:pt x="2865" y="1"/>
                  </a:lnTo>
                  <a:lnTo>
                    <a:pt x="288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7" name="Google Shape;2237;p41"/>
            <p:cNvSpPr/>
            <p:nvPr/>
          </p:nvSpPr>
          <p:spPr>
            <a:xfrm>
              <a:off x="2007950" y="911275"/>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8" name="Google Shape;2238;p41"/>
            <p:cNvSpPr/>
            <p:nvPr/>
          </p:nvSpPr>
          <p:spPr>
            <a:xfrm>
              <a:off x="1976300" y="954150"/>
              <a:ext cx="25" cy="25"/>
            </a:xfrm>
            <a:custGeom>
              <a:avLst/>
              <a:gdLst/>
              <a:ahLst/>
              <a:cxnLst/>
              <a:rect l="l" t="t" r="r" b="b"/>
              <a:pathLst>
                <a:path w="1" h="1" fill="none" extrusionOk="0">
                  <a:moveTo>
                    <a:pt x="0" y="0"/>
                  </a:moveTo>
                  <a:lnTo>
                    <a:pt x="0" y="0"/>
                  </a:lnTo>
                  <a:lnTo>
                    <a:pt x="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9" name="Google Shape;2239;p41"/>
            <p:cNvSpPr/>
            <p:nvPr/>
          </p:nvSpPr>
          <p:spPr>
            <a:xfrm>
              <a:off x="1993825" y="7817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0" name="Google Shape;2240;p41"/>
            <p:cNvSpPr/>
            <p:nvPr/>
          </p:nvSpPr>
          <p:spPr>
            <a:xfrm>
              <a:off x="1993825" y="7817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1" name="Google Shape;2241;p41"/>
            <p:cNvSpPr/>
            <p:nvPr/>
          </p:nvSpPr>
          <p:spPr>
            <a:xfrm>
              <a:off x="2007950" y="806550"/>
              <a:ext cx="25" cy="25"/>
            </a:xfrm>
            <a:custGeom>
              <a:avLst/>
              <a:gdLst/>
              <a:ahLst/>
              <a:cxnLst/>
              <a:rect l="l" t="t" r="r" b="b"/>
              <a:pathLst>
                <a:path w="1" h="1" extrusionOk="0">
                  <a:moveTo>
                    <a:pt x="1" y="1"/>
                  </a:moveTo>
                  <a:lnTo>
                    <a:pt x="1" y="1"/>
                  </a:lnTo>
                  <a:lnTo>
                    <a:pt x="1" y="1"/>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2" name="Google Shape;2242;p41"/>
            <p:cNvSpPr/>
            <p:nvPr/>
          </p:nvSpPr>
          <p:spPr>
            <a:xfrm>
              <a:off x="2007950" y="8065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3" name="Google Shape;2243;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4" name="Google Shape;2244;p41"/>
            <p:cNvSpPr/>
            <p:nvPr/>
          </p:nvSpPr>
          <p:spPr>
            <a:xfrm>
              <a:off x="1938775" y="970225"/>
              <a:ext cx="25" cy="25"/>
            </a:xfrm>
            <a:custGeom>
              <a:avLst/>
              <a:gdLst/>
              <a:ahLst/>
              <a:cxnLst/>
              <a:rect l="l" t="t" r="r" b="b"/>
              <a:pathLst>
                <a:path w="1" h="1" extrusionOk="0">
                  <a:moveTo>
                    <a:pt x="1" y="0"/>
                  </a:moveTo>
                  <a:lnTo>
                    <a:pt x="1" y="0"/>
                  </a:ln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5" name="Google Shape;2245;p41"/>
            <p:cNvSpPr/>
            <p:nvPr/>
          </p:nvSpPr>
          <p:spPr>
            <a:xfrm>
              <a:off x="1938775" y="97022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6" name="Google Shape;2246;p41"/>
            <p:cNvSpPr/>
            <p:nvPr/>
          </p:nvSpPr>
          <p:spPr>
            <a:xfrm>
              <a:off x="1983600" y="844550"/>
              <a:ext cx="66750" cy="27800"/>
            </a:xfrm>
            <a:custGeom>
              <a:avLst/>
              <a:gdLst/>
              <a:ahLst/>
              <a:cxnLst/>
              <a:rect l="l" t="t" r="r" b="b"/>
              <a:pathLst>
                <a:path w="2670" h="1112" extrusionOk="0">
                  <a:moveTo>
                    <a:pt x="1345" y="1"/>
                  </a:moveTo>
                  <a:lnTo>
                    <a:pt x="1072" y="20"/>
                  </a:lnTo>
                  <a:lnTo>
                    <a:pt x="819" y="59"/>
                  </a:lnTo>
                  <a:lnTo>
                    <a:pt x="585" y="98"/>
                  </a:lnTo>
                  <a:lnTo>
                    <a:pt x="390" y="176"/>
                  </a:lnTo>
                  <a:lnTo>
                    <a:pt x="234" y="254"/>
                  </a:lnTo>
                  <a:lnTo>
                    <a:pt x="98" y="351"/>
                  </a:lnTo>
                  <a:lnTo>
                    <a:pt x="20" y="449"/>
                  </a:lnTo>
                  <a:lnTo>
                    <a:pt x="0" y="507"/>
                  </a:lnTo>
                  <a:lnTo>
                    <a:pt x="0" y="566"/>
                  </a:lnTo>
                  <a:lnTo>
                    <a:pt x="0" y="624"/>
                  </a:lnTo>
                  <a:lnTo>
                    <a:pt x="20" y="682"/>
                  </a:lnTo>
                  <a:lnTo>
                    <a:pt x="98" y="780"/>
                  </a:lnTo>
                  <a:lnTo>
                    <a:pt x="234" y="877"/>
                  </a:lnTo>
                  <a:lnTo>
                    <a:pt x="390" y="955"/>
                  </a:lnTo>
                  <a:lnTo>
                    <a:pt x="585" y="1033"/>
                  </a:lnTo>
                  <a:lnTo>
                    <a:pt x="819" y="1072"/>
                  </a:lnTo>
                  <a:lnTo>
                    <a:pt x="1072" y="1111"/>
                  </a:lnTo>
                  <a:lnTo>
                    <a:pt x="1618" y="1111"/>
                  </a:lnTo>
                  <a:lnTo>
                    <a:pt x="1851" y="1072"/>
                  </a:lnTo>
                  <a:lnTo>
                    <a:pt x="2085" y="1033"/>
                  </a:lnTo>
                  <a:lnTo>
                    <a:pt x="2280" y="955"/>
                  </a:lnTo>
                  <a:lnTo>
                    <a:pt x="2455" y="877"/>
                  </a:lnTo>
                  <a:lnTo>
                    <a:pt x="2572" y="780"/>
                  </a:lnTo>
                  <a:lnTo>
                    <a:pt x="2650" y="682"/>
                  </a:lnTo>
                  <a:lnTo>
                    <a:pt x="2670" y="624"/>
                  </a:lnTo>
                  <a:lnTo>
                    <a:pt x="2670" y="566"/>
                  </a:lnTo>
                  <a:lnTo>
                    <a:pt x="2670" y="507"/>
                  </a:lnTo>
                  <a:lnTo>
                    <a:pt x="2650" y="449"/>
                  </a:lnTo>
                  <a:lnTo>
                    <a:pt x="2572" y="351"/>
                  </a:lnTo>
                  <a:lnTo>
                    <a:pt x="2455" y="254"/>
                  </a:lnTo>
                  <a:lnTo>
                    <a:pt x="2280" y="176"/>
                  </a:lnTo>
                  <a:lnTo>
                    <a:pt x="2085" y="98"/>
                  </a:lnTo>
                  <a:lnTo>
                    <a:pt x="1851" y="59"/>
                  </a:lnTo>
                  <a:lnTo>
                    <a:pt x="1618" y="20"/>
                  </a:lnTo>
                  <a:lnTo>
                    <a:pt x="1345"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7" name="Google Shape;2247;p41"/>
            <p:cNvSpPr/>
            <p:nvPr/>
          </p:nvSpPr>
          <p:spPr>
            <a:xfrm>
              <a:off x="1983600" y="844550"/>
              <a:ext cx="66750" cy="27800"/>
            </a:xfrm>
            <a:custGeom>
              <a:avLst/>
              <a:gdLst/>
              <a:ahLst/>
              <a:cxnLst/>
              <a:rect l="l" t="t" r="r" b="b"/>
              <a:pathLst>
                <a:path w="2670" h="1112" fill="none" extrusionOk="0">
                  <a:moveTo>
                    <a:pt x="2670" y="566"/>
                  </a:moveTo>
                  <a:lnTo>
                    <a:pt x="2670" y="566"/>
                  </a:lnTo>
                  <a:lnTo>
                    <a:pt x="2670" y="624"/>
                  </a:lnTo>
                  <a:lnTo>
                    <a:pt x="2650" y="682"/>
                  </a:lnTo>
                  <a:lnTo>
                    <a:pt x="2572" y="780"/>
                  </a:lnTo>
                  <a:lnTo>
                    <a:pt x="2455" y="877"/>
                  </a:lnTo>
                  <a:lnTo>
                    <a:pt x="2280" y="955"/>
                  </a:lnTo>
                  <a:lnTo>
                    <a:pt x="2085" y="1033"/>
                  </a:lnTo>
                  <a:lnTo>
                    <a:pt x="1851" y="1072"/>
                  </a:lnTo>
                  <a:lnTo>
                    <a:pt x="1618" y="1111"/>
                  </a:lnTo>
                  <a:lnTo>
                    <a:pt x="1345" y="1111"/>
                  </a:lnTo>
                  <a:lnTo>
                    <a:pt x="1345" y="1111"/>
                  </a:lnTo>
                  <a:lnTo>
                    <a:pt x="1072" y="1111"/>
                  </a:lnTo>
                  <a:lnTo>
                    <a:pt x="819" y="1072"/>
                  </a:lnTo>
                  <a:lnTo>
                    <a:pt x="585" y="1033"/>
                  </a:lnTo>
                  <a:lnTo>
                    <a:pt x="390" y="955"/>
                  </a:lnTo>
                  <a:lnTo>
                    <a:pt x="234" y="877"/>
                  </a:lnTo>
                  <a:lnTo>
                    <a:pt x="98" y="780"/>
                  </a:lnTo>
                  <a:lnTo>
                    <a:pt x="20" y="682"/>
                  </a:lnTo>
                  <a:lnTo>
                    <a:pt x="0" y="624"/>
                  </a:lnTo>
                  <a:lnTo>
                    <a:pt x="0" y="566"/>
                  </a:lnTo>
                  <a:lnTo>
                    <a:pt x="0" y="566"/>
                  </a:lnTo>
                  <a:lnTo>
                    <a:pt x="0" y="507"/>
                  </a:lnTo>
                  <a:lnTo>
                    <a:pt x="20" y="449"/>
                  </a:lnTo>
                  <a:lnTo>
                    <a:pt x="98" y="351"/>
                  </a:lnTo>
                  <a:lnTo>
                    <a:pt x="234" y="254"/>
                  </a:lnTo>
                  <a:lnTo>
                    <a:pt x="390" y="176"/>
                  </a:lnTo>
                  <a:lnTo>
                    <a:pt x="585" y="98"/>
                  </a:lnTo>
                  <a:lnTo>
                    <a:pt x="819" y="59"/>
                  </a:lnTo>
                  <a:lnTo>
                    <a:pt x="1072" y="20"/>
                  </a:lnTo>
                  <a:lnTo>
                    <a:pt x="1345" y="1"/>
                  </a:lnTo>
                  <a:lnTo>
                    <a:pt x="1345" y="1"/>
                  </a:lnTo>
                  <a:lnTo>
                    <a:pt x="1618" y="20"/>
                  </a:lnTo>
                  <a:lnTo>
                    <a:pt x="1851" y="59"/>
                  </a:lnTo>
                  <a:lnTo>
                    <a:pt x="2085" y="98"/>
                  </a:lnTo>
                  <a:lnTo>
                    <a:pt x="2280" y="176"/>
                  </a:lnTo>
                  <a:lnTo>
                    <a:pt x="2455" y="254"/>
                  </a:lnTo>
                  <a:lnTo>
                    <a:pt x="2572" y="351"/>
                  </a:lnTo>
                  <a:lnTo>
                    <a:pt x="2650" y="449"/>
                  </a:lnTo>
                  <a:lnTo>
                    <a:pt x="2670" y="507"/>
                  </a:lnTo>
                  <a:lnTo>
                    <a:pt x="2670" y="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8" name="Google Shape;2248;p41"/>
            <p:cNvSpPr/>
            <p:nvPr/>
          </p:nvSpPr>
          <p:spPr>
            <a:xfrm>
              <a:off x="1575900" y="1003825"/>
              <a:ext cx="234325" cy="236275"/>
            </a:xfrm>
            <a:custGeom>
              <a:avLst/>
              <a:gdLst/>
              <a:ahLst/>
              <a:cxnLst/>
              <a:rect l="l" t="t" r="r" b="b"/>
              <a:pathLst>
                <a:path w="9373" h="9451" extrusionOk="0">
                  <a:moveTo>
                    <a:pt x="2319" y="1"/>
                  </a:moveTo>
                  <a:lnTo>
                    <a:pt x="2066" y="20"/>
                  </a:lnTo>
                  <a:lnTo>
                    <a:pt x="1929" y="59"/>
                  </a:lnTo>
                  <a:lnTo>
                    <a:pt x="1773" y="118"/>
                  </a:lnTo>
                  <a:lnTo>
                    <a:pt x="1637" y="176"/>
                  </a:lnTo>
                  <a:lnTo>
                    <a:pt x="1501" y="274"/>
                  </a:lnTo>
                  <a:lnTo>
                    <a:pt x="1384" y="371"/>
                  </a:lnTo>
                  <a:lnTo>
                    <a:pt x="1286" y="468"/>
                  </a:lnTo>
                  <a:lnTo>
                    <a:pt x="1091" y="702"/>
                  </a:lnTo>
                  <a:lnTo>
                    <a:pt x="975" y="878"/>
                  </a:lnTo>
                  <a:lnTo>
                    <a:pt x="877" y="1033"/>
                  </a:lnTo>
                  <a:lnTo>
                    <a:pt x="702" y="1423"/>
                  </a:lnTo>
                  <a:lnTo>
                    <a:pt x="565" y="1813"/>
                  </a:lnTo>
                  <a:lnTo>
                    <a:pt x="429" y="2222"/>
                  </a:lnTo>
                  <a:lnTo>
                    <a:pt x="273" y="2806"/>
                  </a:lnTo>
                  <a:lnTo>
                    <a:pt x="254" y="2943"/>
                  </a:lnTo>
                  <a:lnTo>
                    <a:pt x="137" y="3372"/>
                  </a:lnTo>
                  <a:lnTo>
                    <a:pt x="59" y="3839"/>
                  </a:lnTo>
                  <a:lnTo>
                    <a:pt x="0" y="4326"/>
                  </a:lnTo>
                  <a:lnTo>
                    <a:pt x="0" y="4813"/>
                  </a:lnTo>
                  <a:lnTo>
                    <a:pt x="20" y="5281"/>
                  </a:lnTo>
                  <a:lnTo>
                    <a:pt x="78" y="5729"/>
                  </a:lnTo>
                  <a:lnTo>
                    <a:pt x="176" y="6177"/>
                  </a:lnTo>
                  <a:lnTo>
                    <a:pt x="312" y="6606"/>
                  </a:lnTo>
                  <a:lnTo>
                    <a:pt x="487" y="7015"/>
                  </a:lnTo>
                  <a:lnTo>
                    <a:pt x="702" y="7385"/>
                  </a:lnTo>
                  <a:lnTo>
                    <a:pt x="838" y="7580"/>
                  </a:lnTo>
                  <a:lnTo>
                    <a:pt x="975" y="7755"/>
                  </a:lnTo>
                  <a:lnTo>
                    <a:pt x="1111" y="7931"/>
                  </a:lnTo>
                  <a:lnTo>
                    <a:pt x="1267" y="8106"/>
                  </a:lnTo>
                  <a:lnTo>
                    <a:pt x="1442" y="8262"/>
                  </a:lnTo>
                  <a:lnTo>
                    <a:pt x="1618" y="8398"/>
                  </a:lnTo>
                  <a:lnTo>
                    <a:pt x="1793" y="8535"/>
                  </a:lnTo>
                  <a:lnTo>
                    <a:pt x="1968" y="8671"/>
                  </a:lnTo>
                  <a:lnTo>
                    <a:pt x="2183" y="8788"/>
                  </a:lnTo>
                  <a:lnTo>
                    <a:pt x="2397" y="8905"/>
                  </a:lnTo>
                  <a:lnTo>
                    <a:pt x="2631" y="9022"/>
                  </a:lnTo>
                  <a:lnTo>
                    <a:pt x="2845" y="9100"/>
                  </a:lnTo>
                  <a:lnTo>
                    <a:pt x="3137" y="9197"/>
                  </a:lnTo>
                  <a:lnTo>
                    <a:pt x="3410" y="9295"/>
                  </a:lnTo>
                  <a:lnTo>
                    <a:pt x="3663" y="9353"/>
                  </a:lnTo>
                  <a:lnTo>
                    <a:pt x="3917" y="9392"/>
                  </a:lnTo>
                  <a:lnTo>
                    <a:pt x="4287" y="9431"/>
                  </a:lnTo>
                  <a:lnTo>
                    <a:pt x="4618" y="9451"/>
                  </a:lnTo>
                  <a:lnTo>
                    <a:pt x="5027" y="9431"/>
                  </a:lnTo>
                  <a:lnTo>
                    <a:pt x="5300" y="9392"/>
                  </a:lnTo>
                  <a:lnTo>
                    <a:pt x="5553" y="9334"/>
                  </a:lnTo>
                  <a:lnTo>
                    <a:pt x="5807" y="9275"/>
                  </a:lnTo>
                  <a:lnTo>
                    <a:pt x="6060" y="9197"/>
                  </a:lnTo>
                  <a:lnTo>
                    <a:pt x="6313" y="9100"/>
                  </a:lnTo>
                  <a:lnTo>
                    <a:pt x="6547" y="8983"/>
                  </a:lnTo>
                  <a:lnTo>
                    <a:pt x="6781" y="8847"/>
                  </a:lnTo>
                  <a:lnTo>
                    <a:pt x="7015" y="8710"/>
                  </a:lnTo>
                  <a:lnTo>
                    <a:pt x="7248" y="8554"/>
                  </a:lnTo>
                  <a:lnTo>
                    <a:pt x="7482" y="8379"/>
                  </a:lnTo>
                  <a:lnTo>
                    <a:pt x="7697" y="8204"/>
                  </a:lnTo>
                  <a:lnTo>
                    <a:pt x="7911" y="8009"/>
                  </a:lnTo>
                  <a:lnTo>
                    <a:pt x="8125" y="7794"/>
                  </a:lnTo>
                  <a:lnTo>
                    <a:pt x="8359" y="7541"/>
                  </a:lnTo>
                  <a:lnTo>
                    <a:pt x="8573" y="7288"/>
                  </a:lnTo>
                  <a:lnTo>
                    <a:pt x="8768" y="7015"/>
                  </a:lnTo>
                  <a:lnTo>
                    <a:pt x="9002" y="6664"/>
                  </a:lnTo>
                  <a:lnTo>
                    <a:pt x="9158" y="6353"/>
                  </a:lnTo>
                  <a:lnTo>
                    <a:pt x="9255" y="6158"/>
                  </a:lnTo>
                  <a:lnTo>
                    <a:pt x="9314" y="6002"/>
                  </a:lnTo>
                  <a:lnTo>
                    <a:pt x="9353" y="5846"/>
                  </a:lnTo>
                  <a:lnTo>
                    <a:pt x="9372" y="5690"/>
                  </a:lnTo>
                  <a:lnTo>
                    <a:pt x="9372" y="5534"/>
                  </a:lnTo>
                  <a:lnTo>
                    <a:pt x="9372" y="5378"/>
                  </a:lnTo>
                  <a:lnTo>
                    <a:pt x="9314" y="5242"/>
                  </a:lnTo>
                  <a:lnTo>
                    <a:pt x="9255" y="5125"/>
                  </a:lnTo>
                  <a:lnTo>
                    <a:pt x="9158" y="4989"/>
                  </a:lnTo>
                  <a:lnTo>
                    <a:pt x="9021" y="4891"/>
                  </a:lnTo>
                  <a:lnTo>
                    <a:pt x="8885" y="4813"/>
                  </a:lnTo>
                  <a:lnTo>
                    <a:pt x="8710" y="4755"/>
                  </a:lnTo>
                  <a:lnTo>
                    <a:pt x="8515" y="4716"/>
                  </a:lnTo>
                  <a:lnTo>
                    <a:pt x="8340" y="4696"/>
                  </a:lnTo>
                  <a:lnTo>
                    <a:pt x="8242" y="4716"/>
                  </a:lnTo>
                  <a:lnTo>
                    <a:pt x="8106" y="4735"/>
                  </a:lnTo>
                  <a:lnTo>
                    <a:pt x="7969" y="4755"/>
                  </a:lnTo>
                  <a:lnTo>
                    <a:pt x="7969" y="4755"/>
                  </a:lnTo>
                  <a:lnTo>
                    <a:pt x="8340" y="4404"/>
                  </a:lnTo>
                  <a:lnTo>
                    <a:pt x="8593" y="4092"/>
                  </a:lnTo>
                  <a:lnTo>
                    <a:pt x="8710" y="3917"/>
                  </a:lnTo>
                  <a:lnTo>
                    <a:pt x="8827" y="3742"/>
                  </a:lnTo>
                  <a:lnTo>
                    <a:pt x="8905" y="3527"/>
                  </a:lnTo>
                  <a:lnTo>
                    <a:pt x="8982" y="3313"/>
                  </a:lnTo>
                  <a:lnTo>
                    <a:pt x="9002" y="3099"/>
                  </a:lnTo>
                  <a:lnTo>
                    <a:pt x="8982" y="2865"/>
                  </a:lnTo>
                  <a:lnTo>
                    <a:pt x="8924" y="2651"/>
                  </a:lnTo>
                  <a:lnTo>
                    <a:pt x="8827" y="2456"/>
                  </a:lnTo>
                  <a:lnTo>
                    <a:pt x="8729" y="2300"/>
                  </a:lnTo>
                  <a:lnTo>
                    <a:pt x="8612" y="2164"/>
                  </a:lnTo>
                  <a:lnTo>
                    <a:pt x="8456" y="2066"/>
                  </a:lnTo>
                  <a:lnTo>
                    <a:pt x="8301" y="1988"/>
                  </a:lnTo>
                  <a:lnTo>
                    <a:pt x="8164" y="1949"/>
                  </a:lnTo>
                  <a:lnTo>
                    <a:pt x="7833" y="1949"/>
                  </a:lnTo>
                  <a:lnTo>
                    <a:pt x="7658" y="1988"/>
                  </a:lnTo>
                  <a:lnTo>
                    <a:pt x="7482" y="2047"/>
                  </a:lnTo>
                  <a:lnTo>
                    <a:pt x="7307" y="2125"/>
                  </a:lnTo>
                  <a:lnTo>
                    <a:pt x="6976" y="2319"/>
                  </a:lnTo>
                  <a:lnTo>
                    <a:pt x="6625" y="2553"/>
                  </a:lnTo>
                  <a:lnTo>
                    <a:pt x="6586" y="2592"/>
                  </a:lnTo>
                  <a:lnTo>
                    <a:pt x="6800" y="2241"/>
                  </a:lnTo>
                  <a:lnTo>
                    <a:pt x="6976" y="1930"/>
                  </a:lnTo>
                  <a:lnTo>
                    <a:pt x="7132" y="1540"/>
                  </a:lnTo>
                  <a:lnTo>
                    <a:pt x="7190" y="1384"/>
                  </a:lnTo>
                  <a:lnTo>
                    <a:pt x="7229" y="1228"/>
                  </a:lnTo>
                  <a:lnTo>
                    <a:pt x="7248" y="1053"/>
                  </a:lnTo>
                  <a:lnTo>
                    <a:pt x="7248" y="917"/>
                  </a:lnTo>
                  <a:lnTo>
                    <a:pt x="7229" y="761"/>
                  </a:lnTo>
                  <a:lnTo>
                    <a:pt x="7190" y="644"/>
                  </a:lnTo>
                  <a:lnTo>
                    <a:pt x="7132" y="507"/>
                  </a:lnTo>
                  <a:lnTo>
                    <a:pt x="7034" y="390"/>
                  </a:lnTo>
                  <a:lnTo>
                    <a:pt x="6937" y="293"/>
                  </a:lnTo>
                  <a:lnTo>
                    <a:pt x="6820" y="215"/>
                  </a:lnTo>
                  <a:lnTo>
                    <a:pt x="6644" y="137"/>
                  </a:lnTo>
                  <a:lnTo>
                    <a:pt x="6469" y="79"/>
                  </a:lnTo>
                  <a:lnTo>
                    <a:pt x="6313" y="59"/>
                  </a:lnTo>
                  <a:lnTo>
                    <a:pt x="6177" y="40"/>
                  </a:lnTo>
                  <a:lnTo>
                    <a:pt x="6118" y="40"/>
                  </a:lnTo>
                  <a:lnTo>
                    <a:pt x="5943" y="79"/>
                  </a:lnTo>
                  <a:lnTo>
                    <a:pt x="5768" y="118"/>
                  </a:lnTo>
                  <a:lnTo>
                    <a:pt x="5592" y="196"/>
                  </a:lnTo>
                  <a:lnTo>
                    <a:pt x="5436" y="293"/>
                  </a:lnTo>
                  <a:lnTo>
                    <a:pt x="5281" y="410"/>
                  </a:lnTo>
                  <a:lnTo>
                    <a:pt x="5125" y="527"/>
                  </a:lnTo>
                  <a:lnTo>
                    <a:pt x="4988" y="683"/>
                  </a:lnTo>
                  <a:lnTo>
                    <a:pt x="4852" y="839"/>
                  </a:lnTo>
                  <a:lnTo>
                    <a:pt x="4599" y="1170"/>
                  </a:lnTo>
                  <a:lnTo>
                    <a:pt x="4345" y="1560"/>
                  </a:lnTo>
                  <a:lnTo>
                    <a:pt x="4092" y="1988"/>
                  </a:lnTo>
                  <a:lnTo>
                    <a:pt x="4073" y="1793"/>
                  </a:lnTo>
                  <a:lnTo>
                    <a:pt x="4034" y="1618"/>
                  </a:lnTo>
                  <a:lnTo>
                    <a:pt x="3995" y="1443"/>
                  </a:lnTo>
                  <a:lnTo>
                    <a:pt x="3936" y="1267"/>
                  </a:lnTo>
                  <a:lnTo>
                    <a:pt x="3858" y="1111"/>
                  </a:lnTo>
                  <a:lnTo>
                    <a:pt x="3780" y="956"/>
                  </a:lnTo>
                  <a:lnTo>
                    <a:pt x="3683" y="780"/>
                  </a:lnTo>
                  <a:lnTo>
                    <a:pt x="3585" y="644"/>
                  </a:lnTo>
                  <a:lnTo>
                    <a:pt x="3469" y="527"/>
                  </a:lnTo>
                  <a:lnTo>
                    <a:pt x="3352" y="410"/>
                  </a:lnTo>
                  <a:lnTo>
                    <a:pt x="3215" y="293"/>
                  </a:lnTo>
                  <a:lnTo>
                    <a:pt x="3059" y="196"/>
                  </a:lnTo>
                  <a:lnTo>
                    <a:pt x="2904" y="137"/>
                  </a:lnTo>
                  <a:lnTo>
                    <a:pt x="2767" y="79"/>
                  </a:lnTo>
                  <a:lnTo>
                    <a:pt x="2533" y="20"/>
                  </a:lnTo>
                  <a:lnTo>
                    <a:pt x="2319"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9" name="Google Shape;2249;p41"/>
            <p:cNvSpPr/>
            <p:nvPr/>
          </p:nvSpPr>
          <p:spPr>
            <a:xfrm>
              <a:off x="1575900" y="1003825"/>
              <a:ext cx="234325" cy="236275"/>
            </a:xfrm>
            <a:custGeom>
              <a:avLst/>
              <a:gdLst/>
              <a:ahLst/>
              <a:cxnLst/>
              <a:rect l="l" t="t" r="r" b="b"/>
              <a:pathLst>
                <a:path w="9373" h="9451" fill="none" extrusionOk="0">
                  <a:moveTo>
                    <a:pt x="2319" y="1"/>
                  </a:moveTo>
                  <a:lnTo>
                    <a:pt x="2319" y="1"/>
                  </a:lnTo>
                  <a:lnTo>
                    <a:pt x="2533" y="20"/>
                  </a:lnTo>
                  <a:lnTo>
                    <a:pt x="2767" y="79"/>
                  </a:lnTo>
                  <a:lnTo>
                    <a:pt x="2767" y="79"/>
                  </a:lnTo>
                  <a:lnTo>
                    <a:pt x="2904" y="137"/>
                  </a:lnTo>
                  <a:lnTo>
                    <a:pt x="3059" y="196"/>
                  </a:lnTo>
                  <a:lnTo>
                    <a:pt x="3215" y="293"/>
                  </a:lnTo>
                  <a:lnTo>
                    <a:pt x="3352" y="410"/>
                  </a:lnTo>
                  <a:lnTo>
                    <a:pt x="3352" y="410"/>
                  </a:lnTo>
                  <a:lnTo>
                    <a:pt x="3469" y="527"/>
                  </a:lnTo>
                  <a:lnTo>
                    <a:pt x="3585" y="644"/>
                  </a:lnTo>
                  <a:lnTo>
                    <a:pt x="3683" y="780"/>
                  </a:lnTo>
                  <a:lnTo>
                    <a:pt x="3780" y="956"/>
                  </a:lnTo>
                  <a:lnTo>
                    <a:pt x="3780" y="956"/>
                  </a:lnTo>
                  <a:lnTo>
                    <a:pt x="3858" y="1111"/>
                  </a:lnTo>
                  <a:lnTo>
                    <a:pt x="3936" y="1267"/>
                  </a:lnTo>
                  <a:lnTo>
                    <a:pt x="3995" y="1443"/>
                  </a:lnTo>
                  <a:lnTo>
                    <a:pt x="4034" y="1618"/>
                  </a:lnTo>
                  <a:lnTo>
                    <a:pt x="4034" y="1618"/>
                  </a:lnTo>
                  <a:lnTo>
                    <a:pt x="4073" y="1793"/>
                  </a:lnTo>
                  <a:lnTo>
                    <a:pt x="4092" y="1988"/>
                  </a:lnTo>
                  <a:lnTo>
                    <a:pt x="4092" y="1988"/>
                  </a:lnTo>
                  <a:lnTo>
                    <a:pt x="4345" y="1560"/>
                  </a:lnTo>
                  <a:lnTo>
                    <a:pt x="4345" y="1560"/>
                  </a:lnTo>
                  <a:lnTo>
                    <a:pt x="4599" y="1170"/>
                  </a:lnTo>
                  <a:lnTo>
                    <a:pt x="4852" y="839"/>
                  </a:lnTo>
                  <a:lnTo>
                    <a:pt x="4852" y="839"/>
                  </a:lnTo>
                  <a:lnTo>
                    <a:pt x="4988" y="683"/>
                  </a:lnTo>
                  <a:lnTo>
                    <a:pt x="5125" y="527"/>
                  </a:lnTo>
                  <a:lnTo>
                    <a:pt x="5281" y="410"/>
                  </a:lnTo>
                  <a:lnTo>
                    <a:pt x="5436" y="293"/>
                  </a:lnTo>
                  <a:lnTo>
                    <a:pt x="5436" y="293"/>
                  </a:lnTo>
                  <a:lnTo>
                    <a:pt x="5592" y="196"/>
                  </a:lnTo>
                  <a:lnTo>
                    <a:pt x="5768" y="118"/>
                  </a:lnTo>
                  <a:lnTo>
                    <a:pt x="5943" y="79"/>
                  </a:lnTo>
                  <a:lnTo>
                    <a:pt x="6118" y="40"/>
                  </a:lnTo>
                  <a:lnTo>
                    <a:pt x="6118" y="40"/>
                  </a:lnTo>
                  <a:lnTo>
                    <a:pt x="6177" y="40"/>
                  </a:lnTo>
                  <a:lnTo>
                    <a:pt x="6177" y="40"/>
                  </a:lnTo>
                  <a:lnTo>
                    <a:pt x="6313" y="59"/>
                  </a:lnTo>
                  <a:lnTo>
                    <a:pt x="6469" y="79"/>
                  </a:lnTo>
                  <a:lnTo>
                    <a:pt x="6469" y="79"/>
                  </a:lnTo>
                  <a:lnTo>
                    <a:pt x="6644" y="137"/>
                  </a:lnTo>
                  <a:lnTo>
                    <a:pt x="6820" y="215"/>
                  </a:lnTo>
                  <a:lnTo>
                    <a:pt x="6820" y="215"/>
                  </a:lnTo>
                  <a:lnTo>
                    <a:pt x="6937" y="293"/>
                  </a:lnTo>
                  <a:lnTo>
                    <a:pt x="7034" y="390"/>
                  </a:lnTo>
                  <a:lnTo>
                    <a:pt x="7034" y="390"/>
                  </a:lnTo>
                  <a:lnTo>
                    <a:pt x="7132" y="507"/>
                  </a:lnTo>
                  <a:lnTo>
                    <a:pt x="7190" y="644"/>
                  </a:lnTo>
                  <a:lnTo>
                    <a:pt x="7190" y="644"/>
                  </a:lnTo>
                  <a:lnTo>
                    <a:pt x="7229" y="761"/>
                  </a:lnTo>
                  <a:lnTo>
                    <a:pt x="7248" y="917"/>
                  </a:lnTo>
                  <a:lnTo>
                    <a:pt x="7248" y="917"/>
                  </a:lnTo>
                  <a:lnTo>
                    <a:pt x="7248" y="1053"/>
                  </a:lnTo>
                  <a:lnTo>
                    <a:pt x="7229" y="1228"/>
                  </a:lnTo>
                  <a:lnTo>
                    <a:pt x="7229" y="1228"/>
                  </a:lnTo>
                  <a:lnTo>
                    <a:pt x="7190" y="1384"/>
                  </a:lnTo>
                  <a:lnTo>
                    <a:pt x="7132" y="1540"/>
                  </a:lnTo>
                  <a:lnTo>
                    <a:pt x="7132" y="1540"/>
                  </a:lnTo>
                  <a:lnTo>
                    <a:pt x="6976" y="1930"/>
                  </a:lnTo>
                  <a:lnTo>
                    <a:pt x="6976" y="1930"/>
                  </a:lnTo>
                  <a:lnTo>
                    <a:pt x="6800" y="2241"/>
                  </a:lnTo>
                  <a:lnTo>
                    <a:pt x="6586" y="2592"/>
                  </a:lnTo>
                  <a:lnTo>
                    <a:pt x="6625" y="2553"/>
                  </a:lnTo>
                  <a:lnTo>
                    <a:pt x="6625" y="2553"/>
                  </a:lnTo>
                  <a:lnTo>
                    <a:pt x="6625" y="2553"/>
                  </a:lnTo>
                  <a:lnTo>
                    <a:pt x="6976" y="2319"/>
                  </a:lnTo>
                  <a:lnTo>
                    <a:pt x="7307" y="2125"/>
                  </a:lnTo>
                  <a:lnTo>
                    <a:pt x="7307" y="2125"/>
                  </a:lnTo>
                  <a:lnTo>
                    <a:pt x="7482" y="2047"/>
                  </a:lnTo>
                  <a:lnTo>
                    <a:pt x="7658" y="1988"/>
                  </a:lnTo>
                  <a:lnTo>
                    <a:pt x="7833" y="1949"/>
                  </a:lnTo>
                  <a:lnTo>
                    <a:pt x="7989" y="1949"/>
                  </a:lnTo>
                  <a:lnTo>
                    <a:pt x="7989" y="1949"/>
                  </a:lnTo>
                  <a:lnTo>
                    <a:pt x="7989" y="1949"/>
                  </a:lnTo>
                  <a:lnTo>
                    <a:pt x="8164" y="1949"/>
                  </a:lnTo>
                  <a:lnTo>
                    <a:pt x="8301" y="1988"/>
                  </a:lnTo>
                  <a:lnTo>
                    <a:pt x="8301" y="1988"/>
                  </a:lnTo>
                  <a:lnTo>
                    <a:pt x="8456" y="2066"/>
                  </a:lnTo>
                  <a:lnTo>
                    <a:pt x="8612" y="2164"/>
                  </a:lnTo>
                  <a:lnTo>
                    <a:pt x="8612" y="2164"/>
                  </a:lnTo>
                  <a:lnTo>
                    <a:pt x="8729" y="2300"/>
                  </a:lnTo>
                  <a:lnTo>
                    <a:pt x="8827" y="2456"/>
                  </a:lnTo>
                  <a:lnTo>
                    <a:pt x="8827" y="2456"/>
                  </a:lnTo>
                  <a:lnTo>
                    <a:pt x="8924" y="2651"/>
                  </a:lnTo>
                  <a:lnTo>
                    <a:pt x="8982" y="2865"/>
                  </a:lnTo>
                  <a:lnTo>
                    <a:pt x="8982" y="2865"/>
                  </a:lnTo>
                  <a:lnTo>
                    <a:pt x="9002" y="3099"/>
                  </a:lnTo>
                  <a:lnTo>
                    <a:pt x="8982" y="3313"/>
                  </a:lnTo>
                  <a:lnTo>
                    <a:pt x="8905" y="3527"/>
                  </a:lnTo>
                  <a:lnTo>
                    <a:pt x="8827" y="3742"/>
                  </a:lnTo>
                  <a:lnTo>
                    <a:pt x="8710" y="3917"/>
                  </a:lnTo>
                  <a:lnTo>
                    <a:pt x="8593" y="4092"/>
                  </a:lnTo>
                  <a:lnTo>
                    <a:pt x="8340" y="4404"/>
                  </a:lnTo>
                  <a:lnTo>
                    <a:pt x="8340" y="4404"/>
                  </a:lnTo>
                  <a:lnTo>
                    <a:pt x="7969" y="4755"/>
                  </a:lnTo>
                  <a:lnTo>
                    <a:pt x="7969" y="4755"/>
                  </a:lnTo>
                  <a:lnTo>
                    <a:pt x="8106" y="4735"/>
                  </a:lnTo>
                  <a:lnTo>
                    <a:pt x="8242" y="4716"/>
                  </a:lnTo>
                  <a:lnTo>
                    <a:pt x="8242" y="4716"/>
                  </a:lnTo>
                  <a:lnTo>
                    <a:pt x="8340" y="4696"/>
                  </a:lnTo>
                  <a:lnTo>
                    <a:pt x="8340" y="4696"/>
                  </a:lnTo>
                  <a:lnTo>
                    <a:pt x="8515" y="4716"/>
                  </a:lnTo>
                  <a:lnTo>
                    <a:pt x="8710" y="4755"/>
                  </a:lnTo>
                  <a:lnTo>
                    <a:pt x="8710" y="4755"/>
                  </a:lnTo>
                  <a:lnTo>
                    <a:pt x="8885" y="4813"/>
                  </a:lnTo>
                  <a:lnTo>
                    <a:pt x="9021" y="4891"/>
                  </a:lnTo>
                  <a:lnTo>
                    <a:pt x="9021" y="4891"/>
                  </a:lnTo>
                  <a:lnTo>
                    <a:pt x="9158" y="4989"/>
                  </a:lnTo>
                  <a:lnTo>
                    <a:pt x="9255" y="5125"/>
                  </a:lnTo>
                  <a:lnTo>
                    <a:pt x="9255" y="5125"/>
                  </a:lnTo>
                  <a:lnTo>
                    <a:pt x="9314" y="5242"/>
                  </a:lnTo>
                  <a:lnTo>
                    <a:pt x="9372" y="5378"/>
                  </a:lnTo>
                  <a:lnTo>
                    <a:pt x="9372" y="5378"/>
                  </a:lnTo>
                  <a:lnTo>
                    <a:pt x="9372" y="5534"/>
                  </a:lnTo>
                  <a:lnTo>
                    <a:pt x="9372" y="5690"/>
                  </a:lnTo>
                  <a:lnTo>
                    <a:pt x="9372" y="5690"/>
                  </a:lnTo>
                  <a:lnTo>
                    <a:pt x="9353" y="5846"/>
                  </a:lnTo>
                  <a:lnTo>
                    <a:pt x="9314" y="6002"/>
                  </a:lnTo>
                  <a:lnTo>
                    <a:pt x="9314" y="6002"/>
                  </a:lnTo>
                  <a:lnTo>
                    <a:pt x="9255" y="6158"/>
                  </a:lnTo>
                  <a:lnTo>
                    <a:pt x="9158" y="6353"/>
                  </a:lnTo>
                  <a:lnTo>
                    <a:pt x="9158" y="6353"/>
                  </a:lnTo>
                  <a:lnTo>
                    <a:pt x="9002" y="6664"/>
                  </a:lnTo>
                  <a:lnTo>
                    <a:pt x="8768" y="7015"/>
                  </a:lnTo>
                  <a:lnTo>
                    <a:pt x="8768" y="7015"/>
                  </a:lnTo>
                  <a:lnTo>
                    <a:pt x="8573" y="7288"/>
                  </a:lnTo>
                  <a:lnTo>
                    <a:pt x="8359" y="7541"/>
                  </a:lnTo>
                  <a:lnTo>
                    <a:pt x="8125" y="7794"/>
                  </a:lnTo>
                  <a:lnTo>
                    <a:pt x="7911" y="8009"/>
                  </a:lnTo>
                  <a:lnTo>
                    <a:pt x="7911" y="8009"/>
                  </a:lnTo>
                  <a:lnTo>
                    <a:pt x="7697" y="8204"/>
                  </a:lnTo>
                  <a:lnTo>
                    <a:pt x="7482" y="8379"/>
                  </a:lnTo>
                  <a:lnTo>
                    <a:pt x="7248" y="8554"/>
                  </a:lnTo>
                  <a:lnTo>
                    <a:pt x="7015" y="8710"/>
                  </a:lnTo>
                  <a:lnTo>
                    <a:pt x="7015" y="8710"/>
                  </a:lnTo>
                  <a:lnTo>
                    <a:pt x="6781" y="8847"/>
                  </a:lnTo>
                  <a:lnTo>
                    <a:pt x="6547" y="8983"/>
                  </a:lnTo>
                  <a:lnTo>
                    <a:pt x="6313" y="9100"/>
                  </a:lnTo>
                  <a:lnTo>
                    <a:pt x="6060" y="9197"/>
                  </a:lnTo>
                  <a:lnTo>
                    <a:pt x="6060" y="9197"/>
                  </a:lnTo>
                  <a:lnTo>
                    <a:pt x="5807" y="9275"/>
                  </a:lnTo>
                  <a:lnTo>
                    <a:pt x="5553" y="9334"/>
                  </a:lnTo>
                  <a:lnTo>
                    <a:pt x="5300" y="9392"/>
                  </a:lnTo>
                  <a:lnTo>
                    <a:pt x="5027" y="9431"/>
                  </a:lnTo>
                  <a:lnTo>
                    <a:pt x="5027" y="9431"/>
                  </a:lnTo>
                  <a:lnTo>
                    <a:pt x="4618" y="9451"/>
                  </a:lnTo>
                  <a:lnTo>
                    <a:pt x="4618" y="9451"/>
                  </a:lnTo>
                  <a:lnTo>
                    <a:pt x="4287" y="9431"/>
                  </a:lnTo>
                  <a:lnTo>
                    <a:pt x="3917" y="9392"/>
                  </a:lnTo>
                  <a:lnTo>
                    <a:pt x="3917" y="9392"/>
                  </a:lnTo>
                  <a:lnTo>
                    <a:pt x="3663" y="9353"/>
                  </a:lnTo>
                  <a:lnTo>
                    <a:pt x="3410" y="9295"/>
                  </a:lnTo>
                  <a:lnTo>
                    <a:pt x="3137" y="9197"/>
                  </a:lnTo>
                  <a:lnTo>
                    <a:pt x="2845" y="9100"/>
                  </a:lnTo>
                  <a:lnTo>
                    <a:pt x="2845" y="9100"/>
                  </a:lnTo>
                  <a:lnTo>
                    <a:pt x="2631" y="9022"/>
                  </a:lnTo>
                  <a:lnTo>
                    <a:pt x="2397" y="8905"/>
                  </a:lnTo>
                  <a:lnTo>
                    <a:pt x="2183" y="8788"/>
                  </a:lnTo>
                  <a:lnTo>
                    <a:pt x="1968" y="8671"/>
                  </a:lnTo>
                  <a:lnTo>
                    <a:pt x="1968" y="8671"/>
                  </a:lnTo>
                  <a:lnTo>
                    <a:pt x="1793" y="8535"/>
                  </a:lnTo>
                  <a:lnTo>
                    <a:pt x="1618" y="8398"/>
                  </a:lnTo>
                  <a:lnTo>
                    <a:pt x="1442" y="8262"/>
                  </a:lnTo>
                  <a:lnTo>
                    <a:pt x="1267" y="8106"/>
                  </a:lnTo>
                  <a:lnTo>
                    <a:pt x="1111" y="7931"/>
                  </a:lnTo>
                  <a:lnTo>
                    <a:pt x="975" y="7755"/>
                  </a:lnTo>
                  <a:lnTo>
                    <a:pt x="838" y="7580"/>
                  </a:lnTo>
                  <a:lnTo>
                    <a:pt x="702" y="7385"/>
                  </a:lnTo>
                  <a:lnTo>
                    <a:pt x="702" y="7385"/>
                  </a:lnTo>
                  <a:lnTo>
                    <a:pt x="487" y="7015"/>
                  </a:lnTo>
                  <a:lnTo>
                    <a:pt x="312" y="6606"/>
                  </a:lnTo>
                  <a:lnTo>
                    <a:pt x="176" y="6177"/>
                  </a:lnTo>
                  <a:lnTo>
                    <a:pt x="78" y="5729"/>
                  </a:lnTo>
                  <a:lnTo>
                    <a:pt x="78" y="5729"/>
                  </a:lnTo>
                  <a:lnTo>
                    <a:pt x="20" y="5281"/>
                  </a:lnTo>
                  <a:lnTo>
                    <a:pt x="0" y="4813"/>
                  </a:lnTo>
                  <a:lnTo>
                    <a:pt x="0" y="4326"/>
                  </a:lnTo>
                  <a:lnTo>
                    <a:pt x="59" y="3839"/>
                  </a:lnTo>
                  <a:lnTo>
                    <a:pt x="59" y="3839"/>
                  </a:lnTo>
                  <a:lnTo>
                    <a:pt x="137" y="3372"/>
                  </a:lnTo>
                  <a:lnTo>
                    <a:pt x="137" y="3372"/>
                  </a:lnTo>
                  <a:lnTo>
                    <a:pt x="254" y="2943"/>
                  </a:lnTo>
                  <a:lnTo>
                    <a:pt x="273" y="2806"/>
                  </a:lnTo>
                  <a:lnTo>
                    <a:pt x="273" y="2806"/>
                  </a:lnTo>
                  <a:lnTo>
                    <a:pt x="429" y="2222"/>
                  </a:lnTo>
                  <a:lnTo>
                    <a:pt x="429" y="2222"/>
                  </a:lnTo>
                  <a:lnTo>
                    <a:pt x="565" y="1813"/>
                  </a:lnTo>
                  <a:lnTo>
                    <a:pt x="702" y="1423"/>
                  </a:lnTo>
                  <a:lnTo>
                    <a:pt x="702" y="1423"/>
                  </a:lnTo>
                  <a:lnTo>
                    <a:pt x="877" y="1033"/>
                  </a:lnTo>
                  <a:lnTo>
                    <a:pt x="975" y="878"/>
                  </a:lnTo>
                  <a:lnTo>
                    <a:pt x="1091" y="702"/>
                  </a:lnTo>
                  <a:lnTo>
                    <a:pt x="1091" y="702"/>
                  </a:lnTo>
                  <a:lnTo>
                    <a:pt x="1286" y="468"/>
                  </a:lnTo>
                  <a:lnTo>
                    <a:pt x="1286" y="468"/>
                  </a:lnTo>
                  <a:lnTo>
                    <a:pt x="1384" y="371"/>
                  </a:lnTo>
                  <a:lnTo>
                    <a:pt x="1501" y="274"/>
                  </a:lnTo>
                  <a:lnTo>
                    <a:pt x="1501" y="274"/>
                  </a:lnTo>
                  <a:lnTo>
                    <a:pt x="1637" y="176"/>
                  </a:lnTo>
                  <a:lnTo>
                    <a:pt x="1773" y="118"/>
                  </a:lnTo>
                  <a:lnTo>
                    <a:pt x="1929" y="59"/>
                  </a:lnTo>
                  <a:lnTo>
                    <a:pt x="2066" y="20"/>
                  </a:lnTo>
                  <a:lnTo>
                    <a:pt x="2066" y="20"/>
                  </a:lnTo>
                  <a:lnTo>
                    <a:pt x="2319"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0" name="Google Shape;2250;p41"/>
            <p:cNvSpPr/>
            <p:nvPr/>
          </p:nvSpPr>
          <p:spPr>
            <a:xfrm>
              <a:off x="1568100" y="1000425"/>
              <a:ext cx="245050" cy="244550"/>
            </a:xfrm>
            <a:custGeom>
              <a:avLst/>
              <a:gdLst/>
              <a:ahLst/>
              <a:cxnLst/>
              <a:rect l="l" t="t" r="r" b="b"/>
              <a:pathLst>
                <a:path w="9802" h="9782" extrusionOk="0">
                  <a:moveTo>
                    <a:pt x="6469" y="293"/>
                  </a:moveTo>
                  <a:lnTo>
                    <a:pt x="6703" y="312"/>
                  </a:lnTo>
                  <a:lnTo>
                    <a:pt x="6878" y="371"/>
                  </a:lnTo>
                  <a:lnTo>
                    <a:pt x="7015" y="449"/>
                  </a:lnTo>
                  <a:lnTo>
                    <a:pt x="7112" y="565"/>
                  </a:lnTo>
                  <a:lnTo>
                    <a:pt x="7190" y="721"/>
                  </a:lnTo>
                  <a:lnTo>
                    <a:pt x="7229" y="858"/>
                  </a:lnTo>
                  <a:lnTo>
                    <a:pt x="7249" y="1014"/>
                  </a:lnTo>
                  <a:lnTo>
                    <a:pt x="7229" y="1228"/>
                  </a:lnTo>
                  <a:lnTo>
                    <a:pt x="7210" y="1462"/>
                  </a:lnTo>
                  <a:lnTo>
                    <a:pt x="7112" y="1773"/>
                  </a:lnTo>
                  <a:lnTo>
                    <a:pt x="6995" y="2085"/>
                  </a:lnTo>
                  <a:lnTo>
                    <a:pt x="6840" y="2358"/>
                  </a:lnTo>
                  <a:lnTo>
                    <a:pt x="6645" y="2670"/>
                  </a:lnTo>
                  <a:lnTo>
                    <a:pt x="6625" y="2748"/>
                  </a:lnTo>
                  <a:lnTo>
                    <a:pt x="6625" y="2806"/>
                  </a:lnTo>
                  <a:lnTo>
                    <a:pt x="6645" y="2865"/>
                  </a:lnTo>
                  <a:lnTo>
                    <a:pt x="6684" y="2904"/>
                  </a:lnTo>
                  <a:lnTo>
                    <a:pt x="6742" y="2942"/>
                  </a:lnTo>
                  <a:lnTo>
                    <a:pt x="6781" y="2942"/>
                  </a:lnTo>
                  <a:lnTo>
                    <a:pt x="6840" y="2923"/>
                  </a:lnTo>
                  <a:lnTo>
                    <a:pt x="6898" y="2904"/>
                  </a:lnTo>
                  <a:lnTo>
                    <a:pt x="6937" y="2845"/>
                  </a:lnTo>
                  <a:lnTo>
                    <a:pt x="7327" y="2553"/>
                  </a:lnTo>
                  <a:lnTo>
                    <a:pt x="7658" y="2358"/>
                  </a:lnTo>
                  <a:lnTo>
                    <a:pt x="7970" y="2222"/>
                  </a:lnTo>
                  <a:lnTo>
                    <a:pt x="8164" y="2183"/>
                  </a:lnTo>
                  <a:lnTo>
                    <a:pt x="8340" y="2163"/>
                  </a:lnTo>
                  <a:lnTo>
                    <a:pt x="8535" y="2183"/>
                  </a:lnTo>
                  <a:lnTo>
                    <a:pt x="8671" y="2222"/>
                  </a:lnTo>
                  <a:lnTo>
                    <a:pt x="8788" y="2319"/>
                  </a:lnTo>
                  <a:lnTo>
                    <a:pt x="8944" y="2475"/>
                  </a:lnTo>
                  <a:lnTo>
                    <a:pt x="9002" y="2592"/>
                  </a:lnTo>
                  <a:lnTo>
                    <a:pt x="9061" y="2728"/>
                  </a:lnTo>
                  <a:lnTo>
                    <a:pt x="9080" y="2845"/>
                  </a:lnTo>
                  <a:lnTo>
                    <a:pt x="9100" y="2962"/>
                  </a:lnTo>
                  <a:lnTo>
                    <a:pt x="9100" y="3098"/>
                  </a:lnTo>
                  <a:lnTo>
                    <a:pt x="9080" y="3215"/>
                  </a:lnTo>
                  <a:lnTo>
                    <a:pt x="9022" y="3410"/>
                  </a:lnTo>
                  <a:lnTo>
                    <a:pt x="8944" y="3605"/>
                  </a:lnTo>
                  <a:lnTo>
                    <a:pt x="8866" y="3761"/>
                  </a:lnTo>
                  <a:lnTo>
                    <a:pt x="8749" y="3936"/>
                  </a:lnTo>
                  <a:lnTo>
                    <a:pt x="8476" y="4306"/>
                  </a:lnTo>
                  <a:lnTo>
                    <a:pt x="8496" y="4267"/>
                  </a:lnTo>
                  <a:lnTo>
                    <a:pt x="8164" y="4618"/>
                  </a:lnTo>
                  <a:lnTo>
                    <a:pt x="8067" y="4716"/>
                  </a:lnTo>
                  <a:lnTo>
                    <a:pt x="8028" y="4774"/>
                  </a:lnTo>
                  <a:lnTo>
                    <a:pt x="8009" y="4832"/>
                  </a:lnTo>
                  <a:lnTo>
                    <a:pt x="8009" y="4891"/>
                  </a:lnTo>
                  <a:lnTo>
                    <a:pt x="8048" y="4949"/>
                  </a:lnTo>
                  <a:lnTo>
                    <a:pt x="8106" y="4988"/>
                  </a:lnTo>
                  <a:lnTo>
                    <a:pt x="8145" y="5008"/>
                  </a:lnTo>
                  <a:lnTo>
                    <a:pt x="8184" y="5027"/>
                  </a:lnTo>
                  <a:lnTo>
                    <a:pt x="8223" y="5008"/>
                  </a:lnTo>
                  <a:lnTo>
                    <a:pt x="8262" y="4988"/>
                  </a:lnTo>
                  <a:lnTo>
                    <a:pt x="8398" y="4969"/>
                  </a:lnTo>
                  <a:lnTo>
                    <a:pt x="8554" y="4949"/>
                  </a:lnTo>
                  <a:lnTo>
                    <a:pt x="8632" y="4930"/>
                  </a:lnTo>
                  <a:lnTo>
                    <a:pt x="8846" y="4949"/>
                  </a:lnTo>
                  <a:lnTo>
                    <a:pt x="8963" y="4988"/>
                  </a:lnTo>
                  <a:lnTo>
                    <a:pt x="9080" y="5027"/>
                  </a:lnTo>
                  <a:lnTo>
                    <a:pt x="9256" y="5144"/>
                  </a:lnTo>
                  <a:lnTo>
                    <a:pt x="9392" y="5300"/>
                  </a:lnTo>
                  <a:lnTo>
                    <a:pt x="9489" y="5495"/>
                  </a:lnTo>
                  <a:lnTo>
                    <a:pt x="9509" y="5592"/>
                  </a:lnTo>
                  <a:lnTo>
                    <a:pt x="9528" y="5709"/>
                  </a:lnTo>
                  <a:lnTo>
                    <a:pt x="9528" y="5846"/>
                  </a:lnTo>
                  <a:lnTo>
                    <a:pt x="9509" y="5962"/>
                  </a:lnTo>
                  <a:lnTo>
                    <a:pt x="9431" y="6196"/>
                  </a:lnTo>
                  <a:lnTo>
                    <a:pt x="9333" y="6450"/>
                  </a:lnTo>
                  <a:lnTo>
                    <a:pt x="9139" y="6781"/>
                  </a:lnTo>
                  <a:lnTo>
                    <a:pt x="8924" y="7132"/>
                  </a:lnTo>
                  <a:lnTo>
                    <a:pt x="8476" y="7716"/>
                  </a:lnTo>
                  <a:lnTo>
                    <a:pt x="8496" y="7677"/>
                  </a:lnTo>
                  <a:lnTo>
                    <a:pt x="8262" y="7911"/>
                  </a:lnTo>
                  <a:lnTo>
                    <a:pt x="8009" y="8164"/>
                  </a:lnTo>
                  <a:lnTo>
                    <a:pt x="7736" y="8379"/>
                  </a:lnTo>
                  <a:lnTo>
                    <a:pt x="7444" y="8593"/>
                  </a:lnTo>
                  <a:lnTo>
                    <a:pt x="7132" y="8768"/>
                  </a:lnTo>
                  <a:lnTo>
                    <a:pt x="6820" y="8944"/>
                  </a:lnTo>
                  <a:lnTo>
                    <a:pt x="6489" y="9099"/>
                  </a:lnTo>
                  <a:lnTo>
                    <a:pt x="6158" y="9216"/>
                  </a:lnTo>
                  <a:lnTo>
                    <a:pt x="6119" y="9236"/>
                  </a:lnTo>
                  <a:lnTo>
                    <a:pt x="5807" y="9314"/>
                  </a:lnTo>
                  <a:lnTo>
                    <a:pt x="5495" y="9392"/>
                  </a:lnTo>
                  <a:lnTo>
                    <a:pt x="5183" y="9450"/>
                  </a:lnTo>
                  <a:lnTo>
                    <a:pt x="4872" y="9470"/>
                  </a:lnTo>
                  <a:lnTo>
                    <a:pt x="4657" y="9470"/>
                  </a:lnTo>
                  <a:lnTo>
                    <a:pt x="4287" y="9450"/>
                  </a:lnTo>
                  <a:lnTo>
                    <a:pt x="3936" y="9411"/>
                  </a:lnTo>
                  <a:lnTo>
                    <a:pt x="3722" y="9353"/>
                  </a:lnTo>
                  <a:lnTo>
                    <a:pt x="3488" y="9294"/>
                  </a:lnTo>
                  <a:lnTo>
                    <a:pt x="3274" y="9216"/>
                  </a:lnTo>
                  <a:lnTo>
                    <a:pt x="3060" y="9119"/>
                  </a:lnTo>
                  <a:lnTo>
                    <a:pt x="2865" y="9002"/>
                  </a:lnTo>
                  <a:lnTo>
                    <a:pt x="2826" y="9002"/>
                  </a:lnTo>
                  <a:lnTo>
                    <a:pt x="2787" y="8983"/>
                  </a:lnTo>
                  <a:lnTo>
                    <a:pt x="2573" y="8866"/>
                  </a:lnTo>
                  <a:lnTo>
                    <a:pt x="2358" y="8729"/>
                  </a:lnTo>
                  <a:lnTo>
                    <a:pt x="2144" y="8573"/>
                  </a:lnTo>
                  <a:lnTo>
                    <a:pt x="1910" y="8398"/>
                  </a:lnTo>
                  <a:lnTo>
                    <a:pt x="1735" y="8242"/>
                  </a:lnTo>
                  <a:lnTo>
                    <a:pt x="1559" y="8086"/>
                  </a:lnTo>
                  <a:lnTo>
                    <a:pt x="1423" y="7950"/>
                  </a:lnTo>
                  <a:lnTo>
                    <a:pt x="1267" y="7755"/>
                  </a:lnTo>
                  <a:lnTo>
                    <a:pt x="1170" y="7619"/>
                  </a:lnTo>
                  <a:lnTo>
                    <a:pt x="1111" y="7560"/>
                  </a:lnTo>
                  <a:lnTo>
                    <a:pt x="975" y="7346"/>
                  </a:lnTo>
                  <a:lnTo>
                    <a:pt x="897" y="7170"/>
                  </a:lnTo>
                  <a:lnTo>
                    <a:pt x="799" y="6976"/>
                  </a:lnTo>
                  <a:lnTo>
                    <a:pt x="683" y="6722"/>
                  </a:lnTo>
                  <a:lnTo>
                    <a:pt x="585" y="6450"/>
                  </a:lnTo>
                  <a:lnTo>
                    <a:pt x="507" y="6157"/>
                  </a:lnTo>
                  <a:lnTo>
                    <a:pt x="449" y="5865"/>
                  </a:lnTo>
                  <a:lnTo>
                    <a:pt x="390" y="5514"/>
                  </a:lnTo>
                  <a:lnTo>
                    <a:pt x="371" y="5164"/>
                  </a:lnTo>
                  <a:lnTo>
                    <a:pt x="371" y="4832"/>
                  </a:lnTo>
                  <a:lnTo>
                    <a:pt x="390" y="4443"/>
                  </a:lnTo>
                  <a:lnTo>
                    <a:pt x="449" y="3995"/>
                  </a:lnTo>
                  <a:lnTo>
                    <a:pt x="546" y="3508"/>
                  </a:lnTo>
                  <a:lnTo>
                    <a:pt x="702" y="2884"/>
                  </a:lnTo>
                  <a:lnTo>
                    <a:pt x="897" y="2280"/>
                  </a:lnTo>
                  <a:lnTo>
                    <a:pt x="1033" y="1949"/>
                  </a:lnTo>
                  <a:lnTo>
                    <a:pt x="1170" y="1637"/>
                  </a:lnTo>
                  <a:lnTo>
                    <a:pt x="1306" y="1364"/>
                  </a:lnTo>
                  <a:lnTo>
                    <a:pt x="1462" y="1111"/>
                  </a:lnTo>
                  <a:lnTo>
                    <a:pt x="1657" y="877"/>
                  </a:lnTo>
                  <a:lnTo>
                    <a:pt x="1852" y="682"/>
                  </a:lnTo>
                  <a:lnTo>
                    <a:pt x="1969" y="585"/>
                  </a:lnTo>
                  <a:lnTo>
                    <a:pt x="2105" y="507"/>
                  </a:lnTo>
                  <a:lnTo>
                    <a:pt x="2241" y="449"/>
                  </a:lnTo>
                  <a:lnTo>
                    <a:pt x="2358" y="429"/>
                  </a:lnTo>
                  <a:lnTo>
                    <a:pt x="2514" y="410"/>
                  </a:lnTo>
                  <a:lnTo>
                    <a:pt x="2573" y="410"/>
                  </a:lnTo>
                  <a:lnTo>
                    <a:pt x="2709" y="449"/>
                  </a:lnTo>
                  <a:lnTo>
                    <a:pt x="2865" y="487"/>
                  </a:lnTo>
                  <a:lnTo>
                    <a:pt x="3001" y="546"/>
                  </a:lnTo>
                  <a:lnTo>
                    <a:pt x="3138" y="624"/>
                  </a:lnTo>
                  <a:lnTo>
                    <a:pt x="3313" y="760"/>
                  </a:lnTo>
                  <a:lnTo>
                    <a:pt x="3488" y="936"/>
                  </a:lnTo>
                  <a:lnTo>
                    <a:pt x="3605" y="1092"/>
                  </a:lnTo>
                  <a:lnTo>
                    <a:pt x="3722" y="1247"/>
                  </a:lnTo>
                  <a:lnTo>
                    <a:pt x="3917" y="1598"/>
                  </a:lnTo>
                  <a:lnTo>
                    <a:pt x="4014" y="1871"/>
                  </a:lnTo>
                  <a:lnTo>
                    <a:pt x="4073" y="2007"/>
                  </a:lnTo>
                  <a:lnTo>
                    <a:pt x="4112" y="2183"/>
                  </a:lnTo>
                  <a:lnTo>
                    <a:pt x="4131" y="2261"/>
                  </a:lnTo>
                  <a:lnTo>
                    <a:pt x="4170" y="2319"/>
                  </a:lnTo>
                  <a:lnTo>
                    <a:pt x="4229" y="2358"/>
                  </a:lnTo>
                  <a:lnTo>
                    <a:pt x="4307" y="2358"/>
                  </a:lnTo>
                  <a:lnTo>
                    <a:pt x="4326" y="2377"/>
                  </a:lnTo>
                  <a:lnTo>
                    <a:pt x="4365" y="2377"/>
                  </a:lnTo>
                  <a:lnTo>
                    <a:pt x="4424" y="2358"/>
                  </a:lnTo>
                  <a:lnTo>
                    <a:pt x="4462" y="2319"/>
                  </a:lnTo>
                  <a:lnTo>
                    <a:pt x="4501" y="2241"/>
                  </a:lnTo>
                  <a:lnTo>
                    <a:pt x="4540" y="2144"/>
                  </a:lnTo>
                  <a:lnTo>
                    <a:pt x="4638" y="1968"/>
                  </a:lnTo>
                  <a:lnTo>
                    <a:pt x="4794" y="1657"/>
                  </a:lnTo>
                  <a:lnTo>
                    <a:pt x="4950" y="1364"/>
                  </a:lnTo>
                  <a:lnTo>
                    <a:pt x="5125" y="1130"/>
                  </a:lnTo>
                  <a:lnTo>
                    <a:pt x="5300" y="916"/>
                  </a:lnTo>
                  <a:lnTo>
                    <a:pt x="5515" y="702"/>
                  </a:lnTo>
                  <a:lnTo>
                    <a:pt x="5729" y="526"/>
                  </a:lnTo>
                  <a:lnTo>
                    <a:pt x="5904" y="429"/>
                  </a:lnTo>
                  <a:lnTo>
                    <a:pt x="6080" y="351"/>
                  </a:lnTo>
                  <a:lnTo>
                    <a:pt x="6236" y="312"/>
                  </a:lnTo>
                  <a:lnTo>
                    <a:pt x="6411" y="293"/>
                  </a:lnTo>
                  <a:close/>
                  <a:moveTo>
                    <a:pt x="2495" y="0"/>
                  </a:moveTo>
                  <a:lnTo>
                    <a:pt x="2319" y="20"/>
                  </a:lnTo>
                  <a:lnTo>
                    <a:pt x="2144" y="39"/>
                  </a:lnTo>
                  <a:lnTo>
                    <a:pt x="1988" y="98"/>
                  </a:lnTo>
                  <a:lnTo>
                    <a:pt x="1871" y="156"/>
                  </a:lnTo>
                  <a:lnTo>
                    <a:pt x="1735" y="234"/>
                  </a:lnTo>
                  <a:lnTo>
                    <a:pt x="1618" y="312"/>
                  </a:lnTo>
                  <a:lnTo>
                    <a:pt x="1384" y="526"/>
                  </a:lnTo>
                  <a:lnTo>
                    <a:pt x="1170" y="780"/>
                  </a:lnTo>
                  <a:lnTo>
                    <a:pt x="994" y="1053"/>
                  </a:lnTo>
                  <a:lnTo>
                    <a:pt x="819" y="1364"/>
                  </a:lnTo>
                  <a:lnTo>
                    <a:pt x="663" y="1696"/>
                  </a:lnTo>
                  <a:lnTo>
                    <a:pt x="527" y="2085"/>
                  </a:lnTo>
                  <a:lnTo>
                    <a:pt x="410" y="2416"/>
                  </a:lnTo>
                  <a:lnTo>
                    <a:pt x="312" y="2748"/>
                  </a:lnTo>
                  <a:lnTo>
                    <a:pt x="234" y="3079"/>
                  </a:lnTo>
                  <a:lnTo>
                    <a:pt x="137" y="3430"/>
                  </a:lnTo>
                  <a:lnTo>
                    <a:pt x="79" y="3761"/>
                  </a:lnTo>
                  <a:lnTo>
                    <a:pt x="40" y="4073"/>
                  </a:lnTo>
                  <a:lnTo>
                    <a:pt x="20" y="4365"/>
                  </a:lnTo>
                  <a:lnTo>
                    <a:pt x="1" y="4657"/>
                  </a:lnTo>
                  <a:lnTo>
                    <a:pt x="1" y="4910"/>
                  </a:lnTo>
                  <a:lnTo>
                    <a:pt x="1" y="5144"/>
                  </a:lnTo>
                  <a:lnTo>
                    <a:pt x="20" y="5397"/>
                  </a:lnTo>
                  <a:lnTo>
                    <a:pt x="59" y="5651"/>
                  </a:lnTo>
                  <a:lnTo>
                    <a:pt x="98" y="5885"/>
                  </a:lnTo>
                  <a:lnTo>
                    <a:pt x="157" y="6138"/>
                  </a:lnTo>
                  <a:lnTo>
                    <a:pt x="234" y="6372"/>
                  </a:lnTo>
                  <a:lnTo>
                    <a:pt x="312" y="6605"/>
                  </a:lnTo>
                  <a:lnTo>
                    <a:pt x="390" y="6800"/>
                  </a:lnTo>
                  <a:lnTo>
                    <a:pt x="488" y="7015"/>
                  </a:lnTo>
                  <a:lnTo>
                    <a:pt x="605" y="7229"/>
                  </a:lnTo>
                  <a:lnTo>
                    <a:pt x="722" y="7443"/>
                  </a:lnTo>
                  <a:lnTo>
                    <a:pt x="858" y="7638"/>
                  </a:lnTo>
                  <a:lnTo>
                    <a:pt x="1092" y="7950"/>
                  </a:lnTo>
                  <a:lnTo>
                    <a:pt x="1345" y="8242"/>
                  </a:lnTo>
                  <a:lnTo>
                    <a:pt x="1637" y="8534"/>
                  </a:lnTo>
                  <a:lnTo>
                    <a:pt x="1988" y="8827"/>
                  </a:lnTo>
                  <a:lnTo>
                    <a:pt x="2183" y="8963"/>
                  </a:lnTo>
                  <a:lnTo>
                    <a:pt x="2378" y="9099"/>
                  </a:lnTo>
                  <a:lnTo>
                    <a:pt x="2612" y="9236"/>
                  </a:lnTo>
                  <a:lnTo>
                    <a:pt x="2845" y="9372"/>
                  </a:lnTo>
                  <a:lnTo>
                    <a:pt x="3118" y="9489"/>
                  </a:lnTo>
                  <a:lnTo>
                    <a:pt x="3410" y="9587"/>
                  </a:lnTo>
                  <a:lnTo>
                    <a:pt x="3703" y="9664"/>
                  </a:lnTo>
                  <a:lnTo>
                    <a:pt x="4034" y="9742"/>
                  </a:lnTo>
                  <a:lnTo>
                    <a:pt x="4326" y="9781"/>
                  </a:lnTo>
                  <a:lnTo>
                    <a:pt x="4638" y="9781"/>
                  </a:lnTo>
                  <a:lnTo>
                    <a:pt x="5125" y="9762"/>
                  </a:lnTo>
                  <a:lnTo>
                    <a:pt x="5398" y="9723"/>
                  </a:lnTo>
                  <a:lnTo>
                    <a:pt x="5651" y="9684"/>
                  </a:lnTo>
                  <a:lnTo>
                    <a:pt x="5924" y="9606"/>
                  </a:lnTo>
                  <a:lnTo>
                    <a:pt x="6216" y="9528"/>
                  </a:lnTo>
                  <a:lnTo>
                    <a:pt x="6469" y="9431"/>
                  </a:lnTo>
                  <a:lnTo>
                    <a:pt x="6723" y="9333"/>
                  </a:lnTo>
                  <a:lnTo>
                    <a:pt x="6976" y="9216"/>
                  </a:lnTo>
                  <a:lnTo>
                    <a:pt x="7229" y="9080"/>
                  </a:lnTo>
                  <a:lnTo>
                    <a:pt x="7463" y="8944"/>
                  </a:lnTo>
                  <a:lnTo>
                    <a:pt x="7697" y="8788"/>
                  </a:lnTo>
                  <a:lnTo>
                    <a:pt x="7931" y="8632"/>
                  </a:lnTo>
                  <a:lnTo>
                    <a:pt x="8145" y="8456"/>
                  </a:lnTo>
                  <a:lnTo>
                    <a:pt x="8340" y="8281"/>
                  </a:lnTo>
                  <a:lnTo>
                    <a:pt x="8515" y="8106"/>
                  </a:lnTo>
                  <a:lnTo>
                    <a:pt x="8690" y="7911"/>
                  </a:lnTo>
                  <a:lnTo>
                    <a:pt x="8885" y="7697"/>
                  </a:lnTo>
                  <a:lnTo>
                    <a:pt x="9080" y="7463"/>
                  </a:lnTo>
                  <a:lnTo>
                    <a:pt x="9256" y="7209"/>
                  </a:lnTo>
                  <a:lnTo>
                    <a:pt x="9392" y="6956"/>
                  </a:lnTo>
                  <a:lnTo>
                    <a:pt x="9528" y="6722"/>
                  </a:lnTo>
                  <a:lnTo>
                    <a:pt x="9665" y="6430"/>
                  </a:lnTo>
                  <a:lnTo>
                    <a:pt x="9762" y="6157"/>
                  </a:lnTo>
                  <a:lnTo>
                    <a:pt x="9801" y="5904"/>
                  </a:lnTo>
                  <a:lnTo>
                    <a:pt x="9801" y="5768"/>
                  </a:lnTo>
                  <a:lnTo>
                    <a:pt x="9782" y="5612"/>
                  </a:lnTo>
                  <a:lnTo>
                    <a:pt x="9762" y="5475"/>
                  </a:lnTo>
                  <a:lnTo>
                    <a:pt x="9704" y="5358"/>
                  </a:lnTo>
                  <a:lnTo>
                    <a:pt x="9645" y="5222"/>
                  </a:lnTo>
                  <a:lnTo>
                    <a:pt x="9567" y="5105"/>
                  </a:lnTo>
                  <a:lnTo>
                    <a:pt x="9489" y="5027"/>
                  </a:lnTo>
                  <a:lnTo>
                    <a:pt x="9411" y="4949"/>
                  </a:lnTo>
                  <a:lnTo>
                    <a:pt x="9314" y="4891"/>
                  </a:lnTo>
                  <a:lnTo>
                    <a:pt x="9197" y="4832"/>
                  </a:lnTo>
                  <a:lnTo>
                    <a:pt x="9178" y="4813"/>
                  </a:lnTo>
                  <a:lnTo>
                    <a:pt x="9061" y="4774"/>
                  </a:lnTo>
                  <a:lnTo>
                    <a:pt x="8924" y="4735"/>
                  </a:lnTo>
                  <a:lnTo>
                    <a:pt x="8788" y="4716"/>
                  </a:lnTo>
                  <a:lnTo>
                    <a:pt x="8515" y="4716"/>
                  </a:lnTo>
                  <a:lnTo>
                    <a:pt x="8554" y="4696"/>
                  </a:lnTo>
                  <a:lnTo>
                    <a:pt x="8807" y="4404"/>
                  </a:lnTo>
                  <a:lnTo>
                    <a:pt x="9061" y="4092"/>
                  </a:lnTo>
                  <a:lnTo>
                    <a:pt x="9158" y="3917"/>
                  </a:lnTo>
                  <a:lnTo>
                    <a:pt x="9275" y="3702"/>
                  </a:lnTo>
                  <a:lnTo>
                    <a:pt x="9333" y="3527"/>
                  </a:lnTo>
                  <a:lnTo>
                    <a:pt x="9372" y="3332"/>
                  </a:lnTo>
                  <a:lnTo>
                    <a:pt x="9411" y="3157"/>
                  </a:lnTo>
                  <a:lnTo>
                    <a:pt x="9411" y="2962"/>
                  </a:lnTo>
                  <a:lnTo>
                    <a:pt x="9372" y="2787"/>
                  </a:lnTo>
                  <a:lnTo>
                    <a:pt x="9314" y="2592"/>
                  </a:lnTo>
                  <a:lnTo>
                    <a:pt x="9217" y="2416"/>
                  </a:lnTo>
                  <a:lnTo>
                    <a:pt x="9080" y="2241"/>
                  </a:lnTo>
                  <a:lnTo>
                    <a:pt x="8963" y="2124"/>
                  </a:lnTo>
                  <a:lnTo>
                    <a:pt x="8827" y="2027"/>
                  </a:lnTo>
                  <a:lnTo>
                    <a:pt x="8807" y="2027"/>
                  </a:lnTo>
                  <a:lnTo>
                    <a:pt x="8690" y="1968"/>
                  </a:lnTo>
                  <a:lnTo>
                    <a:pt x="8554" y="1949"/>
                  </a:lnTo>
                  <a:lnTo>
                    <a:pt x="8418" y="1929"/>
                  </a:lnTo>
                  <a:lnTo>
                    <a:pt x="8242" y="1949"/>
                  </a:lnTo>
                  <a:lnTo>
                    <a:pt x="8067" y="1988"/>
                  </a:lnTo>
                  <a:lnTo>
                    <a:pt x="7911" y="2027"/>
                  </a:lnTo>
                  <a:lnTo>
                    <a:pt x="7736" y="2105"/>
                  </a:lnTo>
                  <a:lnTo>
                    <a:pt x="7560" y="2183"/>
                  </a:lnTo>
                  <a:lnTo>
                    <a:pt x="7268" y="2377"/>
                  </a:lnTo>
                  <a:lnTo>
                    <a:pt x="7190" y="2436"/>
                  </a:lnTo>
                  <a:lnTo>
                    <a:pt x="7346" y="2124"/>
                  </a:lnTo>
                  <a:lnTo>
                    <a:pt x="7463" y="1793"/>
                  </a:lnTo>
                  <a:lnTo>
                    <a:pt x="7521" y="1598"/>
                  </a:lnTo>
                  <a:lnTo>
                    <a:pt x="7560" y="1364"/>
                  </a:lnTo>
                  <a:lnTo>
                    <a:pt x="7560" y="1169"/>
                  </a:lnTo>
                  <a:lnTo>
                    <a:pt x="7560" y="955"/>
                  </a:lnTo>
                  <a:lnTo>
                    <a:pt x="7521" y="760"/>
                  </a:lnTo>
                  <a:lnTo>
                    <a:pt x="7463" y="585"/>
                  </a:lnTo>
                  <a:lnTo>
                    <a:pt x="7385" y="429"/>
                  </a:lnTo>
                  <a:lnTo>
                    <a:pt x="7268" y="273"/>
                  </a:lnTo>
                  <a:lnTo>
                    <a:pt x="7171" y="195"/>
                  </a:lnTo>
                  <a:lnTo>
                    <a:pt x="7034" y="117"/>
                  </a:lnTo>
                  <a:lnTo>
                    <a:pt x="6956" y="78"/>
                  </a:lnTo>
                  <a:lnTo>
                    <a:pt x="6859" y="39"/>
                  </a:lnTo>
                  <a:lnTo>
                    <a:pt x="6742" y="20"/>
                  </a:lnTo>
                  <a:lnTo>
                    <a:pt x="6567" y="0"/>
                  </a:lnTo>
                  <a:lnTo>
                    <a:pt x="6489" y="0"/>
                  </a:lnTo>
                  <a:lnTo>
                    <a:pt x="6294" y="20"/>
                  </a:lnTo>
                  <a:lnTo>
                    <a:pt x="6099" y="78"/>
                  </a:lnTo>
                  <a:lnTo>
                    <a:pt x="5904" y="137"/>
                  </a:lnTo>
                  <a:lnTo>
                    <a:pt x="5709" y="234"/>
                  </a:lnTo>
                  <a:lnTo>
                    <a:pt x="5554" y="332"/>
                  </a:lnTo>
                  <a:lnTo>
                    <a:pt x="5398" y="468"/>
                  </a:lnTo>
                  <a:lnTo>
                    <a:pt x="5242" y="604"/>
                  </a:lnTo>
                  <a:lnTo>
                    <a:pt x="5086" y="780"/>
                  </a:lnTo>
                  <a:lnTo>
                    <a:pt x="4950" y="975"/>
                  </a:lnTo>
                  <a:lnTo>
                    <a:pt x="4833" y="1150"/>
                  </a:lnTo>
                  <a:lnTo>
                    <a:pt x="4618" y="1501"/>
                  </a:lnTo>
                  <a:lnTo>
                    <a:pt x="4540" y="1676"/>
                  </a:lnTo>
                  <a:lnTo>
                    <a:pt x="4443" y="1871"/>
                  </a:lnTo>
                  <a:lnTo>
                    <a:pt x="4404" y="1696"/>
                  </a:lnTo>
                  <a:lnTo>
                    <a:pt x="4346" y="1540"/>
                  </a:lnTo>
                  <a:lnTo>
                    <a:pt x="4268" y="1364"/>
                  </a:lnTo>
                  <a:lnTo>
                    <a:pt x="4190" y="1189"/>
                  </a:lnTo>
                  <a:lnTo>
                    <a:pt x="4053" y="975"/>
                  </a:lnTo>
                  <a:lnTo>
                    <a:pt x="3878" y="760"/>
                  </a:lnTo>
                  <a:lnTo>
                    <a:pt x="3683" y="546"/>
                  </a:lnTo>
                  <a:lnTo>
                    <a:pt x="3488" y="371"/>
                  </a:lnTo>
                  <a:lnTo>
                    <a:pt x="3313" y="254"/>
                  </a:lnTo>
                  <a:lnTo>
                    <a:pt x="3138" y="156"/>
                  </a:lnTo>
                  <a:lnTo>
                    <a:pt x="2943" y="78"/>
                  </a:lnTo>
                  <a:lnTo>
                    <a:pt x="2767" y="39"/>
                  </a:lnTo>
                  <a:lnTo>
                    <a:pt x="2631"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1" name="Google Shape;2251;p41"/>
            <p:cNvSpPr/>
            <p:nvPr/>
          </p:nvSpPr>
          <p:spPr>
            <a:xfrm>
              <a:off x="1726900" y="995550"/>
              <a:ext cx="234325" cy="236275"/>
            </a:xfrm>
            <a:custGeom>
              <a:avLst/>
              <a:gdLst/>
              <a:ahLst/>
              <a:cxnLst/>
              <a:rect l="l" t="t" r="r" b="b"/>
              <a:pathLst>
                <a:path w="9373" h="9451" extrusionOk="0">
                  <a:moveTo>
                    <a:pt x="7054" y="1"/>
                  </a:moveTo>
                  <a:lnTo>
                    <a:pt x="6839" y="20"/>
                  </a:lnTo>
                  <a:lnTo>
                    <a:pt x="6605" y="78"/>
                  </a:lnTo>
                  <a:lnTo>
                    <a:pt x="6450" y="117"/>
                  </a:lnTo>
                  <a:lnTo>
                    <a:pt x="6313" y="195"/>
                  </a:lnTo>
                  <a:lnTo>
                    <a:pt x="6157" y="293"/>
                  </a:lnTo>
                  <a:lnTo>
                    <a:pt x="6021" y="410"/>
                  </a:lnTo>
                  <a:lnTo>
                    <a:pt x="5904" y="527"/>
                  </a:lnTo>
                  <a:lnTo>
                    <a:pt x="5787" y="644"/>
                  </a:lnTo>
                  <a:lnTo>
                    <a:pt x="5690" y="780"/>
                  </a:lnTo>
                  <a:lnTo>
                    <a:pt x="5592" y="955"/>
                  </a:lnTo>
                  <a:lnTo>
                    <a:pt x="5514" y="1111"/>
                  </a:lnTo>
                  <a:lnTo>
                    <a:pt x="5436" y="1267"/>
                  </a:lnTo>
                  <a:lnTo>
                    <a:pt x="5378" y="1442"/>
                  </a:lnTo>
                  <a:lnTo>
                    <a:pt x="5339" y="1618"/>
                  </a:lnTo>
                  <a:lnTo>
                    <a:pt x="5300" y="1793"/>
                  </a:lnTo>
                  <a:lnTo>
                    <a:pt x="5281" y="1988"/>
                  </a:lnTo>
                  <a:lnTo>
                    <a:pt x="5027" y="1559"/>
                  </a:lnTo>
                  <a:lnTo>
                    <a:pt x="4774" y="1170"/>
                  </a:lnTo>
                  <a:lnTo>
                    <a:pt x="4521" y="838"/>
                  </a:lnTo>
                  <a:lnTo>
                    <a:pt x="4384" y="682"/>
                  </a:lnTo>
                  <a:lnTo>
                    <a:pt x="4248" y="527"/>
                  </a:lnTo>
                  <a:lnTo>
                    <a:pt x="4092" y="410"/>
                  </a:lnTo>
                  <a:lnTo>
                    <a:pt x="3936" y="293"/>
                  </a:lnTo>
                  <a:lnTo>
                    <a:pt x="3780" y="195"/>
                  </a:lnTo>
                  <a:lnTo>
                    <a:pt x="3605" y="117"/>
                  </a:lnTo>
                  <a:lnTo>
                    <a:pt x="3430" y="78"/>
                  </a:lnTo>
                  <a:lnTo>
                    <a:pt x="3254" y="40"/>
                  </a:lnTo>
                  <a:lnTo>
                    <a:pt x="3196" y="40"/>
                  </a:lnTo>
                  <a:lnTo>
                    <a:pt x="3059" y="59"/>
                  </a:lnTo>
                  <a:lnTo>
                    <a:pt x="2904" y="78"/>
                  </a:lnTo>
                  <a:lnTo>
                    <a:pt x="2728" y="137"/>
                  </a:lnTo>
                  <a:lnTo>
                    <a:pt x="2553" y="215"/>
                  </a:lnTo>
                  <a:lnTo>
                    <a:pt x="2436" y="293"/>
                  </a:lnTo>
                  <a:lnTo>
                    <a:pt x="2338" y="390"/>
                  </a:lnTo>
                  <a:lnTo>
                    <a:pt x="2241" y="507"/>
                  </a:lnTo>
                  <a:lnTo>
                    <a:pt x="2183" y="644"/>
                  </a:lnTo>
                  <a:lnTo>
                    <a:pt x="2144" y="760"/>
                  </a:lnTo>
                  <a:lnTo>
                    <a:pt x="2124" y="916"/>
                  </a:lnTo>
                  <a:lnTo>
                    <a:pt x="2124" y="1053"/>
                  </a:lnTo>
                  <a:lnTo>
                    <a:pt x="2144" y="1228"/>
                  </a:lnTo>
                  <a:lnTo>
                    <a:pt x="2183" y="1364"/>
                  </a:lnTo>
                  <a:lnTo>
                    <a:pt x="2241" y="1540"/>
                  </a:lnTo>
                  <a:lnTo>
                    <a:pt x="2397" y="1929"/>
                  </a:lnTo>
                  <a:lnTo>
                    <a:pt x="2572" y="2241"/>
                  </a:lnTo>
                  <a:lnTo>
                    <a:pt x="2787" y="2572"/>
                  </a:lnTo>
                  <a:lnTo>
                    <a:pt x="2748" y="2553"/>
                  </a:lnTo>
                  <a:lnTo>
                    <a:pt x="2397" y="2319"/>
                  </a:lnTo>
                  <a:lnTo>
                    <a:pt x="2066" y="2124"/>
                  </a:lnTo>
                  <a:lnTo>
                    <a:pt x="1890" y="2046"/>
                  </a:lnTo>
                  <a:lnTo>
                    <a:pt x="1715" y="1988"/>
                  </a:lnTo>
                  <a:lnTo>
                    <a:pt x="1540" y="1949"/>
                  </a:lnTo>
                  <a:lnTo>
                    <a:pt x="1208" y="1949"/>
                  </a:lnTo>
                  <a:lnTo>
                    <a:pt x="1072" y="1988"/>
                  </a:lnTo>
                  <a:lnTo>
                    <a:pt x="916" y="2066"/>
                  </a:lnTo>
                  <a:lnTo>
                    <a:pt x="760" y="2163"/>
                  </a:lnTo>
                  <a:lnTo>
                    <a:pt x="643" y="2280"/>
                  </a:lnTo>
                  <a:lnTo>
                    <a:pt x="546" y="2456"/>
                  </a:lnTo>
                  <a:lnTo>
                    <a:pt x="449" y="2650"/>
                  </a:lnTo>
                  <a:lnTo>
                    <a:pt x="390" y="2865"/>
                  </a:lnTo>
                  <a:lnTo>
                    <a:pt x="371" y="3099"/>
                  </a:lnTo>
                  <a:lnTo>
                    <a:pt x="390" y="3313"/>
                  </a:lnTo>
                  <a:lnTo>
                    <a:pt x="468" y="3527"/>
                  </a:lnTo>
                  <a:lnTo>
                    <a:pt x="546" y="3741"/>
                  </a:lnTo>
                  <a:lnTo>
                    <a:pt x="663" y="3917"/>
                  </a:lnTo>
                  <a:lnTo>
                    <a:pt x="780" y="4092"/>
                  </a:lnTo>
                  <a:lnTo>
                    <a:pt x="1033" y="4404"/>
                  </a:lnTo>
                  <a:lnTo>
                    <a:pt x="1384" y="4755"/>
                  </a:lnTo>
                  <a:lnTo>
                    <a:pt x="1384" y="4755"/>
                  </a:lnTo>
                  <a:lnTo>
                    <a:pt x="1267" y="4735"/>
                  </a:lnTo>
                  <a:lnTo>
                    <a:pt x="1130" y="4696"/>
                  </a:lnTo>
                  <a:lnTo>
                    <a:pt x="1014" y="4696"/>
                  </a:lnTo>
                  <a:lnTo>
                    <a:pt x="838" y="4716"/>
                  </a:lnTo>
                  <a:lnTo>
                    <a:pt x="663" y="4755"/>
                  </a:lnTo>
                  <a:lnTo>
                    <a:pt x="488" y="4813"/>
                  </a:lnTo>
                  <a:lnTo>
                    <a:pt x="351" y="4891"/>
                  </a:lnTo>
                  <a:lnTo>
                    <a:pt x="215" y="4988"/>
                  </a:lnTo>
                  <a:lnTo>
                    <a:pt x="117" y="5125"/>
                  </a:lnTo>
                  <a:lnTo>
                    <a:pt x="59" y="5242"/>
                  </a:lnTo>
                  <a:lnTo>
                    <a:pt x="0" y="5378"/>
                  </a:lnTo>
                  <a:lnTo>
                    <a:pt x="0" y="5534"/>
                  </a:lnTo>
                  <a:lnTo>
                    <a:pt x="0" y="5690"/>
                  </a:lnTo>
                  <a:lnTo>
                    <a:pt x="20" y="5826"/>
                  </a:lnTo>
                  <a:lnTo>
                    <a:pt x="59" y="6002"/>
                  </a:lnTo>
                  <a:lnTo>
                    <a:pt x="117" y="6157"/>
                  </a:lnTo>
                  <a:lnTo>
                    <a:pt x="195" y="6352"/>
                  </a:lnTo>
                  <a:lnTo>
                    <a:pt x="371" y="6664"/>
                  </a:lnTo>
                  <a:lnTo>
                    <a:pt x="604" y="6995"/>
                  </a:lnTo>
                  <a:lnTo>
                    <a:pt x="799" y="7288"/>
                  </a:lnTo>
                  <a:lnTo>
                    <a:pt x="1014" y="7541"/>
                  </a:lnTo>
                  <a:lnTo>
                    <a:pt x="1247" y="7794"/>
                  </a:lnTo>
                  <a:lnTo>
                    <a:pt x="1462" y="8008"/>
                  </a:lnTo>
                  <a:lnTo>
                    <a:pt x="1676" y="8203"/>
                  </a:lnTo>
                  <a:lnTo>
                    <a:pt x="1890" y="8379"/>
                  </a:lnTo>
                  <a:lnTo>
                    <a:pt x="2124" y="8554"/>
                  </a:lnTo>
                  <a:lnTo>
                    <a:pt x="2358" y="8710"/>
                  </a:lnTo>
                  <a:lnTo>
                    <a:pt x="2592" y="8846"/>
                  </a:lnTo>
                  <a:lnTo>
                    <a:pt x="2826" y="8983"/>
                  </a:lnTo>
                  <a:lnTo>
                    <a:pt x="3059" y="9100"/>
                  </a:lnTo>
                  <a:lnTo>
                    <a:pt x="3313" y="9197"/>
                  </a:lnTo>
                  <a:lnTo>
                    <a:pt x="3566" y="9275"/>
                  </a:lnTo>
                  <a:lnTo>
                    <a:pt x="3819" y="9333"/>
                  </a:lnTo>
                  <a:lnTo>
                    <a:pt x="4073" y="9392"/>
                  </a:lnTo>
                  <a:lnTo>
                    <a:pt x="4345" y="9431"/>
                  </a:lnTo>
                  <a:lnTo>
                    <a:pt x="4755" y="9450"/>
                  </a:lnTo>
                  <a:lnTo>
                    <a:pt x="5086" y="9431"/>
                  </a:lnTo>
                  <a:lnTo>
                    <a:pt x="5456" y="9392"/>
                  </a:lnTo>
                  <a:lnTo>
                    <a:pt x="5709" y="9353"/>
                  </a:lnTo>
                  <a:lnTo>
                    <a:pt x="5963" y="9275"/>
                  </a:lnTo>
                  <a:lnTo>
                    <a:pt x="6235" y="9197"/>
                  </a:lnTo>
                  <a:lnTo>
                    <a:pt x="6528" y="9100"/>
                  </a:lnTo>
                  <a:lnTo>
                    <a:pt x="6742" y="9022"/>
                  </a:lnTo>
                  <a:lnTo>
                    <a:pt x="6976" y="8905"/>
                  </a:lnTo>
                  <a:lnTo>
                    <a:pt x="7190" y="8788"/>
                  </a:lnTo>
                  <a:lnTo>
                    <a:pt x="7404" y="8671"/>
                  </a:lnTo>
                  <a:lnTo>
                    <a:pt x="7580" y="8535"/>
                  </a:lnTo>
                  <a:lnTo>
                    <a:pt x="7755" y="8398"/>
                  </a:lnTo>
                  <a:lnTo>
                    <a:pt x="7930" y="8262"/>
                  </a:lnTo>
                  <a:lnTo>
                    <a:pt x="8106" y="8106"/>
                  </a:lnTo>
                  <a:lnTo>
                    <a:pt x="8262" y="7931"/>
                  </a:lnTo>
                  <a:lnTo>
                    <a:pt x="8398" y="7755"/>
                  </a:lnTo>
                  <a:lnTo>
                    <a:pt x="8534" y="7580"/>
                  </a:lnTo>
                  <a:lnTo>
                    <a:pt x="8671" y="7385"/>
                  </a:lnTo>
                  <a:lnTo>
                    <a:pt x="8885" y="7015"/>
                  </a:lnTo>
                  <a:lnTo>
                    <a:pt x="9060" y="6606"/>
                  </a:lnTo>
                  <a:lnTo>
                    <a:pt x="9197" y="6177"/>
                  </a:lnTo>
                  <a:lnTo>
                    <a:pt x="9294" y="5729"/>
                  </a:lnTo>
                  <a:lnTo>
                    <a:pt x="9353" y="5281"/>
                  </a:lnTo>
                  <a:lnTo>
                    <a:pt x="9372" y="4813"/>
                  </a:lnTo>
                  <a:lnTo>
                    <a:pt x="9372" y="4326"/>
                  </a:lnTo>
                  <a:lnTo>
                    <a:pt x="9314" y="3839"/>
                  </a:lnTo>
                  <a:lnTo>
                    <a:pt x="9236" y="3371"/>
                  </a:lnTo>
                  <a:lnTo>
                    <a:pt x="9119" y="2943"/>
                  </a:lnTo>
                  <a:lnTo>
                    <a:pt x="9080" y="2787"/>
                  </a:lnTo>
                  <a:lnTo>
                    <a:pt x="8944" y="2222"/>
                  </a:lnTo>
                  <a:lnTo>
                    <a:pt x="8807" y="1813"/>
                  </a:lnTo>
                  <a:lnTo>
                    <a:pt x="8671" y="1423"/>
                  </a:lnTo>
                  <a:lnTo>
                    <a:pt x="8495" y="1033"/>
                  </a:lnTo>
                  <a:lnTo>
                    <a:pt x="8398" y="877"/>
                  </a:lnTo>
                  <a:lnTo>
                    <a:pt x="8281" y="702"/>
                  </a:lnTo>
                  <a:lnTo>
                    <a:pt x="8086" y="468"/>
                  </a:lnTo>
                  <a:lnTo>
                    <a:pt x="7989" y="371"/>
                  </a:lnTo>
                  <a:lnTo>
                    <a:pt x="7872" y="273"/>
                  </a:lnTo>
                  <a:lnTo>
                    <a:pt x="7736" y="176"/>
                  </a:lnTo>
                  <a:lnTo>
                    <a:pt x="7599" y="117"/>
                  </a:lnTo>
                  <a:lnTo>
                    <a:pt x="7443" y="59"/>
                  </a:lnTo>
                  <a:lnTo>
                    <a:pt x="7307" y="20"/>
                  </a:lnTo>
                  <a:lnTo>
                    <a:pt x="7054" y="1"/>
                  </a:lnTo>
                  <a:close/>
                </a:path>
              </a:pathLst>
            </a:custGeom>
            <a:solidFill>
              <a:srgbClr val="FFBE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2" name="Google Shape;2252;p41"/>
            <p:cNvSpPr/>
            <p:nvPr/>
          </p:nvSpPr>
          <p:spPr>
            <a:xfrm>
              <a:off x="1726900" y="995550"/>
              <a:ext cx="234325" cy="236275"/>
            </a:xfrm>
            <a:custGeom>
              <a:avLst/>
              <a:gdLst/>
              <a:ahLst/>
              <a:cxnLst/>
              <a:rect l="l" t="t" r="r" b="b"/>
              <a:pathLst>
                <a:path w="9373" h="9451" fill="none" extrusionOk="0">
                  <a:moveTo>
                    <a:pt x="7054" y="1"/>
                  </a:moveTo>
                  <a:lnTo>
                    <a:pt x="7054" y="1"/>
                  </a:lnTo>
                  <a:lnTo>
                    <a:pt x="6839" y="20"/>
                  </a:lnTo>
                  <a:lnTo>
                    <a:pt x="6605" y="78"/>
                  </a:lnTo>
                  <a:lnTo>
                    <a:pt x="6605" y="78"/>
                  </a:lnTo>
                  <a:lnTo>
                    <a:pt x="6450" y="117"/>
                  </a:lnTo>
                  <a:lnTo>
                    <a:pt x="6313" y="195"/>
                  </a:lnTo>
                  <a:lnTo>
                    <a:pt x="6157" y="293"/>
                  </a:lnTo>
                  <a:lnTo>
                    <a:pt x="6021" y="410"/>
                  </a:lnTo>
                  <a:lnTo>
                    <a:pt x="6021" y="410"/>
                  </a:lnTo>
                  <a:lnTo>
                    <a:pt x="5904" y="527"/>
                  </a:lnTo>
                  <a:lnTo>
                    <a:pt x="5787" y="644"/>
                  </a:lnTo>
                  <a:lnTo>
                    <a:pt x="5690" y="780"/>
                  </a:lnTo>
                  <a:lnTo>
                    <a:pt x="5592" y="955"/>
                  </a:lnTo>
                  <a:lnTo>
                    <a:pt x="5592" y="955"/>
                  </a:lnTo>
                  <a:lnTo>
                    <a:pt x="5514" y="1111"/>
                  </a:lnTo>
                  <a:lnTo>
                    <a:pt x="5436" y="1267"/>
                  </a:lnTo>
                  <a:lnTo>
                    <a:pt x="5378" y="1442"/>
                  </a:lnTo>
                  <a:lnTo>
                    <a:pt x="5339" y="1618"/>
                  </a:lnTo>
                  <a:lnTo>
                    <a:pt x="5339" y="1618"/>
                  </a:lnTo>
                  <a:lnTo>
                    <a:pt x="5300" y="1793"/>
                  </a:lnTo>
                  <a:lnTo>
                    <a:pt x="5281" y="1988"/>
                  </a:lnTo>
                  <a:lnTo>
                    <a:pt x="5281" y="1988"/>
                  </a:lnTo>
                  <a:lnTo>
                    <a:pt x="5027" y="1559"/>
                  </a:lnTo>
                  <a:lnTo>
                    <a:pt x="5027" y="1559"/>
                  </a:lnTo>
                  <a:lnTo>
                    <a:pt x="4774" y="1170"/>
                  </a:lnTo>
                  <a:lnTo>
                    <a:pt x="4521" y="838"/>
                  </a:lnTo>
                  <a:lnTo>
                    <a:pt x="4521" y="838"/>
                  </a:lnTo>
                  <a:lnTo>
                    <a:pt x="4384" y="682"/>
                  </a:lnTo>
                  <a:lnTo>
                    <a:pt x="4248" y="527"/>
                  </a:lnTo>
                  <a:lnTo>
                    <a:pt x="4092" y="410"/>
                  </a:lnTo>
                  <a:lnTo>
                    <a:pt x="3936" y="293"/>
                  </a:lnTo>
                  <a:lnTo>
                    <a:pt x="3936" y="293"/>
                  </a:lnTo>
                  <a:lnTo>
                    <a:pt x="3780" y="195"/>
                  </a:lnTo>
                  <a:lnTo>
                    <a:pt x="3605" y="117"/>
                  </a:lnTo>
                  <a:lnTo>
                    <a:pt x="3430" y="78"/>
                  </a:lnTo>
                  <a:lnTo>
                    <a:pt x="3254" y="40"/>
                  </a:lnTo>
                  <a:lnTo>
                    <a:pt x="3254" y="40"/>
                  </a:lnTo>
                  <a:lnTo>
                    <a:pt x="3196" y="40"/>
                  </a:lnTo>
                  <a:lnTo>
                    <a:pt x="3196" y="40"/>
                  </a:lnTo>
                  <a:lnTo>
                    <a:pt x="3059" y="59"/>
                  </a:lnTo>
                  <a:lnTo>
                    <a:pt x="2904" y="78"/>
                  </a:lnTo>
                  <a:lnTo>
                    <a:pt x="2904" y="78"/>
                  </a:lnTo>
                  <a:lnTo>
                    <a:pt x="2728" y="137"/>
                  </a:lnTo>
                  <a:lnTo>
                    <a:pt x="2553" y="215"/>
                  </a:lnTo>
                  <a:lnTo>
                    <a:pt x="2553" y="215"/>
                  </a:lnTo>
                  <a:lnTo>
                    <a:pt x="2436" y="293"/>
                  </a:lnTo>
                  <a:lnTo>
                    <a:pt x="2338" y="390"/>
                  </a:lnTo>
                  <a:lnTo>
                    <a:pt x="2338" y="390"/>
                  </a:lnTo>
                  <a:lnTo>
                    <a:pt x="2241" y="507"/>
                  </a:lnTo>
                  <a:lnTo>
                    <a:pt x="2183" y="644"/>
                  </a:lnTo>
                  <a:lnTo>
                    <a:pt x="2183" y="644"/>
                  </a:lnTo>
                  <a:lnTo>
                    <a:pt x="2144" y="760"/>
                  </a:lnTo>
                  <a:lnTo>
                    <a:pt x="2124" y="916"/>
                  </a:lnTo>
                  <a:lnTo>
                    <a:pt x="2124" y="916"/>
                  </a:lnTo>
                  <a:lnTo>
                    <a:pt x="2124" y="1053"/>
                  </a:lnTo>
                  <a:lnTo>
                    <a:pt x="2144" y="1228"/>
                  </a:lnTo>
                  <a:lnTo>
                    <a:pt x="2144" y="1228"/>
                  </a:lnTo>
                  <a:lnTo>
                    <a:pt x="2183" y="1364"/>
                  </a:lnTo>
                  <a:lnTo>
                    <a:pt x="2241" y="1540"/>
                  </a:lnTo>
                  <a:lnTo>
                    <a:pt x="2241" y="1540"/>
                  </a:lnTo>
                  <a:lnTo>
                    <a:pt x="2397" y="1929"/>
                  </a:lnTo>
                  <a:lnTo>
                    <a:pt x="2397" y="1929"/>
                  </a:lnTo>
                  <a:lnTo>
                    <a:pt x="2572" y="2241"/>
                  </a:lnTo>
                  <a:lnTo>
                    <a:pt x="2787" y="2572"/>
                  </a:lnTo>
                  <a:lnTo>
                    <a:pt x="2748" y="2553"/>
                  </a:lnTo>
                  <a:lnTo>
                    <a:pt x="2748" y="2553"/>
                  </a:lnTo>
                  <a:lnTo>
                    <a:pt x="2748" y="2553"/>
                  </a:lnTo>
                  <a:lnTo>
                    <a:pt x="2397" y="2319"/>
                  </a:lnTo>
                  <a:lnTo>
                    <a:pt x="2066" y="2124"/>
                  </a:lnTo>
                  <a:lnTo>
                    <a:pt x="2066" y="2124"/>
                  </a:lnTo>
                  <a:lnTo>
                    <a:pt x="1890" y="2046"/>
                  </a:lnTo>
                  <a:lnTo>
                    <a:pt x="1715" y="1988"/>
                  </a:lnTo>
                  <a:lnTo>
                    <a:pt x="1540" y="1949"/>
                  </a:lnTo>
                  <a:lnTo>
                    <a:pt x="1384" y="1949"/>
                  </a:lnTo>
                  <a:lnTo>
                    <a:pt x="1384" y="1949"/>
                  </a:lnTo>
                  <a:lnTo>
                    <a:pt x="1384" y="1949"/>
                  </a:lnTo>
                  <a:lnTo>
                    <a:pt x="1208" y="1949"/>
                  </a:lnTo>
                  <a:lnTo>
                    <a:pt x="1072" y="1988"/>
                  </a:lnTo>
                  <a:lnTo>
                    <a:pt x="1072" y="1988"/>
                  </a:lnTo>
                  <a:lnTo>
                    <a:pt x="916" y="2066"/>
                  </a:lnTo>
                  <a:lnTo>
                    <a:pt x="760" y="2163"/>
                  </a:lnTo>
                  <a:lnTo>
                    <a:pt x="760" y="2163"/>
                  </a:lnTo>
                  <a:lnTo>
                    <a:pt x="643" y="2280"/>
                  </a:lnTo>
                  <a:lnTo>
                    <a:pt x="546" y="2456"/>
                  </a:lnTo>
                  <a:lnTo>
                    <a:pt x="546" y="2456"/>
                  </a:lnTo>
                  <a:lnTo>
                    <a:pt x="449" y="2650"/>
                  </a:lnTo>
                  <a:lnTo>
                    <a:pt x="390" y="2865"/>
                  </a:lnTo>
                  <a:lnTo>
                    <a:pt x="390" y="2865"/>
                  </a:lnTo>
                  <a:lnTo>
                    <a:pt x="371" y="3099"/>
                  </a:lnTo>
                  <a:lnTo>
                    <a:pt x="390" y="3313"/>
                  </a:lnTo>
                  <a:lnTo>
                    <a:pt x="468" y="3527"/>
                  </a:lnTo>
                  <a:lnTo>
                    <a:pt x="546" y="3741"/>
                  </a:lnTo>
                  <a:lnTo>
                    <a:pt x="663" y="3917"/>
                  </a:lnTo>
                  <a:lnTo>
                    <a:pt x="780" y="4092"/>
                  </a:lnTo>
                  <a:lnTo>
                    <a:pt x="1033" y="4404"/>
                  </a:lnTo>
                  <a:lnTo>
                    <a:pt x="1033" y="4404"/>
                  </a:lnTo>
                  <a:lnTo>
                    <a:pt x="1384" y="4755"/>
                  </a:lnTo>
                  <a:lnTo>
                    <a:pt x="1384" y="4755"/>
                  </a:lnTo>
                  <a:lnTo>
                    <a:pt x="1267" y="4735"/>
                  </a:lnTo>
                  <a:lnTo>
                    <a:pt x="1130" y="4696"/>
                  </a:lnTo>
                  <a:lnTo>
                    <a:pt x="1130" y="4696"/>
                  </a:lnTo>
                  <a:lnTo>
                    <a:pt x="1014" y="4696"/>
                  </a:lnTo>
                  <a:lnTo>
                    <a:pt x="1014" y="4696"/>
                  </a:lnTo>
                  <a:lnTo>
                    <a:pt x="838" y="4716"/>
                  </a:lnTo>
                  <a:lnTo>
                    <a:pt x="663" y="4755"/>
                  </a:lnTo>
                  <a:lnTo>
                    <a:pt x="663" y="4755"/>
                  </a:lnTo>
                  <a:lnTo>
                    <a:pt x="488" y="4813"/>
                  </a:lnTo>
                  <a:lnTo>
                    <a:pt x="351" y="4891"/>
                  </a:lnTo>
                  <a:lnTo>
                    <a:pt x="351" y="4891"/>
                  </a:lnTo>
                  <a:lnTo>
                    <a:pt x="215" y="4988"/>
                  </a:lnTo>
                  <a:lnTo>
                    <a:pt x="117" y="5125"/>
                  </a:lnTo>
                  <a:lnTo>
                    <a:pt x="117" y="5125"/>
                  </a:lnTo>
                  <a:lnTo>
                    <a:pt x="59" y="5242"/>
                  </a:lnTo>
                  <a:lnTo>
                    <a:pt x="0" y="5378"/>
                  </a:lnTo>
                  <a:lnTo>
                    <a:pt x="0" y="5378"/>
                  </a:lnTo>
                  <a:lnTo>
                    <a:pt x="0" y="5534"/>
                  </a:lnTo>
                  <a:lnTo>
                    <a:pt x="0" y="5690"/>
                  </a:lnTo>
                  <a:lnTo>
                    <a:pt x="0" y="5690"/>
                  </a:lnTo>
                  <a:lnTo>
                    <a:pt x="20" y="5826"/>
                  </a:lnTo>
                  <a:lnTo>
                    <a:pt x="59" y="6002"/>
                  </a:lnTo>
                  <a:lnTo>
                    <a:pt x="59" y="6002"/>
                  </a:lnTo>
                  <a:lnTo>
                    <a:pt x="117" y="6157"/>
                  </a:lnTo>
                  <a:lnTo>
                    <a:pt x="195" y="6352"/>
                  </a:lnTo>
                  <a:lnTo>
                    <a:pt x="195" y="6352"/>
                  </a:lnTo>
                  <a:lnTo>
                    <a:pt x="371" y="6664"/>
                  </a:lnTo>
                  <a:lnTo>
                    <a:pt x="604" y="6995"/>
                  </a:lnTo>
                  <a:lnTo>
                    <a:pt x="604" y="6995"/>
                  </a:lnTo>
                  <a:lnTo>
                    <a:pt x="799" y="7288"/>
                  </a:lnTo>
                  <a:lnTo>
                    <a:pt x="1014" y="7541"/>
                  </a:lnTo>
                  <a:lnTo>
                    <a:pt x="1247" y="7794"/>
                  </a:lnTo>
                  <a:lnTo>
                    <a:pt x="1462" y="8008"/>
                  </a:lnTo>
                  <a:lnTo>
                    <a:pt x="1462" y="8008"/>
                  </a:lnTo>
                  <a:lnTo>
                    <a:pt x="1676" y="8203"/>
                  </a:lnTo>
                  <a:lnTo>
                    <a:pt x="1890" y="8379"/>
                  </a:lnTo>
                  <a:lnTo>
                    <a:pt x="2124" y="8554"/>
                  </a:lnTo>
                  <a:lnTo>
                    <a:pt x="2358" y="8710"/>
                  </a:lnTo>
                  <a:lnTo>
                    <a:pt x="2358" y="8710"/>
                  </a:lnTo>
                  <a:lnTo>
                    <a:pt x="2592" y="8846"/>
                  </a:lnTo>
                  <a:lnTo>
                    <a:pt x="2826" y="8983"/>
                  </a:lnTo>
                  <a:lnTo>
                    <a:pt x="3059" y="9100"/>
                  </a:lnTo>
                  <a:lnTo>
                    <a:pt x="3313" y="9197"/>
                  </a:lnTo>
                  <a:lnTo>
                    <a:pt x="3313" y="9197"/>
                  </a:lnTo>
                  <a:lnTo>
                    <a:pt x="3566" y="9275"/>
                  </a:lnTo>
                  <a:lnTo>
                    <a:pt x="3819" y="9333"/>
                  </a:lnTo>
                  <a:lnTo>
                    <a:pt x="4073" y="9392"/>
                  </a:lnTo>
                  <a:lnTo>
                    <a:pt x="4345" y="9431"/>
                  </a:lnTo>
                  <a:lnTo>
                    <a:pt x="4345" y="9431"/>
                  </a:lnTo>
                  <a:lnTo>
                    <a:pt x="4755" y="9450"/>
                  </a:lnTo>
                  <a:lnTo>
                    <a:pt x="4755" y="9450"/>
                  </a:lnTo>
                  <a:lnTo>
                    <a:pt x="5086" y="9431"/>
                  </a:lnTo>
                  <a:lnTo>
                    <a:pt x="5456" y="9392"/>
                  </a:lnTo>
                  <a:lnTo>
                    <a:pt x="5456" y="9392"/>
                  </a:lnTo>
                  <a:lnTo>
                    <a:pt x="5709" y="9353"/>
                  </a:lnTo>
                  <a:lnTo>
                    <a:pt x="5963" y="9275"/>
                  </a:lnTo>
                  <a:lnTo>
                    <a:pt x="6235" y="9197"/>
                  </a:lnTo>
                  <a:lnTo>
                    <a:pt x="6528" y="9100"/>
                  </a:lnTo>
                  <a:lnTo>
                    <a:pt x="6528" y="9100"/>
                  </a:lnTo>
                  <a:lnTo>
                    <a:pt x="6742" y="9022"/>
                  </a:lnTo>
                  <a:lnTo>
                    <a:pt x="6976" y="8905"/>
                  </a:lnTo>
                  <a:lnTo>
                    <a:pt x="7190" y="8788"/>
                  </a:lnTo>
                  <a:lnTo>
                    <a:pt x="7404" y="8671"/>
                  </a:lnTo>
                  <a:lnTo>
                    <a:pt x="7404" y="8671"/>
                  </a:lnTo>
                  <a:lnTo>
                    <a:pt x="7580" y="8535"/>
                  </a:lnTo>
                  <a:lnTo>
                    <a:pt x="7755" y="8398"/>
                  </a:lnTo>
                  <a:lnTo>
                    <a:pt x="7930" y="8262"/>
                  </a:lnTo>
                  <a:lnTo>
                    <a:pt x="8106" y="8106"/>
                  </a:lnTo>
                  <a:lnTo>
                    <a:pt x="8262" y="7931"/>
                  </a:lnTo>
                  <a:lnTo>
                    <a:pt x="8398" y="7755"/>
                  </a:lnTo>
                  <a:lnTo>
                    <a:pt x="8534" y="7580"/>
                  </a:lnTo>
                  <a:lnTo>
                    <a:pt x="8671" y="7385"/>
                  </a:lnTo>
                  <a:lnTo>
                    <a:pt x="8671" y="7385"/>
                  </a:lnTo>
                  <a:lnTo>
                    <a:pt x="8885" y="7015"/>
                  </a:lnTo>
                  <a:lnTo>
                    <a:pt x="9060" y="6606"/>
                  </a:lnTo>
                  <a:lnTo>
                    <a:pt x="9197" y="6177"/>
                  </a:lnTo>
                  <a:lnTo>
                    <a:pt x="9294" y="5729"/>
                  </a:lnTo>
                  <a:lnTo>
                    <a:pt x="9294" y="5729"/>
                  </a:lnTo>
                  <a:lnTo>
                    <a:pt x="9353" y="5281"/>
                  </a:lnTo>
                  <a:lnTo>
                    <a:pt x="9372" y="4813"/>
                  </a:lnTo>
                  <a:lnTo>
                    <a:pt x="9372" y="4326"/>
                  </a:lnTo>
                  <a:lnTo>
                    <a:pt x="9314" y="3839"/>
                  </a:lnTo>
                  <a:lnTo>
                    <a:pt x="9314" y="3839"/>
                  </a:lnTo>
                  <a:lnTo>
                    <a:pt x="9236" y="3371"/>
                  </a:lnTo>
                  <a:lnTo>
                    <a:pt x="9236" y="3371"/>
                  </a:lnTo>
                  <a:lnTo>
                    <a:pt x="9119" y="2943"/>
                  </a:lnTo>
                  <a:lnTo>
                    <a:pt x="9080" y="2787"/>
                  </a:lnTo>
                  <a:lnTo>
                    <a:pt x="9080" y="2787"/>
                  </a:lnTo>
                  <a:lnTo>
                    <a:pt x="8944" y="2222"/>
                  </a:lnTo>
                  <a:lnTo>
                    <a:pt x="8944" y="2222"/>
                  </a:lnTo>
                  <a:lnTo>
                    <a:pt x="8807" y="1813"/>
                  </a:lnTo>
                  <a:lnTo>
                    <a:pt x="8671" y="1423"/>
                  </a:lnTo>
                  <a:lnTo>
                    <a:pt x="8671" y="1423"/>
                  </a:lnTo>
                  <a:lnTo>
                    <a:pt x="8495" y="1033"/>
                  </a:lnTo>
                  <a:lnTo>
                    <a:pt x="8398" y="877"/>
                  </a:lnTo>
                  <a:lnTo>
                    <a:pt x="8281" y="702"/>
                  </a:lnTo>
                  <a:lnTo>
                    <a:pt x="8281" y="702"/>
                  </a:lnTo>
                  <a:lnTo>
                    <a:pt x="8086" y="468"/>
                  </a:lnTo>
                  <a:lnTo>
                    <a:pt x="8086" y="468"/>
                  </a:lnTo>
                  <a:lnTo>
                    <a:pt x="7989" y="371"/>
                  </a:lnTo>
                  <a:lnTo>
                    <a:pt x="7872" y="273"/>
                  </a:lnTo>
                  <a:lnTo>
                    <a:pt x="7872" y="273"/>
                  </a:lnTo>
                  <a:lnTo>
                    <a:pt x="7736" y="176"/>
                  </a:lnTo>
                  <a:lnTo>
                    <a:pt x="7599" y="117"/>
                  </a:lnTo>
                  <a:lnTo>
                    <a:pt x="7443" y="59"/>
                  </a:lnTo>
                  <a:lnTo>
                    <a:pt x="7307" y="20"/>
                  </a:lnTo>
                  <a:lnTo>
                    <a:pt x="7307" y="20"/>
                  </a:lnTo>
                  <a:lnTo>
                    <a:pt x="705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3" name="Google Shape;2253;p41"/>
            <p:cNvSpPr/>
            <p:nvPr/>
          </p:nvSpPr>
          <p:spPr>
            <a:xfrm>
              <a:off x="1723500" y="991175"/>
              <a:ext cx="245500" cy="244550"/>
            </a:xfrm>
            <a:custGeom>
              <a:avLst/>
              <a:gdLst/>
              <a:ahLst/>
              <a:cxnLst/>
              <a:rect l="l" t="t" r="r" b="b"/>
              <a:pathLst>
                <a:path w="9820" h="9782" extrusionOk="0">
                  <a:moveTo>
                    <a:pt x="3390" y="292"/>
                  </a:moveTo>
                  <a:lnTo>
                    <a:pt x="3566" y="312"/>
                  </a:lnTo>
                  <a:lnTo>
                    <a:pt x="3721" y="351"/>
                  </a:lnTo>
                  <a:lnTo>
                    <a:pt x="3897" y="429"/>
                  </a:lnTo>
                  <a:lnTo>
                    <a:pt x="4072" y="507"/>
                  </a:lnTo>
                  <a:lnTo>
                    <a:pt x="4287" y="682"/>
                  </a:lnTo>
                  <a:lnTo>
                    <a:pt x="4520" y="916"/>
                  </a:lnTo>
                  <a:lnTo>
                    <a:pt x="4676" y="1130"/>
                  </a:lnTo>
                  <a:lnTo>
                    <a:pt x="4852" y="1364"/>
                  </a:lnTo>
                  <a:lnTo>
                    <a:pt x="5007" y="1656"/>
                  </a:lnTo>
                  <a:lnTo>
                    <a:pt x="5183" y="1968"/>
                  </a:lnTo>
                  <a:lnTo>
                    <a:pt x="5261" y="2143"/>
                  </a:lnTo>
                  <a:lnTo>
                    <a:pt x="5300" y="2241"/>
                  </a:lnTo>
                  <a:lnTo>
                    <a:pt x="5339" y="2299"/>
                  </a:lnTo>
                  <a:lnTo>
                    <a:pt x="5378" y="2358"/>
                  </a:lnTo>
                  <a:lnTo>
                    <a:pt x="5436" y="2377"/>
                  </a:lnTo>
                  <a:lnTo>
                    <a:pt x="5475" y="2377"/>
                  </a:lnTo>
                  <a:lnTo>
                    <a:pt x="5495" y="2358"/>
                  </a:lnTo>
                  <a:lnTo>
                    <a:pt x="5572" y="2358"/>
                  </a:lnTo>
                  <a:lnTo>
                    <a:pt x="5631" y="2319"/>
                  </a:lnTo>
                  <a:lnTo>
                    <a:pt x="5670" y="2260"/>
                  </a:lnTo>
                  <a:lnTo>
                    <a:pt x="5709" y="2182"/>
                  </a:lnTo>
                  <a:lnTo>
                    <a:pt x="5748" y="2007"/>
                  </a:lnTo>
                  <a:lnTo>
                    <a:pt x="5787" y="1871"/>
                  </a:lnTo>
                  <a:lnTo>
                    <a:pt x="5904" y="1578"/>
                  </a:lnTo>
                  <a:lnTo>
                    <a:pt x="6099" y="1247"/>
                  </a:lnTo>
                  <a:lnTo>
                    <a:pt x="6196" y="1091"/>
                  </a:lnTo>
                  <a:lnTo>
                    <a:pt x="6313" y="935"/>
                  </a:lnTo>
                  <a:lnTo>
                    <a:pt x="6488" y="760"/>
                  </a:lnTo>
                  <a:lnTo>
                    <a:pt x="6664" y="624"/>
                  </a:lnTo>
                  <a:lnTo>
                    <a:pt x="6800" y="546"/>
                  </a:lnTo>
                  <a:lnTo>
                    <a:pt x="6936" y="487"/>
                  </a:lnTo>
                  <a:lnTo>
                    <a:pt x="7092" y="429"/>
                  </a:lnTo>
                  <a:lnTo>
                    <a:pt x="7229" y="409"/>
                  </a:lnTo>
                  <a:lnTo>
                    <a:pt x="7287" y="409"/>
                  </a:lnTo>
                  <a:lnTo>
                    <a:pt x="7462" y="429"/>
                  </a:lnTo>
                  <a:lnTo>
                    <a:pt x="7579" y="448"/>
                  </a:lnTo>
                  <a:lnTo>
                    <a:pt x="7696" y="507"/>
                  </a:lnTo>
                  <a:lnTo>
                    <a:pt x="7833" y="585"/>
                  </a:lnTo>
                  <a:lnTo>
                    <a:pt x="7949" y="682"/>
                  </a:lnTo>
                  <a:lnTo>
                    <a:pt x="8144" y="877"/>
                  </a:lnTo>
                  <a:lnTo>
                    <a:pt x="8339" y="1111"/>
                  </a:lnTo>
                  <a:lnTo>
                    <a:pt x="8495" y="1364"/>
                  </a:lnTo>
                  <a:lnTo>
                    <a:pt x="8651" y="1637"/>
                  </a:lnTo>
                  <a:lnTo>
                    <a:pt x="8787" y="1949"/>
                  </a:lnTo>
                  <a:lnTo>
                    <a:pt x="8924" y="2280"/>
                  </a:lnTo>
                  <a:lnTo>
                    <a:pt x="9099" y="2884"/>
                  </a:lnTo>
                  <a:lnTo>
                    <a:pt x="9255" y="3488"/>
                  </a:lnTo>
                  <a:lnTo>
                    <a:pt x="9352" y="3994"/>
                  </a:lnTo>
                  <a:lnTo>
                    <a:pt x="9411" y="4423"/>
                  </a:lnTo>
                  <a:lnTo>
                    <a:pt x="9430" y="4832"/>
                  </a:lnTo>
                  <a:lnTo>
                    <a:pt x="9430" y="5163"/>
                  </a:lnTo>
                  <a:lnTo>
                    <a:pt x="9411" y="5514"/>
                  </a:lnTo>
                  <a:lnTo>
                    <a:pt x="9372" y="5865"/>
                  </a:lnTo>
                  <a:lnTo>
                    <a:pt x="9294" y="6157"/>
                  </a:lnTo>
                  <a:lnTo>
                    <a:pt x="9216" y="6430"/>
                  </a:lnTo>
                  <a:lnTo>
                    <a:pt x="9119" y="6722"/>
                  </a:lnTo>
                  <a:lnTo>
                    <a:pt x="9002" y="6975"/>
                  </a:lnTo>
                  <a:lnTo>
                    <a:pt x="8904" y="7170"/>
                  </a:lnTo>
                  <a:lnTo>
                    <a:pt x="8826" y="7346"/>
                  </a:lnTo>
                  <a:lnTo>
                    <a:pt x="8690" y="7560"/>
                  </a:lnTo>
                  <a:lnTo>
                    <a:pt x="8651" y="7618"/>
                  </a:lnTo>
                  <a:lnTo>
                    <a:pt x="8553" y="7755"/>
                  </a:lnTo>
                  <a:lnTo>
                    <a:pt x="8378" y="7950"/>
                  </a:lnTo>
                  <a:lnTo>
                    <a:pt x="8242" y="8086"/>
                  </a:lnTo>
                  <a:lnTo>
                    <a:pt x="8086" y="8242"/>
                  </a:lnTo>
                  <a:lnTo>
                    <a:pt x="7891" y="8398"/>
                  </a:lnTo>
                  <a:lnTo>
                    <a:pt x="7677" y="8573"/>
                  </a:lnTo>
                  <a:lnTo>
                    <a:pt x="7443" y="8729"/>
                  </a:lnTo>
                  <a:lnTo>
                    <a:pt x="7229" y="8865"/>
                  </a:lnTo>
                  <a:lnTo>
                    <a:pt x="7014" y="8982"/>
                  </a:lnTo>
                  <a:lnTo>
                    <a:pt x="6975" y="8982"/>
                  </a:lnTo>
                  <a:lnTo>
                    <a:pt x="6936" y="9002"/>
                  </a:lnTo>
                  <a:lnTo>
                    <a:pt x="6741" y="9119"/>
                  </a:lnTo>
                  <a:lnTo>
                    <a:pt x="6527" y="9216"/>
                  </a:lnTo>
                  <a:lnTo>
                    <a:pt x="6313" y="9294"/>
                  </a:lnTo>
                  <a:lnTo>
                    <a:pt x="6099" y="9353"/>
                  </a:lnTo>
                  <a:lnTo>
                    <a:pt x="5865" y="9411"/>
                  </a:lnTo>
                  <a:lnTo>
                    <a:pt x="5514" y="9450"/>
                  </a:lnTo>
                  <a:lnTo>
                    <a:pt x="5144" y="9469"/>
                  </a:lnTo>
                  <a:lnTo>
                    <a:pt x="4949" y="9469"/>
                  </a:lnTo>
                  <a:lnTo>
                    <a:pt x="4637" y="9430"/>
                  </a:lnTo>
                  <a:lnTo>
                    <a:pt x="4325" y="9391"/>
                  </a:lnTo>
                  <a:lnTo>
                    <a:pt x="3994" y="9314"/>
                  </a:lnTo>
                  <a:lnTo>
                    <a:pt x="3683" y="9216"/>
                  </a:lnTo>
                  <a:lnTo>
                    <a:pt x="3644" y="9216"/>
                  </a:lnTo>
                  <a:lnTo>
                    <a:pt x="3312" y="9080"/>
                  </a:lnTo>
                  <a:lnTo>
                    <a:pt x="2981" y="8943"/>
                  </a:lnTo>
                  <a:lnTo>
                    <a:pt x="2669" y="8768"/>
                  </a:lnTo>
                  <a:lnTo>
                    <a:pt x="2358" y="8593"/>
                  </a:lnTo>
                  <a:lnTo>
                    <a:pt x="2085" y="8378"/>
                  </a:lnTo>
                  <a:lnTo>
                    <a:pt x="1793" y="8164"/>
                  </a:lnTo>
                  <a:lnTo>
                    <a:pt x="1539" y="7911"/>
                  </a:lnTo>
                  <a:lnTo>
                    <a:pt x="1305" y="7657"/>
                  </a:lnTo>
                  <a:lnTo>
                    <a:pt x="1325" y="7696"/>
                  </a:lnTo>
                  <a:lnTo>
                    <a:pt x="877" y="7131"/>
                  </a:lnTo>
                  <a:lnTo>
                    <a:pt x="662" y="6781"/>
                  </a:lnTo>
                  <a:lnTo>
                    <a:pt x="468" y="6449"/>
                  </a:lnTo>
                  <a:lnTo>
                    <a:pt x="370" y="6196"/>
                  </a:lnTo>
                  <a:lnTo>
                    <a:pt x="292" y="5962"/>
                  </a:lnTo>
                  <a:lnTo>
                    <a:pt x="292" y="5845"/>
                  </a:lnTo>
                  <a:lnTo>
                    <a:pt x="273" y="5709"/>
                  </a:lnTo>
                  <a:lnTo>
                    <a:pt x="292" y="5592"/>
                  </a:lnTo>
                  <a:lnTo>
                    <a:pt x="312" y="5495"/>
                  </a:lnTo>
                  <a:lnTo>
                    <a:pt x="409" y="5300"/>
                  </a:lnTo>
                  <a:lnTo>
                    <a:pt x="546" y="5144"/>
                  </a:lnTo>
                  <a:lnTo>
                    <a:pt x="721" y="5027"/>
                  </a:lnTo>
                  <a:lnTo>
                    <a:pt x="838" y="4988"/>
                  </a:lnTo>
                  <a:lnTo>
                    <a:pt x="955" y="4949"/>
                  </a:lnTo>
                  <a:lnTo>
                    <a:pt x="1169" y="4930"/>
                  </a:lnTo>
                  <a:lnTo>
                    <a:pt x="1247" y="4930"/>
                  </a:lnTo>
                  <a:lnTo>
                    <a:pt x="1403" y="4949"/>
                  </a:lnTo>
                  <a:lnTo>
                    <a:pt x="1559" y="4988"/>
                  </a:lnTo>
                  <a:lnTo>
                    <a:pt x="1578" y="5008"/>
                  </a:lnTo>
                  <a:lnTo>
                    <a:pt x="1656" y="5008"/>
                  </a:lnTo>
                  <a:lnTo>
                    <a:pt x="1715" y="4988"/>
                  </a:lnTo>
                  <a:lnTo>
                    <a:pt x="1754" y="4949"/>
                  </a:lnTo>
                  <a:lnTo>
                    <a:pt x="1793" y="4891"/>
                  </a:lnTo>
                  <a:lnTo>
                    <a:pt x="1793" y="4832"/>
                  </a:lnTo>
                  <a:lnTo>
                    <a:pt x="1773" y="4774"/>
                  </a:lnTo>
                  <a:lnTo>
                    <a:pt x="1734" y="4715"/>
                  </a:lnTo>
                  <a:lnTo>
                    <a:pt x="1637" y="4598"/>
                  </a:lnTo>
                  <a:lnTo>
                    <a:pt x="1325" y="4267"/>
                  </a:lnTo>
                  <a:lnTo>
                    <a:pt x="1344" y="4306"/>
                  </a:lnTo>
                  <a:lnTo>
                    <a:pt x="1052" y="3936"/>
                  </a:lnTo>
                  <a:lnTo>
                    <a:pt x="955" y="3761"/>
                  </a:lnTo>
                  <a:lnTo>
                    <a:pt x="857" y="3605"/>
                  </a:lnTo>
                  <a:lnTo>
                    <a:pt x="779" y="3410"/>
                  </a:lnTo>
                  <a:lnTo>
                    <a:pt x="721" y="3215"/>
                  </a:lnTo>
                  <a:lnTo>
                    <a:pt x="701" y="3098"/>
                  </a:lnTo>
                  <a:lnTo>
                    <a:pt x="701" y="2962"/>
                  </a:lnTo>
                  <a:lnTo>
                    <a:pt x="721" y="2845"/>
                  </a:lnTo>
                  <a:lnTo>
                    <a:pt x="760" y="2728"/>
                  </a:lnTo>
                  <a:lnTo>
                    <a:pt x="799" y="2592"/>
                  </a:lnTo>
                  <a:lnTo>
                    <a:pt x="857" y="2475"/>
                  </a:lnTo>
                  <a:lnTo>
                    <a:pt x="1013" y="2319"/>
                  </a:lnTo>
                  <a:lnTo>
                    <a:pt x="1150" y="2221"/>
                  </a:lnTo>
                  <a:lnTo>
                    <a:pt x="1286" y="2182"/>
                  </a:lnTo>
                  <a:lnTo>
                    <a:pt x="1461" y="2163"/>
                  </a:lnTo>
                  <a:lnTo>
                    <a:pt x="1656" y="2182"/>
                  </a:lnTo>
                  <a:lnTo>
                    <a:pt x="1832" y="2221"/>
                  </a:lnTo>
                  <a:lnTo>
                    <a:pt x="2143" y="2358"/>
                  </a:lnTo>
                  <a:lnTo>
                    <a:pt x="2474" y="2553"/>
                  </a:lnTo>
                  <a:lnTo>
                    <a:pt x="2864" y="2845"/>
                  </a:lnTo>
                  <a:lnTo>
                    <a:pt x="2923" y="2903"/>
                  </a:lnTo>
                  <a:lnTo>
                    <a:pt x="2962" y="2923"/>
                  </a:lnTo>
                  <a:lnTo>
                    <a:pt x="3020" y="2942"/>
                  </a:lnTo>
                  <a:lnTo>
                    <a:pt x="3059" y="2923"/>
                  </a:lnTo>
                  <a:lnTo>
                    <a:pt x="3117" y="2903"/>
                  </a:lnTo>
                  <a:lnTo>
                    <a:pt x="3156" y="2864"/>
                  </a:lnTo>
                  <a:lnTo>
                    <a:pt x="3176" y="2806"/>
                  </a:lnTo>
                  <a:lnTo>
                    <a:pt x="3195" y="2728"/>
                  </a:lnTo>
                  <a:lnTo>
                    <a:pt x="3156" y="2670"/>
                  </a:lnTo>
                  <a:lnTo>
                    <a:pt x="2962" y="2358"/>
                  </a:lnTo>
                  <a:lnTo>
                    <a:pt x="2825" y="2085"/>
                  </a:lnTo>
                  <a:lnTo>
                    <a:pt x="2689" y="1754"/>
                  </a:lnTo>
                  <a:lnTo>
                    <a:pt x="2591" y="1442"/>
                  </a:lnTo>
                  <a:lnTo>
                    <a:pt x="2572" y="1228"/>
                  </a:lnTo>
                  <a:lnTo>
                    <a:pt x="2552" y="994"/>
                  </a:lnTo>
                  <a:lnTo>
                    <a:pt x="2572" y="857"/>
                  </a:lnTo>
                  <a:lnTo>
                    <a:pt x="2611" y="721"/>
                  </a:lnTo>
                  <a:lnTo>
                    <a:pt x="2689" y="565"/>
                  </a:lnTo>
                  <a:lnTo>
                    <a:pt x="2786" y="448"/>
                  </a:lnTo>
                  <a:lnTo>
                    <a:pt x="2923" y="370"/>
                  </a:lnTo>
                  <a:lnTo>
                    <a:pt x="3098" y="312"/>
                  </a:lnTo>
                  <a:lnTo>
                    <a:pt x="3332" y="292"/>
                  </a:lnTo>
                  <a:close/>
                  <a:moveTo>
                    <a:pt x="3234" y="0"/>
                  </a:moveTo>
                  <a:lnTo>
                    <a:pt x="3059" y="20"/>
                  </a:lnTo>
                  <a:lnTo>
                    <a:pt x="2942" y="39"/>
                  </a:lnTo>
                  <a:lnTo>
                    <a:pt x="2845" y="78"/>
                  </a:lnTo>
                  <a:lnTo>
                    <a:pt x="2767" y="117"/>
                  </a:lnTo>
                  <a:lnTo>
                    <a:pt x="2630" y="176"/>
                  </a:lnTo>
                  <a:lnTo>
                    <a:pt x="2533" y="273"/>
                  </a:lnTo>
                  <a:lnTo>
                    <a:pt x="2416" y="409"/>
                  </a:lnTo>
                  <a:lnTo>
                    <a:pt x="2338" y="585"/>
                  </a:lnTo>
                  <a:lnTo>
                    <a:pt x="2280" y="760"/>
                  </a:lnTo>
                  <a:lnTo>
                    <a:pt x="2241" y="955"/>
                  </a:lnTo>
                  <a:lnTo>
                    <a:pt x="2241" y="1169"/>
                  </a:lnTo>
                  <a:lnTo>
                    <a:pt x="2260" y="1364"/>
                  </a:lnTo>
                  <a:lnTo>
                    <a:pt x="2299" y="1598"/>
                  </a:lnTo>
                  <a:lnTo>
                    <a:pt x="2338" y="1793"/>
                  </a:lnTo>
                  <a:lnTo>
                    <a:pt x="2474" y="2124"/>
                  </a:lnTo>
                  <a:lnTo>
                    <a:pt x="2611" y="2436"/>
                  </a:lnTo>
                  <a:lnTo>
                    <a:pt x="2611" y="2436"/>
                  </a:lnTo>
                  <a:lnTo>
                    <a:pt x="2533" y="2377"/>
                  </a:lnTo>
                  <a:lnTo>
                    <a:pt x="2241" y="2182"/>
                  </a:lnTo>
                  <a:lnTo>
                    <a:pt x="2085" y="2104"/>
                  </a:lnTo>
                  <a:lnTo>
                    <a:pt x="1890" y="2027"/>
                  </a:lnTo>
                  <a:lnTo>
                    <a:pt x="1734" y="1968"/>
                  </a:lnTo>
                  <a:lnTo>
                    <a:pt x="1559" y="1949"/>
                  </a:lnTo>
                  <a:lnTo>
                    <a:pt x="1383" y="1929"/>
                  </a:lnTo>
                  <a:lnTo>
                    <a:pt x="1247" y="1929"/>
                  </a:lnTo>
                  <a:lnTo>
                    <a:pt x="1111" y="1968"/>
                  </a:lnTo>
                  <a:lnTo>
                    <a:pt x="994" y="2007"/>
                  </a:lnTo>
                  <a:lnTo>
                    <a:pt x="974" y="2027"/>
                  </a:lnTo>
                  <a:lnTo>
                    <a:pt x="838" y="2124"/>
                  </a:lnTo>
                  <a:lnTo>
                    <a:pt x="721" y="2241"/>
                  </a:lnTo>
                  <a:lnTo>
                    <a:pt x="585" y="2416"/>
                  </a:lnTo>
                  <a:lnTo>
                    <a:pt x="487" y="2592"/>
                  </a:lnTo>
                  <a:lnTo>
                    <a:pt x="429" y="2786"/>
                  </a:lnTo>
                  <a:lnTo>
                    <a:pt x="409" y="2962"/>
                  </a:lnTo>
                  <a:lnTo>
                    <a:pt x="390" y="3157"/>
                  </a:lnTo>
                  <a:lnTo>
                    <a:pt x="429" y="3332"/>
                  </a:lnTo>
                  <a:lnTo>
                    <a:pt x="468" y="3527"/>
                  </a:lnTo>
                  <a:lnTo>
                    <a:pt x="546" y="3702"/>
                  </a:lnTo>
                  <a:lnTo>
                    <a:pt x="643" y="3916"/>
                  </a:lnTo>
                  <a:lnTo>
                    <a:pt x="740" y="4092"/>
                  </a:lnTo>
                  <a:lnTo>
                    <a:pt x="857" y="4248"/>
                  </a:lnTo>
                  <a:lnTo>
                    <a:pt x="994" y="4404"/>
                  </a:lnTo>
                  <a:lnTo>
                    <a:pt x="1247" y="4696"/>
                  </a:lnTo>
                  <a:lnTo>
                    <a:pt x="1286" y="4715"/>
                  </a:lnTo>
                  <a:lnTo>
                    <a:pt x="1013" y="4715"/>
                  </a:lnTo>
                  <a:lnTo>
                    <a:pt x="877" y="4735"/>
                  </a:lnTo>
                  <a:lnTo>
                    <a:pt x="740" y="4774"/>
                  </a:lnTo>
                  <a:lnTo>
                    <a:pt x="643" y="4813"/>
                  </a:lnTo>
                  <a:lnTo>
                    <a:pt x="604" y="4832"/>
                  </a:lnTo>
                  <a:lnTo>
                    <a:pt x="487" y="4891"/>
                  </a:lnTo>
                  <a:lnTo>
                    <a:pt x="390" y="4949"/>
                  </a:lnTo>
                  <a:lnTo>
                    <a:pt x="312" y="5027"/>
                  </a:lnTo>
                  <a:lnTo>
                    <a:pt x="234" y="5105"/>
                  </a:lnTo>
                  <a:lnTo>
                    <a:pt x="156" y="5222"/>
                  </a:lnTo>
                  <a:lnTo>
                    <a:pt x="97" y="5339"/>
                  </a:lnTo>
                  <a:lnTo>
                    <a:pt x="58" y="5475"/>
                  </a:lnTo>
                  <a:lnTo>
                    <a:pt x="20" y="5612"/>
                  </a:lnTo>
                  <a:lnTo>
                    <a:pt x="0" y="5767"/>
                  </a:lnTo>
                  <a:lnTo>
                    <a:pt x="0" y="5904"/>
                  </a:lnTo>
                  <a:lnTo>
                    <a:pt x="58" y="6157"/>
                  </a:lnTo>
                  <a:lnTo>
                    <a:pt x="136" y="6430"/>
                  </a:lnTo>
                  <a:lnTo>
                    <a:pt x="273" y="6722"/>
                  </a:lnTo>
                  <a:lnTo>
                    <a:pt x="409" y="6956"/>
                  </a:lnTo>
                  <a:lnTo>
                    <a:pt x="565" y="7209"/>
                  </a:lnTo>
                  <a:lnTo>
                    <a:pt x="721" y="7443"/>
                  </a:lnTo>
                  <a:lnTo>
                    <a:pt x="916" y="7696"/>
                  </a:lnTo>
                  <a:lnTo>
                    <a:pt x="1111" y="7911"/>
                  </a:lnTo>
                  <a:lnTo>
                    <a:pt x="1286" y="8106"/>
                  </a:lnTo>
                  <a:lnTo>
                    <a:pt x="1481" y="8281"/>
                  </a:lnTo>
                  <a:lnTo>
                    <a:pt x="1656" y="8456"/>
                  </a:lnTo>
                  <a:lnTo>
                    <a:pt x="1890" y="8632"/>
                  </a:lnTo>
                  <a:lnTo>
                    <a:pt x="2104" y="8787"/>
                  </a:lnTo>
                  <a:lnTo>
                    <a:pt x="2338" y="8943"/>
                  </a:lnTo>
                  <a:lnTo>
                    <a:pt x="2572" y="9080"/>
                  </a:lnTo>
                  <a:lnTo>
                    <a:pt x="2825" y="9216"/>
                  </a:lnTo>
                  <a:lnTo>
                    <a:pt x="3078" y="9333"/>
                  </a:lnTo>
                  <a:lnTo>
                    <a:pt x="3332" y="9430"/>
                  </a:lnTo>
                  <a:lnTo>
                    <a:pt x="3585" y="9528"/>
                  </a:lnTo>
                  <a:lnTo>
                    <a:pt x="3877" y="9606"/>
                  </a:lnTo>
                  <a:lnTo>
                    <a:pt x="4150" y="9684"/>
                  </a:lnTo>
                  <a:lnTo>
                    <a:pt x="4423" y="9723"/>
                  </a:lnTo>
                  <a:lnTo>
                    <a:pt x="4676" y="9762"/>
                  </a:lnTo>
                  <a:lnTo>
                    <a:pt x="5163" y="9781"/>
                  </a:lnTo>
                  <a:lnTo>
                    <a:pt x="5475" y="9762"/>
                  </a:lnTo>
                  <a:lnTo>
                    <a:pt x="5787" y="9742"/>
                  </a:lnTo>
                  <a:lnTo>
                    <a:pt x="6118" y="9664"/>
                  </a:lnTo>
                  <a:lnTo>
                    <a:pt x="6410" y="9586"/>
                  </a:lnTo>
                  <a:lnTo>
                    <a:pt x="6683" y="9489"/>
                  </a:lnTo>
                  <a:lnTo>
                    <a:pt x="6956" y="9372"/>
                  </a:lnTo>
                  <a:lnTo>
                    <a:pt x="7190" y="9236"/>
                  </a:lnTo>
                  <a:lnTo>
                    <a:pt x="7423" y="9099"/>
                  </a:lnTo>
                  <a:lnTo>
                    <a:pt x="7638" y="8963"/>
                  </a:lnTo>
                  <a:lnTo>
                    <a:pt x="7833" y="8826"/>
                  </a:lnTo>
                  <a:lnTo>
                    <a:pt x="8164" y="8534"/>
                  </a:lnTo>
                  <a:lnTo>
                    <a:pt x="8456" y="8242"/>
                  </a:lnTo>
                  <a:lnTo>
                    <a:pt x="8709" y="7930"/>
                  </a:lnTo>
                  <a:lnTo>
                    <a:pt x="8943" y="7638"/>
                  </a:lnTo>
                  <a:lnTo>
                    <a:pt x="9080" y="7424"/>
                  </a:lnTo>
                  <a:lnTo>
                    <a:pt x="9196" y="7229"/>
                  </a:lnTo>
                  <a:lnTo>
                    <a:pt x="9313" y="7014"/>
                  </a:lnTo>
                  <a:lnTo>
                    <a:pt x="9411" y="6800"/>
                  </a:lnTo>
                  <a:lnTo>
                    <a:pt x="9489" y="6586"/>
                  </a:lnTo>
                  <a:lnTo>
                    <a:pt x="9567" y="6371"/>
                  </a:lnTo>
                  <a:lnTo>
                    <a:pt x="9645" y="6118"/>
                  </a:lnTo>
                  <a:lnTo>
                    <a:pt x="9703" y="5884"/>
                  </a:lnTo>
                  <a:lnTo>
                    <a:pt x="9742" y="5651"/>
                  </a:lnTo>
                  <a:lnTo>
                    <a:pt x="9781" y="5397"/>
                  </a:lnTo>
                  <a:lnTo>
                    <a:pt x="9800" y="5144"/>
                  </a:lnTo>
                  <a:lnTo>
                    <a:pt x="9820" y="4910"/>
                  </a:lnTo>
                  <a:lnTo>
                    <a:pt x="9820" y="4657"/>
                  </a:lnTo>
                  <a:lnTo>
                    <a:pt x="9800" y="4365"/>
                  </a:lnTo>
                  <a:lnTo>
                    <a:pt x="9761" y="4072"/>
                  </a:lnTo>
                  <a:lnTo>
                    <a:pt x="9723" y="3761"/>
                  </a:lnTo>
                  <a:lnTo>
                    <a:pt x="9664" y="3429"/>
                  </a:lnTo>
                  <a:lnTo>
                    <a:pt x="9586" y="3079"/>
                  </a:lnTo>
                  <a:lnTo>
                    <a:pt x="9489" y="2747"/>
                  </a:lnTo>
                  <a:lnTo>
                    <a:pt x="9391" y="2416"/>
                  </a:lnTo>
                  <a:lnTo>
                    <a:pt x="9294" y="2085"/>
                  </a:lnTo>
                  <a:lnTo>
                    <a:pt x="9138" y="1695"/>
                  </a:lnTo>
                  <a:lnTo>
                    <a:pt x="8982" y="1364"/>
                  </a:lnTo>
                  <a:lnTo>
                    <a:pt x="8807" y="1052"/>
                  </a:lnTo>
                  <a:lnTo>
                    <a:pt x="8631" y="780"/>
                  </a:lnTo>
                  <a:lnTo>
                    <a:pt x="8417" y="526"/>
                  </a:lnTo>
                  <a:lnTo>
                    <a:pt x="8183" y="312"/>
                  </a:lnTo>
                  <a:lnTo>
                    <a:pt x="8066" y="215"/>
                  </a:lnTo>
                  <a:lnTo>
                    <a:pt x="7949" y="156"/>
                  </a:lnTo>
                  <a:lnTo>
                    <a:pt x="7813" y="98"/>
                  </a:lnTo>
                  <a:lnTo>
                    <a:pt x="7657" y="39"/>
                  </a:lnTo>
                  <a:lnTo>
                    <a:pt x="7482" y="20"/>
                  </a:lnTo>
                  <a:lnTo>
                    <a:pt x="7326" y="0"/>
                  </a:lnTo>
                  <a:lnTo>
                    <a:pt x="7170" y="0"/>
                  </a:lnTo>
                  <a:lnTo>
                    <a:pt x="7034" y="20"/>
                  </a:lnTo>
                  <a:lnTo>
                    <a:pt x="6858" y="78"/>
                  </a:lnTo>
                  <a:lnTo>
                    <a:pt x="6664" y="156"/>
                  </a:lnTo>
                  <a:lnTo>
                    <a:pt x="6508" y="253"/>
                  </a:lnTo>
                  <a:lnTo>
                    <a:pt x="6332" y="370"/>
                  </a:lnTo>
                  <a:lnTo>
                    <a:pt x="6118" y="546"/>
                  </a:lnTo>
                  <a:lnTo>
                    <a:pt x="5923" y="760"/>
                  </a:lnTo>
                  <a:lnTo>
                    <a:pt x="5748" y="974"/>
                  </a:lnTo>
                  <a:lnTo>
                    <a:pt x="5631" y="1189"/>
                  </a:lnTo>
                  <a:lnTo>
                    <a:pt x="5533" y="1364"/>
                  </a:lnTo>
                  <a:lnTo>
                    <a:pt x="5456" y="1520"/>
                  </a:lnTo>
                  <a:lnTo>
                    <a:pt x="5397" y="1695"/>
                  </a:lnTo>
                  <a:lnTo>
                    <a:pt x="5358" y="1851"/>
                  </a:lnTo>
                  <a:lnTo>
                    <a:pt x="5280" y="1676"/>
                  </a:lnTo>
                  <a:lnTo>
                    <a:pt x="5183" y="1500"/>
                  </a:lnTo>
                  <a:lnTo>
                    <a:pt x="4988" y="1150"/>
                  </a:lnTo>
                  <a:lnTo>
                    <a:pt x="4852" y="974"/>
                  </a:lnTo>
                  <a:lnTo>
                    <a:pt x="4715" y="780"/>
                  </a:lnTo>
                  <a:lnTo>
                    <a:pt x="4559" y="604"/>
                  </a:lnTo>
                  <a:lnTo>
                    <a:pt x="4403" y="468"/>
                  </a:lnTo>
                  <a:lnTo>
                    <a:pt x="4248" y="331"/>
                  </a:lnTo>
                  <a:lnTo>
                    <a:pt x="4092" y="234"/>
                  </a:lnTo>
                  <a:lnTo>
                    <a:pt x="3916" y="137"/>
                  </a:lnTo>
                  <a:lnTo>
                    <a:pt x="3721" y="78"/>
                  </a:lnTo>
                  <a:lnTo>
                    <a:pt x="3507" y="20"/>
                  </a:lnTo>
                  <a:lnTo>
                    <a:pt x="3312"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4" name="Google Shape;2254;p41"/>
            <p:cNvSpPr/>
            <p:nvPr/>
          </p:nvSpPr>
          <p:spPr>
            <a:xfrm>
              <a:off x="1723500" y="991175"/>
              <a:ext cx="245500" cy="244550"/>
            </a:xfrm>
            <a:custGeom>
              <a:avLst/>
              <a:gdLst/>
              <a:ahLst/>
              <a:cxnLst/>
              <a:rect l="l" t="t" r="r" b="b"/>
              <a:pathLst>
                <a:path w="9820" h="9782" fill="none" extrusionOk="0">
                  <a:moveTo>
                    <a:pt x="7326" y="0"/>
                  </a:moveTo>
                  <a:lnTo>
                    <a:pt x="7326" y="0"/>
                  </a:lnTo>
                  <a:lnTo>
                    <a:pt x="7170" y="0"/>
                  </a:lnTo>
                  <a:lnTo>
                    <a:pt x="7034" y="20"/>
                  </a:lnTo>
                  <a:lnTo>
                    <a:pt x="7034" y="20"/>
                  </a:lnTo>
                  <a:lnTo>
                    <a:pt x="6858" y="78"/>
                  </a:lnTo>
                  <a:lnTo>
                    <a:pt x="6664" y="156"/>
                  </a:lnTo>
                  <a:lnTo>
                    <a:pt x="6664" y="156"/>
                  </a:lnTo>
                  <a:lnTo>
                    <a:pt x="6508" y="253"/>
                  </a:lnTo>
                  <a:lnTo>
                    <a:pt x="6332" y="370"/>
                  </a:lnTo>
                  <a:lnTo>
                    <a:pt x="6332" y="370"/>
                  </a:lnTo>
                  <a:lnTo>
                    <a:pt x="6118" y="546"/>
                  </a:lnTo>
                  <a:lnTo>
                    <a:pt x="5923" y="760"/>
                  </a:lnTo>
                  <a:lnTo>
                    <a:pt x="5923" y="760"/>
                  </a:lnTo>
                  <a:lnTo>
                    <a:pt x="5748" y="974"/>
                  </a:lnTo>
                  <a:lnTo>
                    <a:pt x="5631" y="1189"/>
                  </a:lnTo>
                  <a:lnTo>
                    <a:pt x="5631" y="1189"/>
                  </a:lnTo>
                  <a:lnTo>
                    <a:pt x="5533" y="1364"/>
                  </a:lnTo>
                  <a:lnTo>
                    <a:pt x="5456" y="1520"/>
                  </a:lnTo>
                  <a:lnTo>
                    <a:pt x="5397" y="1695"/>
                  </a:lnTo>
                  <a:lnTo>
                    <a:pt x="5358" y="1851"/>
                  </a:lnTo>
                  <a:lnTo>
                    <a:pt x="5358" y="1851"/>
                  </a:lnTo>
                  <a:lnTo>
                    <a:pt x="5280" y="1676"/>
                  </a:lnTo>
                  <a:lnTo>
                    <a:pt x="5183" y="1500"/>
                  </a:lnTo>
                  <a:lnTo>
                    <a:pt x="5183" y="1500"/>
                  </a:lnTo>
                  <a:lnTo>
                    <a:pt x="4988" y="1150"/>
                  </a:lnTo>
                  <a:lnTo>
                    <a:pt x="4852" y="974"/>
                  </a:lnTo>
                  <a:lnTo>
                    <a:pt x="4715" y="780"/>
                  </a:lnTo>
                  <a:lnTo>
                    <a:pt x="4715" y="780"/>
                  </a:lnTo>
                  <a:lnTo>
                    <a:pt x="4559" y="604"/>
                  </a:lnTo>
                  <a:lnTo>
                    <a:pt x="4403" y="468"/>
                  </a:lnTo>
                  <a:lnTo>
                    <a:pt x="4248" y="331"/>
                  </a:lnTo>
                  <a:lnTo>
                    <a:pt x="4092" y="234"/>
                  </a:lnTo>
                  <a:lnTo>
                    <a:pt x="4092" y="234"/>
                  </a:lnTo>
                  <a:lnTo>
                    <a:pt x="3916" y="137"/>
                  </a:lnTo>
                  <a:lnTo>
                    <a:pt x="3721" y="78"/>
                  </a:lnTo>
                  <a:lnTo>
                    <a:pt x="3507" y="20"/>
                  </a:lnTo>
                  <a:lnTo>
                    <a:pt x="3312" y="0"/>
                  </a:lnTo>
                  <a:lnTo>
                    <a:pt x="3234" y="0"/>
                  </a:lnTo>
                  <a:lnTo>
                    <a:pt x="3234" y="0"/>
                  </a:lnTo>
                  <a:lnTo>
                    <a:pt x="3059" y="20"/>
                  </a:lnTo>
                  <a:lnTo>
                    <a:pt x="3059" y="20"/>
                  </a:lnTo>
                  <a:lnTo>
                    <a:pt x="2942" y="39"/>
                  </a:lnTo>
                  <a:lnTo>
                    <a:pt x="2845" y="78"/>
                  </a:lnTo>
                  <a:lnTo>
                    <a:pt x="2845" y="78"/>
                  </a:lnTo>
                  <a:lnTo>
                    <a:pt x="2767" y="117"/>
                  </a:lnTo>
                  <a:lnTo>
                    <a:pt x="2767" y="117"/>
                  </a:lnTo>
                  <a:lnTo>
                    <a:pt x="2630" y="176"/>
                  </a:lnTo>
                  <a:lnTo>
                    <a:pt x="2533" y="273"/>
                  </a:lnTo>
                  <a:lnTo>
                    <a:pt x="2533" y="273"/>
                  </a:lnTo>
                  <a:lnTo>
                    <a:pt x="2416" y="409"/>
                  </a:lnTo>
                  <a:lnTo>
                    <a:pt x="2338" y="585"/>
                  </a:lnTo>
                  <a:lnTo>
                    <a:pt x="2280" y="760"/>
                  </a:lnTo>
                  <a:lnTo>
                    <a:pt x="2241" y="955"/>
                  </a:lnTo>
                  <a:lnTo>
                    <a:pt x="2241" y="955"/>
                  </a:lnTo>
                  <a:lnTo>
                    <a:pt x="2241" y="1169"/>
                  </a:lnTo>
                  <a:lnTo>
                    <a:pt x="2260" y="1364"/>
                  </a:lnTo>
                  <a:lnTo>
                    <a:pt x="2260" y="1364"/>
                  </a:lnTo>
                  <a:lnTo>
                    <a:pt x="2299" y="1598"/>
                  </a:lnTo>
                  <a:lnTo>
                    <a:pt x="2338" y="1793"/>
                  </a:lnTo>
                  <a:lnTo>
                    <a:pt x="2338" y="1793"/>
                  </a:lnTo>
                  <a:lnTo>
                    <a:pt x="2474" y="2124"/>
                  </a:lnTo>
                  <a:lnTo>
                    <a:pt x="2611" y="2436"/>
                  </a:lnTo>
                  <a:lnTo>
                    <a:pt x="2533" y="2377"/>
                  </a:lnTo>
                  <a:lnTo>
                    <a:pt x="2533" y="2377"/>
                  </a:lnTo>
                  <a:lnTo>
                    <a:pt x="2241" y="2182"/>
                  </a:lnTo>
                  <a:lnTo>
                    <a:pt x="2085" y="2104"/>
                  </a:lnTo>
                  <a:lnTo>
                    <a:pt x="1890" y="2027"/>
                  </a:lnTo>
                  <a:lnTo>
                    <a:pt x="1890" y="2027"/>
                  </a:lnTo>
                  <a:lnTo>
                    <a:pt x="1734" y="1968"/>
                  </a:lnTo>
                  <a:lnTo>
                    <a:pt x="1559" y="1949"/>
                  </a:lnTo>
                  <a:lnTo>
                    <a:pt x="1559" y="1949"/>
                  </a:lnTo>
                  <a:lnTo>
                    <a:pt x="1383" y="1929"/>
                  </a:lnTo>
                  <a:lnTo>
                    <a:pt x="1383" y="1929"/>
                  </a:lnTo>
                  <a:lnTo>
                    <a:pt x="1247" y="1929"/>
                  </a:lnTo>
                  <a:lnTo>
                    <a:pt x="1247" y="1929"/>
                  </a:lnTo>
                  <a:lnTo>
                    <a:pt x="1111" y="1968"/>
                  </a:lnTo>
                  <a:lnTo>
                    <a:pt x="994" y="2007"/>
                  </a:lnTo>
                  <a:lnTo>
                    <a:pt x="974" y="2027"/>
                  </a:lnTo>
                  <a:lnTo>
                    <a:pt x="974" y="2027"/>
                  </a:lnTo>
                  <a:lnTo>
                    <a:pt x="838" y="2124"/>
                  </a:lnTo>
                  <a:lnTo>
                    <a:pt x="721" y="2241"/>
                  </a:lnTo>
                  <a:lnTo>
                    <a:pt x="721" y="2241"/>
                  </a:lnTo>
                  <a:lnTo>
                    <a:pt x="585" y="2416"/>
                  </a:lnTo>
                  <a:lnTo>
                    <a:pt x="487" y="2592"/>
                  </a:lnTo>
                  <a:lnTo>
                    <a:pt x="487" y="2592"/>
                  </a:lnTo>
                  <a:lnTo>
                    <a:pt x="429" y="2786"/>
                  </a:lnTo>
                  <a:lnTo>
                    <a:pt x="409" y="2962"/>
                  </a:lnTo>
                  <a:lnTo>
                    <a:pt x="409" y="2962"/>
                  </a:lnTo>
                  <a:lnTo>
                    <a:pt x="390" y="3157"/>
                  </a:lnTo>
                  <a:lnTo>
                    <a:pt x="390" y="3157"/>
                  </a:lnTo>
                  <a:lnTo>
                    <a:pt x="429" y="3332"/>
                  </a:lnTo>
                  <a:lnTo>
                    <a:pt x="429" y="3332"/>
                  </a:lnTo>
                  <a:lnTo>
                    <a:pt x="468" y="3527"/>
                  </a:lnTo>
                  <a:lnTo>
                    <a:pt x="546" y="3702"/>
                  </a:lnTo>
                  <a:lnTo>
                    <a:pt x="546" y="3702"/>
                  </a:lnTo>
                  <a:lnTo>
                    <a:pt x="643" y="3916"/>
                  </a:lnTo>
                  <a:lnTo>
                    <a:pt x="740" y="4092"/>
                  </a:lnTo>
                  <a:lnTo>
                    <a:pt x="740" y="4092"/>
                  </a:lnTo>
                  <a:lnTo>
                    <a:pt x="857" y="4248"/>
                  </a:lnTo>
                  <a:lnTo>
                    <a:pt x="994" y="4404"/>
                  </a:lnTo>
                  <a:lnTo>
                    <a:pt x="994" y="4404"/>
                  </a:lnTo>
                  <a:lnTo>
                    <a:pt x="1247" y="4696"/>
                  </a:lnTo>
                  <a:lnTo>
                    <a:pt x="1286" y="4715"/>
                  </a:lnTo>
                  <a:lnTo>
                    <a:pt x="1228" y="4715"/>
                  </a:lnTo>
                  <a:lnTo>
                    <a:pt x="1169" y="4715"/>
                  </a:lnTo>
                  <a:lnTo>
                    <a:pt x="1169" y="4715"/>
                  </a:lnTo>
                  <a:lnTo>
                    <a:pt x="1013" y="4715"/>
                  </a:lnTo>
                  <a:lnTo>
                    <a:pt x="877" y="4735"/>
                  </a:lnTo>
                  <a:lnTo>
                    <a:pt x="740" y="4774"/>
                  </a:lnTo>
                  <a:lnTo>
                    <a:pt x="643" y="4813"/>
                  </a:lnTo>
                  <a:lnTo>
                    <a:pt x="643" y="4813"/>
                  </a:lnTo>
                  <a:lnTo>
                    <a:pt x="604" y="4832"/>
                  </a:lnTo>
                  <a:lnTo>
                    <a:pt x="604" y="4832"/>
                  </a:lnTo>
                  <a:lnTo>
                    <a:pt x="487" y="4891"/>
                  </a:lnTo>
                  <a:lnTo>
                    <a:pt x="390" y="4949"/>
                  </a:lnTo>
                  <a:lnTo>
                    <a:pt x="312" y="5027"/>
                  </a:lnTo>
                  <a:lnTo>
                    <a:pt x="234" y="5105"/>
                  </a:lnTo>
                  <a:lnTo>
                    <a:pt x="234" y="5105"/>
                  </a:lnTo>
                  <a:lnTo>
                    <a:pt x="156" y="5222"/>
                  </a:lnTo>
                  <a:lnTo>
                    <a:pt x="97" y="5339"/>
                  </a:lnTo>
                  <a:lnTo>
                    <a:pt x="58" y="5475"/>
                  </a:lnTo>
                  <a:lnTo>
                    <a:pt x="20" y="5612"/>
                  </a:lnTo>
                  <a:lnTo>
                    <a:pt x="20" y="5612"/>
                  </a:lnTo>
                  <a:lnTo>
                    <a:pt x="0" y="5767"/>
                  </a:lnTo>
                  <a:lnTo>
                    <a:pt x="0" y="5904"/>
                  </a:lnTo>
                  <a:lnTo>
                    <a:pt x="0" y="5904"/>
                  </a:lnTo>
                  <a:lnTo>
                    <a:pt x="58" y="6157"/>
                  </a:lnTo>
                  <a:lnTo>
                    <a:pt x="58" y="6157"/>
                  </a:lnTo>
                  <a:lnTo>
                    <a:pt x="136" y="6430"/>
                  </a:lnTo>
                  <a:lnTo>
                    <a:pt x="273" y="6722"/>
                  </a:lnTo>
                  <a:lnTo>
                    <a:pt x="273" y="6722"/>
                  </a:lnTo>
                  <a:lnTo>
                    <a:pt x="409" y="6956"/>
                  </a:lnTo>
                  <a:lnTo>
                    <a:pt x="565" y="7209"/>
                  </a:lnTo>
                  <a:lnTo>
                    <a:pt x="721" y="7443"/>
                  </a:lnTo>
                  <a:lnTo>
                    <a:pt x="916" y="7696"/>
                  </a:lnTo>
                  <a:lnTo>
                    <a:pt x="916" y="7696"/>
                  </a:lnTo>
                  <a:lnTo>
                    <a:pt x="1111" y="7911"/>
                  </a:lnTo>
                  <a:lnTo>
                    <a:pt x="1286" y="8106"/>
                  </a:lnTo>
                  <a:lnTo>
                    <a:pt x="1481" y="8281"/>
                  </a:lnTo>
                  <a:lnTo>
                    <a:pt x="1656" y="8456"/>
                  </a:lnTo>
                  <a:lnTo>
                    <a:pt x="1656" y="8456"/>
                  </a:lnTo>
                  <a:lnTo>
                    <a:pt x="1890" y="8632"/>
                  </a:lnTo>
                  <a:lnTo>
                    <a:pt x="2104" y="8787"/>
                  </a:lnTo>
                  <a:lnTo>
                    <a:pt x="2338" y="8943"/>
                  </a:lnTo>
                  <a:lnTo>
                    <a:pt x="2572" y="9080"/>
                  </a:lnTo>
                  <a:lnTo>
                    <a:pt x="2572" y="9080"/>
                  </a:lnTo>
                  <a:lnTo>
                    <a:pt x="2825" y="9216"/>
                  </a:lnTo>
                  <a:lnTo>
                    <a:pt x="3078" y="9333"/>
                  </a:lnTo>
                  <a:lnTo>
                    <a:pt x="3332" y="9430"/>
                  </a:lnTo>
                  <a:lnTo>
                    <a:pt x="3585" y="9528"/>
                  </a:lnTo>
                  <a:lnTo>
                    <a:pt x="3585" y="9528"/>
                  </a:lnTo>
                  <a:lnTo>
                    <a:pt x="3877" y="9606"/>
                  </a:lnTo>
                  <a:lnTo>
                    <a:pt x="4150" y="9684"/>
                  </a:lnTo>
                  <a:lnTo>
                    <a:pt x="4423" y="9723"/>
                  </a:lnTo>
                  <a:lnTo>
                    <a:pt x="4676" y="9762"/>
                  </a:lnTo>
                  <a:lnTo>
                    <a:pt x="4676" y="9762"/>
                  </a:lnTo>
                  <a:lnTo>
                    <a:pt x="5163" y="9781"/>
                  </a:lnTo>
                  <a:lnTo>
                    <a:pt x="5163" y="9781"/>
                  </a:lnTo>
                  <a:lnTo>
                    <a:pt x="5475" y="9762"/>
                  </a:lnTo>
                  <a:lnTo>
                    <a:pt x="5787" y="9742"/>
                  </a:lnTo>
                  <a:lnTo>
                    <a:pt x="5787" y="9742"/>
                  </a:lnTo>
                  <a:lnTo>
                    <a:pt x="6118" y="9664"/>
                  </a:lnTo>
                  <a:lnTo>
                    <a:pt x="6410" y="9586"/>
                  </a:lnTo>
                  <a:lnTo>
                    <a:pt x="6410" y="9586"/>
                  </a:lnTo>
                  <a:lnTo>
                    <a:pt x="6683" y="9489"/>
                  </a:lnTo>
                  <a:lnTo>
                    <a:pt x="6956" y="9372"/>
                  </a:lnTo>
                  <a:lnTo>
                    <a:pt x="6956" y="9372"/>
                  </a:lnTo>
                  <a:lnTo>
                    <a:pt x="7190" y="9236"/>
                  </a:lnTo>
                  <a:lnTo>
                    <a:pt x="7423" y="9099"/>
                  </a:lnTo>
                  <a:lnTo>
                    <a:pt x="7423" y="9099"/>
                  </a:lnTo>
                  <a:lnTo>
                    <a:pt x="7638" y="8963"/>
                  </a:lnTo>
                  <a:lnTo>
                    <a:pt x="7833" y="8826"/>
                  </a:lnTo>
                  <a:lnTo>
                    <a:pt x="7833" y="8826"/>
                  </a:lnTo>
                  <a:lnTo>
                    <a:pt x="8164" y="8534"/>
                  </a:lnTo>
                  <a:lnTo>
                    <a:pt x="8456" y="8242"/>
                  </a:lnTo>
                  <a:lnTo>
                    <a:pt x="8456" y="8242"/>
                  </a:lnTo>
                  <a:lnTo>
                    <a:pt x="8709" y="7930"/>
                  </a:lnTo>
                  <a:lnTo>
                    <a:pt x="8943" y="7638"/>
                  </a:lnTo>
                  <a:lnTo>
                    <a:pt x="8943" y="7638"/>
                  </a:lnTo>
                  <a:lnTo>
                    <a:pt x="9080" y="7424"/>
                  </a:lnTo>
                  <a:lnTo>
                    <a:pt x="9080" y="7424"/>
                  </a:lnTo>
                  <a:lnTo>
                    <a:pt x="9196" y="7229"/>
                  </a:lnTo>
                  <a:lnTo>
                    <a:pt x="9313" y="7014"/>
                  </a:lnTo>
                  <a:lnTo>
                    <a:pt x="9411" y="6800"/>
                  </a:lnTo>
                  <a:lnTo>
                    <a:pt x="9489" y="6586"/>
                  </a:lnTo>
                  <a:lnTo>
                    <a:pt x="9489" y="6586"/>
                  </a:lnTo>
                  <a:lnTo>
                    <a:pt x="9567" y="6371"/>
                  </a:lnTo>
                  <a:lnTo>
                    <a:pt x="9645" y="6118"/>
                  </a:lnTo>
                  <a:lnTo>
                    <a:pt x="9703" y="5884"/>
                  </a:lnTo>
                  <a:lnTo>
                    <a:pt x="9742" y="5651"/>
                  </a:lnTo>
                  <a:lnTo>
                    <a:pt x="9781" y="5397"/>
                  </a:lnTo>
                  <a:lnTo>
                    <a:pt x="9800" y="5144"/>
                  </a:lnTo>
                  <a:lnTo>
                    <a:pt x="9820" y="4910"/>
                  </a:lnTo>
                  <a:lnTo>
                    <a:pt x="9820" y="4657"/>
                  </a:lnTo>
                  <a:lnTo>
                    <a:pt x="9820" y="4657"/>
                  </a:lnTo>
                  <a:lnTo>
                    <a:pt x="9800" y="4365"/>
                  </a:lnTo>
                  <a:lnTo>
                    <a:pt x="9761" y="4072"/>
                  </a:lnTo>
                  <a:lnTo>
                    <a:pt x="9723" y="3761"/>
                  </a:lnTo>
                  <a:lnTo>
                    <a:pt x="9664" y="3429"/>
                  </a:lnTo>
                  <a:lnTo>
                    <a:pt x="9664" y="3429"/>
                  </a:lnTo>
                  <a:lnTo>
                    <a:pt x="9586" y="3079"/>
                  </a:lnTo>
                  <a:lnTo>
                    <a:pt x="9489" y="2747"/>
                  </a:lnTo>
                  <a:lnTo>
                    <a:pt x="9391" y="2416"/>
                  </a:lnTo>
                  <a:lnTo>
                    <a:pt x="9294" y="2085"/>
                  </a:lnTo>
                  <a:lnTo>
                    <a:pt x="9294" y="2085"/>
                  </a:lnTo>
                  <a:lnTo>
                    <a:pt x="9138" y="1695"/>
                  </a:lnTo>
                  <a:lnTo>
                    <a:pt x="8982" y="1364"/>
                  </a:lnTo>
                  <a:lnTo>
                    <a:pt x="8807" y="1052"/>
                  </a:lnTo>
                  <a:lnTo>
                    <a:pt x="8631" y="780"/>
                  </a:lnTo>
                  <a:lnTo>
                    <a:pt x="8631" y="780"/>
                  </a:lnTo>
                  <a:lnTo>
                    <a:pt x="8417" y="526"/>
                  </a:lnTo>
                  <a:lnTo>
                    <a:pt x="8183" y="312"/>
                  </a:lnTo>
                  <a:lnTo>
                    <a:pt x="8183" y="312"/>
                  </a:lnTo>
                  <a:lnTo>
                    <a:pt x="8066" y="215"/>
                  </a:lnTo>
                  <a:lnTo>
                    <a:pt x="7949" y="156"/>
                  </a:lnTo>
                  <a:lnTo>
                    <a:pt x="7949" y="156"/>
                  </a:lnTo>
                  <a:lnTo>
                    <a:pt x="7813" y="98"/>
                  </a:lnTo>
                  <a:lnTo>
                    <a:pt x="7657" y="39"/>
                  </a:lnTo>
                  <a:lnTo>
                    <a:pt x="7657" y="39"/>
                  </a:lnTo>
                  <a:lnTo>
                    <a:pt x="7482" y="20"/>
                  </a:lnTo>
                  <a:lnTo>
                    <a:pt x="7326"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5" name="Google Shape;2255;p41"/>
            <p:cNvSpPr/>
            <p:nvPr/>
          </p:nvSpPr>
          <p:spPr>
            <a:xfrm>
              <a:off x="1730300" y="998475"/>
              <a:ext cx="228975" cy="229450"/>
            </a:xfrm>
            <a:custGeom>
              <a:avLst/>
              <a:gdLst/>
              <a:ahLst/>
              <a:cxnLst/>
              <a:rect l="l" t="t" r="r" b="b"/>
              <a:pathLst>
                <a:path w="9159" h="9178" fill="none" extrusionOk="0">
                  <a:moveTo>
                    <a:pt x="2748" y="2650"/>
                  </a:moveTo>
                  <a:lnTo>
                    <a:pt x="2748" y="2650"/>
                  </a:lnTo>
                  <a:lnTo>
                    <a:pt x="2787" y="2631"/>
                  </a:lnTo>
                  <a:lnTo>
                    <a:pt x="2787" y="2631"/>
                  </a:lnTo>
                  <a:lnTo>
                    <a:pt x="2845" y="2611"/>
                  </a:lnTo>
                  <a:lnTo>
                    <a:pt x="2845" y="2611"/>
                  </a:lnTo>
                  <a:lnTo>
                    <a:pt x="2884" y="2572"/>
                  </a:lnTo>
                  <a:lnTo>
                    <a:pt x="2904" y="2514"/>
                  </a:lnTo>
                  <a:lnTo>
                    <a:pt x="2923" y="2436"/>
                  </a:lnTo>
                  <a:lnTo>
                    <a:pt x="2884" y="2378"/>
                  </a:lnTo>
                  <a:lnTo>
                    <a:pt x="2884" y="2378"/>
                  </a:lnTo>
                  <a:lnTo>
                    <a:pt x="2690" y="2066"/>
                  </a:lnTo>
                  <a:lnTo>
                    <a:pt x="2553" y="1793"/>
                  </a:lnTo>
                  <a:lnTo>
                    <a:pt x="2553" y="1793"/>
                  </a:lnTo>
                  <a:lnTo>
                    <a:pt x="2417" y="1462"/>
                  </a:lnTo>
                  <a:lnTo>
                    <a:pt x="2319" y="1150"/>
                  </a:lnTo>
                  <a:lnTo>
                    <a:pt x="2319" y="1150"/>
                  </a:lnTo>
                  <a:lnTo>
                    <a:pt x="2300" y="936"/>
                  </a:lnTo>
                  <a:lnTo>
                    <a:pt x="2280" y="702"/>
                  </a:lnTo>
                  <a:lnTo>
                    <a:pt x="2280" y="702"/>
                  </a:lnTo>
                  <a:lnTo>
                    <a:pt x="2300" y="565"/>
                  </a:lnTo>
                  <a:lnTo>
                    <a:pt x="2339" y="429"/>
                  </a:lnTo>
                  <a:lnTo>
                    <a:pt x="2339" y="429"/>
                  </a:lnTo>
                  <a:lnTo>
                    <a:pt x="2417" y="273"/>
                  </a:lnTo>
                  <a:lnTo>
                    <a:pt x="2417" y="273"/>
                  </a:lnTo>
                  <a:lnTo>
                    <a:pt x="2514" y="156"/>
                  </a:lnTo>
                  <a:lnTo>
                    <a:pt x="2514" y="156"/>
                  </a:lnTo>
                  <a:lnTo>
                    <a:pt x="2651" y="78"/>
                  </a:lnTo>
                  <a:lnTo>
                    <a:pt x="2651" y="78"/>
                  </a:lnTo>
                  <a:lnTo>
                    <a:pt x="2826" y="20"/>
                  </a:lnTo>
                  <a:lnTo>
                    <a:pt x="2826" y="20"/>
                  </a:lnTo>
                  <a:lnTo>
                    <a:pt x="3060" y="0"/>
                  </a:lnTo>
                  <a:lnTo>
                    <a:pt x="3099" y="0"/>
                  </a:lnTo>
                  <a:lnTo>
                    <a:pt x="3118" y="0"/>
                  </a:lnTo>
                  <a:lnTo>
                    <a:pt x="3118" y="0"/>
                  </a:lnTo>
                  <a:lnTo>
                    <a:pt x="3294" y="20"/>
                  </a:lnTo>
                  <a:lnTo>
                    <a:pt x="3449" y="59"/>
                  </a:lnTo>
                  <a:lnTo>
                    <a:pt x="3449" y="59"/>
                  </a:lnTo>
                  <a:lnTo>
                    <a:pt x="3625" y="137"/>
                  </a:lnTo>
                  <a:lnTo>
                    <a:pt x="3800" y="215"/>
                  </a:lnTo>
                  <a:lnTo>
                    <a:pt x="3800" y="215"/>
                  </a:lnTo>
                  <a:lnTo>
                    <a:pt x="4015" y="390"/>
                  </a:lnTo>
                  <a:lnTo>
                    <a:pt x="4248" y="624"/>
                  </a:lnTo>
                  <a:lnTo>
                    <a:pt x="4248" y="624"/>
                  </a:lnTo>
                  <a:lnTo>
                    <a:pt x="4404" y="838"/>
                  </a:lnTo>
                  <a:lnTo>
                    <a:pt x="4580" y="1072"/>
                  </a:lnTo>
                  <a:lnTo>
                    <a:pt x="4735" y="1364"/>
                  </a:lnTo>
                  <a:lnTo>
                    <a:pt x="4911" y="1676"/>
                  </a:lnTo>
                  <a:lnTo>
                    <a:pt x="4989" y="1851"/>
                  </a:lnTo>
                  <a:lnTo>
                    <a:pt x="5028" y="1949"/>
                  </a:lnTo>
                  <a:lnTo>
                    <a:pt x="5067" y="2007"/>
                  </a:lnTo>
                  <a:lnTo>
                    <a:pt x="5067" y="2007"/>
                  </a:lnTo>
                  <a:lnTo>
                    <a:pt x="5106" y="2066"/>
                  </a:lnTo>
                  <a:lnTo>
                    <a:pt x="5164" y="2085"/>
                  </a:lnTo>
                  <a:lnTo>
                    <a:pt x="5164" y="2085"/>
                  </a:lnTo>
                  <a:lnTo>
                    <a:pt x="5203" y="2085"/>
                  </a:lnTo>
                  <a:lnTo>
                    <a:pt x="5223" y="2066"/>
                  </a:lnTo>
                  <a:lnTo>
                    <a:pt x="5242" y="2066"/>
                  </a:lnTo>
                  <a:lnTo>
                    <a:pt x="5242" y="2066"/>
                  </a:lnTo>
                  <a:lnTo>
                    <a:pt x="5300" y="2066"/>
                  </a:lnTo>
                  <a:lnTo>
                    <a:pt x="5359" y="2027"/>
                  </a:lnTo>
                  <a:lnTo>
                    <a:pt x="5359" y="2027"/>
                  </a:lnTo>
                  <a:lnTo>
                    <a:pt x="5398" y="1968"/>
                  </a:lnTo>
                  <a:lnTo>
                    <a:pt x="5437" y="1890"/>
                  </a:lnTo>
                  <a:lnTo>
                    <a:pt x="5437" y="1890"/>
                  </a:lnTo>
                  <a:lnTo>
                    <a:pt x="5476" y="1715"/>
                  </a:lnTo>
                  <a:lnTo>
                    <a:pt x="5515" y="1579"/>
                  </a:lnTo>
                  <a:lnTo>
                    <a:pt x="5515" y="1579"/>
                  </a:lnTo>
                  <a:lnTo>
                    <a:pt x="5632" y="1286"/>
                  </a:lnTo>
                  <a:lnTo>
                    <a:pt x="5632" y="1286"/>
                  </a:lnTo>
                  <a:lnTo>
                    <a:pt x="5827" y="955"/>
                  </a:lnTo>
                  <a:lnTo>
                    <a:pt x="5924" y="799"/>
                  </a:lnTo>
                  <a:lnTo>
                    <a:pt x="6041" y="643"/>
                  </a:lnTo>
                  <a:lnTo>
                    <a:pt x="6041" y="643"/>
                  </a:lnTo>
                  <a:lnTo>
                    <a:pt x="6216" y="468"/>
                  </a:lnTo>
                  <a:lnTo>
                    <a:pt x="6392" y="332"/>
                  </a:lnTo>
                  <a:lnTo>
                    <a:pt x="6392" y="332"/>
                  </a:lnTo>
                  <a:lnTo>
                    <a:pt x="6528" y="254"/>
                  </a:lnTo>
                  <a:lnTo>
                    <a:pt x="6664" y="195"/>
                  </a:lnTo>
                  <a:lnTo>
                    <a:pt x="6664" y="195"/>
                  </a:lnTo>
                  <a:lnTo>
                    <a:pt x="6820" y="137"/>
                  </a:lnTo>
                  <a:lnTo>
                    <a:pt x="6957" y="117"/>
                  </a:lnTo>
                  <a:lnTo>
                    <a:pt x="7015" y="117"/>
                  </a:lnTo>
                  <a:lnTo>
                    <a:pt x="7015" y="117"/>
                  </a:lnTo>
                  <a:lnTo>
                    <a:pt x="7190" y="137"/>
                  </a:lnTo>
                  <a:lnTo>
                    <a:pt x="7190" y="137"/>
                  </a:lnTo>
                  <a:lnTo>
                    <a:pt x="7307" y="156"/>
                  </a:lnTo>
                  <a:lnTo>
                    <a:pt x="7424" y="215"/>
                  </a:lnTo>
                  <a:lnTo>
                    <a:pt x="7424" y="215"/>
                  </a:lnTo>
                  <a:lnTo>
                    <a:pt x="7561" y="293"/>
                  </a:lnTo>
                  <a:lnTo>
                    <a:pt x="7677" y="390"/>
                  </a:lnTo>
                  <a:lnTo>
                    <a:pt x="7677" y="390"/>
                  </a:lnTo>
                  <a:lnTo>
                    <a:pt x="7872" y="585"/>
                  </a:lnTo>
                  <a:lnTo>
                    <a:pt x="8067" y="819"/>
                  </a:lnTo>
                  <a:lnTo>
                    <a:pt x="8067" y="819"/>
                  </a:lnTo>
                  <a:lnTo>
                    <a:pt x="8223" y="1072"/>
                  </a:lnTo>
                  <a:lnTo>
                    <a:pt x="8379" y="1345"/>
                  </a:lnTo>
                  <a:lnTo>
                    <a:pt x="8515" y="1657"/>
                  </a:lnTo>
                  <a:lnTo>
                    <a:pt x="8652" y="1988"/>
                  </a:lnTo>
                  <a:lnTo>
                    <a:pt x="8652" y="1988"/>
                  </a:lnTo>
                  <a:lnTo>
                    <a:pt x="8827" y="2592"/>
                  </a:lnTo>
                  <a:lnTo>
                    <a:pt x="8983" y="3196"/>
                  </a:lnTo>
                  <a:lnTo>
                    <a:pt x="8983" y="3196"/>
                  </a:lnTo>
                  <a:lnTo>
                    <a:pt x="9080" y="3702"/>
                  </a:lnTo>
                  <a:lnTo>
                    <a:pt x="9139" y="4131"/>
                  </a:lnTo>
                  <a:lnTo>
                    <a:pt x="9139" y="4131"/>
                  </a:lnTo>
                  <a:lnTo>
                    <a:pt x="9158" y="4540"/>
                  </a:lnTo>
                  <a:lnTo>
                    <a:pt x="9158" y="4871"/>
                  </a:lnTo>
                  <a:lnTo>
                    <a:pt x="9158" y="4871"/>
                  </a:lnTo>
                  <a:lnTo>
                    <a:pt x="9139" y="5222"/>
                  </a:lnTo>
                  <a:lnTo>
                    <a:pt x="9100" y="5573"/>
                  </a:lnTo>
                  <a:lnTo>
                    <a:pt x="9100" y="5573"/>
                  </a:lnTo>
                  <a:lnTo>
                    <a:pt x="9022" y="5865"/>
                  </a:lnTo>
                  <a:lnTo>
                    <a:pt x="8944" y="6138"/>
                  </a:lnTo>
                  <a:lnTo>
                    <a:pt x="8847" y="6430"/>
                  </a:lnTo>
                  <a:lnTo>
                    <a:pt x="8730" y="6683"/>
                  </a:lnTo>
                  <a:lnTo>
                    <a:pt x="8730" y="6683"/>
                  </a:lnTo>
                  <a:lnTo>
                    <a:pt x="8632" y="6878"/>
                  </a:lnTo>
                  <a:lnTo>
                    <a:pt x="8632" y="6878"/>
                  </a:lnTo>
                  <a:lnTo>
                    <a:pt x="8554" y="7054"/>
                  </a:lnTo>
                  <a:lnTo>
                    <a:pt x="8554" y="7054"/>
                  </a:lnTo>
                  <a:lnTo>
                    <a:pt x="8418" y="7268"/>
                  </a:lnTo>
                  <a:lnTo>
                    <a:pt x="8379" y="7326"/>
                  </a:lnTo>
                  <a:lnTo>
                    <a:pt x="8379" y="7326"/>
                  </a:lnTo>
                  <a:lnTo>
                    <a:pt x="8281" y="7463"/>
                  </a:lnTo>
                  <a:lnTo>
                    <a:pt x="8281" y="7463"/>
                  </a:lnTo>
                  <a:lnTo>
                    <a:pt x="8106" y="7658"/>
                  </a:lnTo>
                  <a:lnTo>
                    <a:pt x="8106" y="7658"/>
                  </a:lnTo>
                  <a:lnTo>
                    <a:pt x="7970" y="7794"/>
                  </a:lnTo>
                  <a:lnTo>
                    <a:pt x="7970" y="7794"/>
                  </a:lnTo>
                  <a:lnTo>
                    <a:pt x="7814" y="7950"/>
                  </a:lnTo>
                  <a:lnTo>
                    <a:pt x="7619" y="8106"/>
                  </a:lnTo>
                  <a:lnTo>
                    <a:pt x="7619" y="8106"/>
                  </a:lnTo>
                  <a:lnTo>
                    <a:pt x="7405" y="8281"/>
                  </a:lnTo>
                  <a:lnTo>
                    <a:pt x="7171" y="8437"/>
                  </a:lnTo>
                  <a:lnTo>
                    <a:pt x="7171" y="8437"/>
                  </a:lnTo>
                  <a:lnTo>
                    <a:pt x="6957" y="8573"/>
                  </a:lnTo>
                  <a:lnTo>
                    <a:pt x="6742" y="8690"/>
                  </a:lnTo>
                  <a:lnTo>
                    <a:pt x="6703" y="8690"/>
                  </a:lnTo>
                  <a:lnTo>
                    <a:pt x="6664" y="8710"/>
                  </a:lnTo>
                  <a:lnTo>
                    <a:pt x="6664" y="8710"/>
                  </a:lnTo>
                  <a:lnTo>
                    <a:pt x="6469" y="8827"/>
                  </a:lnTo>
                  <a:lnTo>
                    <a:pt x="6469" y="8827"/>
                  </a:lnTo>
                  <a:lnTo>
                    <a:pt x="6255" y="8924"/>
                  </a:lnTo>
                  <a:lnTo>
                    <a:pt x="6041" y="9002"/>
                  </a:lnTo>
                  <a:lnTo>
                    <a:pt x="5827" y="9061"/>
                  </a:lnTo>
                  <a:lnTo>
                    <a:pt x="5593" y="9119"/>
                  </a:lnTo>
                  <a:lnTo>
                    <a:pt x="5593" y="9119"/>
                  </a:lnTo>
                  <a:lnTo>
                    <a:pt x="5242" y="9158"/>
                  </a:lnTo>
                  <a:lnTo>
                    <a:pt x="4872" y="9177"/>
                  </a:lnTo>
                  <a:lnTo>
                    <a:pt x="4872" y="9177"/>
                  </a:lnTo>
                  <a:lnTo>
                    <a:pt x="4677" y="9177"/>
                  </a:lnTo>
                  <a:lnTo>
                    <a:pt x="4677" y="9177"/>
                  </a:lnTo>
                  <a:lnTo>
                    <a:pt x="4365" y="9138"/>
                  </a:lnTo>
                  <a:lnTo>
                    <a:pt x="4053" y="9099"/>
                  </a:lnTo>
                  <a:lnTo>
                    <a:pt x="3722" y="9022"/>
                  </a:lnTo>
                  <a:lnTo>
                    <a:pt x="3411" y="8924"/>
                  </a:lnTo>
                  <a:lnTo>
                    <a:pt x="3372" y="8924"/>
                  </a:lnTo>
                  <a:lnTo>
                    <a:pt x="3372" y="8924"/>
                  </a:lnTo>
                  <a:lnTo>
                    <a:pt x="3040" y="8788"/>
                  </a:lnTo>
                  <a:lnTo>
                    <a:pt x="2709" y="8651"/>
                  </a:lnTo>
                  <a:lnTo>
                    <a:pt x="2397" y="8476"/>
                  </a:lnTo>
                  <a:lnTo>
                    <a:pt x="2086" y="8301"/>
                  </a:lnTo>
                  <a:lnTo>
                    <a:pt x="2086" y="8301"/>
                  </a:lnTo>
                  <a:lnTo>
                    <a:pt x="1813" y="8086"/>
                  </a:lnTo>
                  <a:lnTo>
                    <a:pt x="1521" y="7872"/>
                  </a:lnTo>
                  <a:lnTo>
                    <a:pt x="1267" y="7619"/>
                  </a:lnTo>
                  <a:lnTo>
                    <a:pt x="1033" y="7365"/>
                  </a:lnTo>
                  <a:lnTo>
                    <a:pt x="1053" y="7404"/>
                  </a:lnTo>
                  <a:lnTo>
                    <a:pt x="1053" y="7404"/>
                  </a:lnTo>
                  <a:lnTo>
                    <a:pt x="605" y="6839"/>
                  </a:lnTo>
                  <a:lnTo>
                    <a:pt x="605" y="6839"/>
                  </a:lnTo>
                  <a:lnTo>
                    <a:pt x="390" y="6489"/>
                  </a:lnTo>
                  <a:lnTo>
                    <a:pt x="196" y="6157"/>
                  </a:lnTo>
                  <a:lnTo>
                    <a:pt x="196" y="6157"/>
                  </a:lnTo>
                  <a:lnTo>
                    <a:pt x="98" y="5904"/>
                  </a:lnTo>
                  <a:lnTo>
                    <a:pt x="20" y="5670"/>
                  </a:lnTo>
                  <a:lnTo>
                    <a:pt x="20" y="5670"/>
                  </a:lnTo>
                  <a:lnTo>
                    <a:pt x="20" y="5553"/>
                  </a:lnTo>
                  <a:lnTo>
                    <a:pt x="1" y="5417"/>
                  </a:lnTo>
                  <a:lnTo>
                    <a:pt x="1" y="5417"/>
                  </a:lnTo>
                  <a:lnTo>
                    <a:pt x="20" y="5300"/>
                  </a:lnTo>
                  <a:lnTo>
                    <a:pt x="40" y="5203"/>
                  </a:lnTo>
                  <a:lnTo>
                    <a:pt x="40" y="5203"/>
                  </a:lnTo>
                  <a:lnTo>
                    <a:pt x="137" y="5008"/>
                  </a:lnTo>
                  <a:lnTo>
                    <a:pt x="137" y="5008"/>
                  </a:lnTo>
                  <a:lnTo>
                    <a:pt x="274" y="4852"/>
                  </a:lnTo>
                  <a:lnTo>
                    <a:pt x="274" y="4852"/>
                  </a:lnTo>
                  <a:lnTo>
                    <a:pt x="449" y="4735"/>
                  </a:lnTo>
                  <a:lnTo>
                    <a:pt x="449" y="4735"/>
                  </a:lnTo>
                  <a:lnTo>
                    <a:pt x="566" y="4696"/>
                  </a:lnTo>
                  <a:lnTo>
                    <a:pt x="683" y="4657"/>
                  </a:lnTo>
                  <a:lnTo>
                    <a:pt x="683" y="4657"/>
                  </a:lnTo>
                  <a:lnTo>
                    <a:pt x="897" y="4638"/>
                  </a:lnTo>
                  <a:lnTo>
                    <a:pt x="897" y="4638"/>
                  </a:lnTo>
                  <a:lnTo>
                    <a:pt x="975" y="4638"/>
                  </a:lnTo>
                  <a:lnTo>
                    <a:pt x="975" y="4638"/>
                  </a:lnTo>
                  <a:lnTo>
                    <a:pt x="1131" y="4657"/>
                  </a:lnTo>
                  <a:lnTo>
                    <a:pt x="1287" y="4696"/>
                  </a:lnTo>
                  <a:lnTo>
                    <a:pt x="1306" y="4716"/>
                  </a:lnTo>
                  <a:lnTo>
                    <a:pt x="1306" y="4716"/>
                  </a:lnTo>
                  <a:lnTo>
                    <a:pt x="1365" y="4716"/>
                  </a:lnTo>
                  <a:lnTo>
                    <a:pt x="1365" y="4716"/>
                  </a:lnTo>
                  <a:lnTo>
                    <a:pt x="1384" y="4716"/>
                  </a:lnTo>
                  <a:lnTo>
                    <a:pt x="1384" y="4716"/>
                  </a:lnTo>
                  <a:lnTo>
                    <a:pt x="1443" y="4696"/>
                  </a:lnTo>
                  <a:lnTo>
                    <a:pt x="1443" y="4696"/>
                  </a:lnTo>
                  <a:lnTo>
                    <a:pt x="1482" y="4657"/>
                  </a:lnTo>
                  <a:lnTo>
                    <a:pt x="1482" y="4657"/>
                  </a:lnTo>
                  <a:lnTo>
                    <a:pt x="1521" y="4599"/>
                  </a:lnTo>
                  <a:lnTo>
                    <a:pt x="1521" y="4540"/>
                  </a:lnTo>
                  <a:lnTo>
                    <a:pt x="1521" y="4540"/>
                  </a:lnTo>
                  <a:lnTo>
                    <a:pt x="1501" y="4482"/>
                  </a:lnTo>
                  <a:lnTo>
                    <a:pt x="1462" y="4423"/>
                  </a:lnTo>
                  <a:lnTo>
                    <a:pt x="1365" y="4306"/>
                  </a:lnTo>
                  <a:lnTo>
                    <a:pt x="1365" y="4306"/>
                  </a:lnTo>
                  <a:lnTo>
                    <a:pt x="1053" y="3975"/>
                  </a:lnTo>
                  <a:lnTo>
                    <a:pt x="1072" y="4014"/>
                  </a:lnTo>
                  <a:lnTo>
                    <a:pt x="1072" y="4014"/>
                  </a:lnTo>
                  <a:lnTo>
                    <a:pt x="780" y="3644"/>
                  </a:lnTo>
                  <a:lnTo>
                    <a:pt x="683" y="3469"/>
                  </a:lnTo>
                  <a:lnTo>
                    <a:pt x="585" y="3313"/>
                  </a:lnTo>
                  <a:lnTo>
                    <a:pt x="585" y="3313"/>
                  </a:lnTo>
                  <a:lnTo>
                    <a:pt x="507" y="3118"/>
                  </a:lnTo>
                  <a:lnTo>
                    <a:pt x="449" y="2923"/>
                  </a:lnTo>
                  <a:lnTo>
                    <a:pt x="449" y="2923"/>
                  </a:lnTo>
                  <a:lnTo>
                    <a:pt x="429" y="2806"/>
                  </a:lnTo>
                  <a:lnTo>
                    <a:pt x="429" y="2670"/>
                  </a:lnTo>
                  <a:lnTo>
                    <a:pt x="429" y="2670"/>
                  </a:lnTo>
                  <a:lnTo>
                    <a:pt x="449" y="2553"/>
                  </a:lnTo>
                  <a:lnTo>
                    <a:pt x="488" y="2436"/>
                  </a:lnTo>
                  <a:lnTo>
                    <a:pt x="488" y="2436"/>
                  </a:lnTo>
                  <a:lnTo>
                    <a:pt x="527" y="2300"/>
                  </a:lnTo>
                  <a:lnTo>
                    <a:pt x="585" y="2183"/>
                  </a:lnTo>
                  <a:lnTo>
                    <a:pt x="585" y="2183"/>
                  </a:lnTo>
                  <a:lnTo>
                    <a:pt x="741" y="2027"/>
                  </a:lnTo>
                  <a:lnTo>
                    <a:pt x="741" y="2027"/>
                  </a:lnTo>
                  <a:lnTo>
                    <a:pt x="878" y="1929"/>
                  </a:lnTo>
                  <a:lnTo>
                    <a:pt x="878" y="1929"/>
                  </a:lnTo>
                  <a:lnTo>
                    <a:pt x="1014" y="1890"/>
                  </a:lnTo>
                  <a:lnTo>
                    <a:pt x="1014" y="1890"/>
                  </a:lnTo>
                  <a:lnTo>
                    <a:pt x="1189" y="1871"/>
                  </a:lnTo>
                  <a:lnTo>
                    <a:pt x="1189" y="1871"/>
                  </a:lnTo>
                  <a:lnTo>
                    <a:pt x="1384" y="1890"/>
                  </a:lnTo>
                  <a:lnTo>
                    <a:pt x="1560" y="1929"/>
                  </a:lnTo>
                  <a:lnTo>
                    <a:pt x="1560" y="1929"/>
                  </a:lnTo>
                  <a:lnTo>
                    <a:pt x="1871" y="2066"/>
                  </a:lnTo>
                  <a:lnTo>
                    <a:pt x="2202" y="2261"/>
                  </a:lnTo>
                  <a:lnTo>
                    <a:pt x="2202" y="2261"/>
                  </a:lnTo>
                  <a:lnTo>
                    <a:pt x="2592" y="2553"/>
                  </a:lnTo>
                  <a:lnTo>
                    <a:pt x="2592" y="2553"/>
                  </a:lnTo>
                  <a:lnTo>
                    <a:pt x="2651" y="2611"/>
                  </a:lnTo>
                  <a:lnTo>
                    <a:pt x="2690" y="2631"/>
                  </a:lnTo>
                  <a:lnTo>
                    <a:pt x="2690" y="2631"/>
                  </a:lnTo>
                  <a:lnTo>
                    <a:pt x="2748" y="265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58" name="Google Shape;2258;p41"/>
          <p:cNvSpPr/>
          <p:nvPr/>
        </p:nvSpPr>
        <p:spPr>
          <a:xfrm>
            <a:off x="10400900" y="373351"/>
            <a:ext cx="84000" cy="84000"/>
          </a:xfrm>
          <a:prstGeom prst="ellipse">
            <a:avLst/>
          </a:pr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259" name="Google Shape;2259;p41"/>
          <p:cNvGrpSpPr/>
          <p:nvPr/>
        </p:nvGrpSpPr>
        <p:grpSpPr>
          <a:xfrm flipH="1">
            <a:off x="315842" y="1716799"/>
            <a:ext cx="912431" cy="901699"/>
            <a:chOff x="5149750" y="3034050"/>
            <a:chExt cx="952300" cy="941100"/>
          </a:xfrm>
        </p:grpSpPr>
        <p:sp>
          <p:nvSpPr>
            <p:cNvPr id="2260" name="Google Shape;2260;p41"/>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1" name="Google Shape;2261;p41"/>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2" name="Google Shape;2262;p41"/>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3" name="Google Shape;2263;p41"/>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4" name="Google Shape;2264;p41"/>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5" name="Google Shape;2265;p41"/>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6" name="Google Shape;2266;p41"/>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7" name="Google Shape;2267;p41"/>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8" name="Google Shape;2268;p41"/>
            <p:cNvSpPr/>
            <p:nvPr/>
          </p:nvSpPr>
          <p:spPr>
            <a:xfrm>
              <a:off x="5883300" y="3052575"/>
              <a:ext cx="14650" cy="39000"/>
            </a:xfrm>
            <a:custGeom>
              <a:avLst/>
              <a:gdLst/>
              <a:ahLst/>
              <a:cxnLst/>
              <a:rect l="l" t="t" r="r" b="b"/>
              <a:pathLst>
                <a:path w="586" h="1560" fill="none" extrusionOk="0">
                  <a:moveTo>
                    <a:pt x="488" y="20"/>
                  </a:moveTo>
                  <a:lnTo>
                    <a:pt x="488" y="20"/>
                  </a:lnTo>
                  <a:lnTo>
                    <a:pt x="469" y="20"/>
                  </a:lnTo>
                  <a:lnTo>
                    <a:pt x="449" y="59"/>
                  </a:lnTo>
                  <a:lnTo>
                    <a:pt x="449" y="59"/>
                  </a:lnTo>
                  <a:lnTo>
                    <a:pt x="352" y="215"/>
                  </a:lnTo>
                  <a:lnTo>
                    <a:pt x="254" y="390"/>
                  </a:lnTo>
                  <a:lnTo>
                    <a:pt x="254" y="390"/>
                  </a:lnTo>
                  <a:lnTo>
                    <a:pt x="176" y="565"/>
                  </a:lnTo>
                  <a:lnTo>
                    <a:pt x="118" y="741"/>
                  </a:lnTo>
                  <a:lnTo>
                    <a:pt x="118" y="741"/>
                  </a:lnTo>
                  <a:lnTo>
                    <a:pt x="79" y="916"/>
                  </a:lnTo>
                  <a:lnTo>
                    <a:pt x="40" y="1111"/>
                  </a:lnTo>
                  <a:lnTo>
                    <a:pt x="20" y="1306"/>
                  </a:lnTo>
                  <a:lnTo>
                    <a:pt x="1" y="1501"/>
                  </a:lnTo>
                  <a:lnTo>
                    <a:pt x="1" y="1501"/>
                  </a:lnTo>
                  <a:lnTo>
                    <a:pt x="20" y="1520"/>
                  </a:lnTo>
                  <a:lnTo>
                    <a:pt x="40" y="1540"/>
                  </a:lnTo>
                  <a:lnTo>
                    <a:pt x="79" y="1559"/>
                  </a:lnTo>
                  <a:lnTo>
                    <a:pt x="79" y="1559"/>
                  </a:lnTo>
                  <a:lnTo>
                    <a:pt x="118" y="1559"/>
                  </a:lnTo>
                  <a:lnTo>
                    <a:pt x="137" y="1540"/>
                  </a:lnTo>
                  <a:lnTo>
                    <a:pt x="157" y="1481"/>
                  </a:lnTo>
                  <a:lnTo>
                    <a:pt x="157" y="1481"/>
                  </a:lnTo>
                  <a:lnTo>
                    <a:pt x="157" y="1345"/>
                  </a:lnTo>
                  <a:lnTo>
                    <a:pt x="157" y="1345"/>
                  </a:lnTo>
                  <a:lnTo>
                    <a:pt x="157" y="1345"/>
                  </a:lnTo>
                  <a:lnTo>
                    <a:pt x="157" y="1325"/>
                  </a:lnTo>
                  <a:lnTo>
                    <a:pt x="157" y="1345"/>
                  </a:lnTo>
                  <a:lnTo>
                    <a:pt x="157" y="1345"/>
                  </a:lnTo>
                  <a:lnTo>
                    <a:pt x="196" y="1052"/>
                  </a:lnTo>
                  <a:lnTo>
                    <a:pt x="196" y="1052"/>
                  </a:lnTo>
                  <a:lnTo>
                    <a:pt x="235" y="877"/>
                  </a:lnTo>
                  <a:lnTo>
                    <a:pt x="274" y="721"/>
                  </a:lnTo>
                  <a:lnTo>
                    <a:pt x="274" y="721"/>
                  </a:lnTo>
                  <a:lnTo>
                    <a:pt x="274" y="721"/>
                  </a:lnTo>
                  <a:lnTo>
                    <a:pt x="410" y="409"/>
                  </a:lnTo>
                  <a:lnTo>
                    <a:pt x="410" y="409"/>
                  </a:lnTo>
                  <a:lnTo>
                    <a:pt x="488" y="254"/>
                  </a:lnTo>
                  <a:lnTo>
                    <a:pt x="585" y="117"/>
                  </a:lnTo>
                  <a:lnTo>
                    <a:pt x="585" y="117"/>
                  </a:lnTo>
                  <a:lnTo>
                    <a:pt x="585" y="78"/>
                  </a:lnTo>
                  <a:lnTo>
                    <a:pt x="585" y="59"/>
                  </a:lnTo>
                  <a:lnTo>
                    <a:pt x="585" y="59"/>
                  </a:lnTo>
                  <a:lnTo>
                    <a:pt x="546" y="20"/>
                  </a:lnTo>
                  <a:lnTo>
                    <a:pt x="546" y="20"/>
                  </a:lnTo>
                  <a:lnTo>
                    <a:pt x="527" y="0"/>
                  </a:lnTo>
                  <a:lnTo>
                    <a:pt x="527" y="0"/>
                  </a:lnTo>
                  <a:lnTo>
                    <a:pt x="48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9" name="Google Shape;2269;p41"/>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0" name="Google Shape;2270;p41"/>
            <p:cNvSpPr/>
            <p:nvPr/>
          </p:nvSpPr>
          <p:spPr>
            <a:xfrm>
              <a:off x="5890125" y="3070600"/>
              <a:ext cx="25" cy="500"/>
            </a:xfrm>
            <a:custGeom>
              <a:avLst/>
              <a:gdLst/>
              <a:ahLst/>
              <a:cxnLst/>
              <a:rect l="l" t="t" r="r" b="b"/>
              <a:pathLst>
                <a:path w="1" h="20" fill="none" extrusionOk="0">
                  <a:moveTo>
                    <a:pt x="1" y="20"/>
                  </a:moveTo>
                  <a:lnTo>
                    <a:pt x="1" y="0"/>
                  </a:lnTo>
                  <a:lnTo>
                    <a:pt x="1"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1" name="Google Shape;2271;p41"/>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2" name="Google Shape;2272;p41"/>
            <p:cNvSpPr/>
            <p:nvPr/>
          </p:nvSpPr>
          <p:spPr>
            <a:xfrm>
              <a:off x="5821450" y="3075475"/>
              <a:ext cx="19025" cy="71625"/>
            </a:xfrm>
            <a:custGeom>
              <a:avLst/>
              <a:gdLst/>
              <a:ahLst/>
              <a:cxnLst/>
              <a:rect l="l" t="t" r="r" b="b"/>
              <a:pathLst>
                <a:path w="761" h="2865" fill="none" extrusionOk="0">
                  <a:moveTo>
                    <a:pt x="624" y="39"/>
                  </a:moveTo>
                  <a:lnTo>
                    <a:pt x="624" y="39"/>
                  </a:lnTo>
                  <a:lnTo>
                    <a:pt x="468" y="351"/>
                  </a:lnTo>
                  <a:lnTo>
                    <a:pt x="332" y="682"/>
                  </a:lnTo>
                  <a:lnTo>
                    <a:pt x="332" y="682"/>
                  </a:lnTo>
                  <a:lnTo>
                    <a:pt x="234" y="994"/>
                  </a:lnTo>
                  <a:lnTo>
                    <a:pt x="137" y="1325"/>
                  </a:lnTo>
                  <a:lnTo>
                    <a:pt x="137" y="1325"/>
                  </a:lnTo>
                  <a:lnTo>
                    <a:pt x="59" y="1676"/>
                  </a:lnTo>
                  <a:lnTo>
                    <a:pt x="20" y="2046"/>
                  </a:lnTo>
                  <a:lnTo>
                    <a:pt x="0" y="2397"/>
                  </a:lnTo>
                  <a:lnTo>
                    <a:pt x="20" y="2572"/>
                  </a:lnTo>
                  <a:lnTo>
                    <a:pt x="39" y="2747"/>
                  </a:lnTo>
                  <a:lnTo>
                    <a:pt x="39" y="2747"/>
                  </a:lnTo>
                  <a:lnTo>
                    <a:pt x="59" y="2806"/>
                  </a:lnTo>
                  <a:lnTo>
                    <a:pt x="78" y="2845"/>
                  </a:lnTo>
                  <a:lnTo>
                    <a:pt x="78" y="2845"/>
                  </a:lnTo>
                  <a:lnTo>
                    <a:pt x="117" y="2864"/>
                  </a:lnTo>
                  <a:lnTo>
                    <a:pt x="176" y="2864"/>
                  </a:lnTo>
                  <a:lnTo>
                    <a:pt x="176" y="2864"/>
                  </a:lnTo>
                  <a:lnTo>
                    <a:pt x="215" y="2845"/>
                  </a:lnTo>
                  <a:lnTo>
                    <a:pt x="254" y="2825"/>
                  </a:lnTo>
                  <a:lnTo>
                    <a:pt x="273" y="2786"/>
                  </a:lnTo>
                  <a:lnTo>
                    <a:pt x="273" y="2747"/>
                  </a:lnTo>
                  <a:lnTo>
                    <a:pt x="273" y="2747"/>
                  </a:lnTo>
                  <a:lnTo>
                    <a:pt x="254" y="2338"/>
                  </a:lnTo>
                  <a:lnTo>
                    <a:pt x="254" y="2338"/>
                  </a:lnTo>
                  <a:lnTo>
                    <a:pt x="254" y="2124"/>
                  </a:lnTo>
                  <a:lnTo>
                    <a:pt x="254" y="1890"/>
                  </a:lnTo>
                  <a:lnTo>
                    <a:pt x="254" y="1890"/>
                  </a:lnTo>
                  <a:lnTo>
                    <a:pt x="254" y="1910"/>
                  </a:lnTo>
                  <a:lnTo>
                    <a:pt x="254" y="1910"/>
                  </a:lnTo>
                  <a:lnTo>
                    <a:pt x="273" y="1617"/>
                  </a:lnTo>
                  <a:lnTo>
                    <a:pt x="332" y="1306"/>
                  </a:lnTo>
                  <a:lnTo>
                    <a:pt x="332" y="1306"/>
                  </a:lnTo>
                  <a:lnTo>
                    <a:pt x="390" y="1033"/>
                  </a:lnTo>
                  <a:lnTo>
                    <a:pt x="488" y="740"/>
                  </a:lnTo>
                  <a:lnTo>
                    <a:pt x="488" y="740"/>
                  </a:lnTo>
                  <a:lnTo>
                    <a:pt x="604" y="409"/>
                  </a:lnTo>
                  <a:lnTo>
                    <a:pt x="741" y="97"/>
                  </a:lnTo>
                  <a:lnTo>
                    <a:pt x="741" y="97"/>
                  </a:lnTo>
                  <a:lnTo>
                    <a:pt x="760" y="78"/>
                  </a:lnTo>
                  <a:lnTo>
                    <a:pt x="741" y="39"/>
                  </a:lnTo>
                  <a:lnTo>
                    <a:pt x="721" y="0"/>
                  </a:lnTo>
                  <a:lnTo>
                    <a:pt x="721" y="0"/>
                  </a:lnTo>
                  <a:lnTo>
                    <a:pt x="682" y="0"/>
                  </a:lnTo>
                  <a:lnTo>
                    <a:pt x="682" y="0"/>
                  </a:lnTo>
                  <a:lnTo>
                    <a:pt x="643" y="0"/>
                  </a:lnTo>
                  <a:lnTo>
                    <a:pt x="624"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3" name="Google Shape;2273;p41"/>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4" name="Google Shape;2274;p41"/>
            <p:cNvSpPr/>
            <p:nvPr/>
          </p:nvSpPr>
          <p:spPr>
            <a:xfrm>
              <a:off x="5755700" y="3123200"/>
              <a:ext cx="15600" cy="93050"/>
            </a:xfrm>
            <a:custGeom>
              <a:avLst/>
              <a:gdLst/>
              <a:ahLst/>
              <a:cxnLst/>
              <a:rect l="l" t="t" r="r" b="b"/>
              <a:pathLst>
                <a:path w="624" h="3722" fill="none" extrusionOk="0">
                  <a:moveTo>
                    <a:pt x="370" y="39"/>
                  </a:moveTo>
                  <a:lnTo>
                    <a:pt x="370" y="39"/>
                  </a:lnTo>
                  <a:lnTo>
                    <a:pt x="253" y="449"/>
                  </a:lnTo>
                  <a:lnTo>
                    <a:pt x="137" y="838"/>
                  </a:lnTo>
                  <a:lnTo>
                    <a:pt x="137" y="838"/>
                  </a:lnTo>
                  <a:lnTo>
                    <a:pt x="98" y="1092"/>
                  </a:lnTo>
                  <a:lnTo>
                    <a:pt x="59" y="1325"/>
                  </a:lnTo>
                  <a:lnTo>
                    <a:pt x="0" y="1813"/>
                  </a:lnTo>
                  <a:lnTo>
                    <a:pt x="0" y="1813"/>
                  </a:lnTo>
                  <a:lnTo>
                    <a:pt x="0" y="2300"/>
                  </a:lnTo>
                  <a:lnTo>
                    <a:pt x="20" y="2533"/>
                  </a:lnTo>
                  <a:lnTo>
                    <a:pt x="39" y="2787"/>
                  </a:lnTo>
                  <a:lnTo>
                    <a:pt x="39" y="2787"/>
                  </a:lnTo>
                  <a:lnTo>
                    <a:pt x="78" y="3021"/>
                  </a:lnTo>
                  <a:lnTo>
                    <a:pt x="137" y="3235"/>
                  </a:lnTo>
                  <a:lnTo>
                    <a:pt x="137" y="3235"/>
                  </a:lnTo>
                  <a:lnTo>
                    <a:pt x="214" y="3449"/>
                  </a:lnTo>
                  <a:lnTo>
                    <a:pt x="331" y="3644"/>
                  </a:lnTo>
                  <a:lnTo>
                    <a:pt x="331" y="3644"/>
                  </a:lnTo>
                  <a:lnTo>
                    <a:pt x="351" y="3683"/>
                  </a:lnTo>
                  <a:lnTo>
                    <a:pt x="409" y="3702"/>
                  </a:lnTo>
                  <a:lnTo>
                    <a:pt x="468" y="3722"/>
                  </a:lnTo>
                  <a:lnTo>
                    <a:pt x="507" y="3702"/>
                  </a:lnTo>
                  <a:lnTo>
                    <a:pt x="507" y="3702"/>
                  </a:lnTo>
                  <a:lnTo>
                    <a:pt x="565" y="3683"/>
                  </a:lnTo>
                  <a:lnTo>
                    <a:pt x="604" y="3625"/>
                  </a:lnTo>
                  <a:lnTo>
                    <a:pt x="624" y="3566"/>
                  </a:lnTo>
                  <a:lnTo>
                    <a:pt x="624" y="3508"/>
                  </a:lnTo>
                  <a:lnTo>
                    <a:pt x="624" y="3508"/>
                  </a:lnTo>
                  <a:lnTo>
                    <a:pt x="468" y="3079"/>
                  </a:lnTo>
                  <a:lnTo>
                    <a:pt x="468" y="3079"/>
                  </a:lnTo>
                  <a:lnTo>
                    <a:pt x="390" y="2865"/>
                  </a:lnTo>
                  <a:lnTo>
                    <a:pt x="351" y="2631"/>
                  </a:lnTo>
                  <a:lnTo>
                    <a:pt x="351" y="2631"/>
                  </a:lnTo>
                  <a:lnTo>
                    <a:pt x="351" y="2631"/>
                  </a:lnTo>
                  <a:lnTo>
                    <a:pt x="292" y="2339"/>
                  </a:lnTo>
                  <a:lnTo>
                    <a:pt x="273" y="2066"/>
                  </a:lnTo>
                  <a:lnTo>
                    <a:pt x="273" y="2066"/>
                  </a:lnTo>
                  <a:lnTo>
                    <a:pt x="253" y="1735"/>
                  </a:lnTo>
                  <a:lnTo>
                    <a:pt x="253" y="1423"/>
                  </a:lnTo>
                  <a:lnTo>
                    <a:pt x="253" y="1423"/>
                  </a:lnTo>
                  <a:lnTo>
                    <a:pt x="253" y="1462"/>
                  </a:lnTo>
                  <a:lnTo>
                    <a:pt x="253" y="1462"/>
                  </a:lnTo>
                  <a:lnTo>
                    <a:pt x="292" y="1131"/>
                  </a:lnTo>
                  <a:lnTo>
                    <a:pt x="331" y="799"/>
                  </a:lnTo>
                  <a:lnTo>
                    <a:pt x="331" y="799"/>
                  </a:lnTo>
                  <a:lnTo>
                    <a:pt x="409" y="468"/>
                  </a:lnTo>
                  <a:lnTo>
                    <a:pt x="487" y="156"/>
                  </a:lnTo>
                  <a:lnTo>
                    <a:pt x="487" y="176"/>
                  </a:lnTo>
                  <a:lnTo>
                    <a:pt x="487" y="176"/>
                  </a:lnTo>
                  <a:lnTo>
                    <a:pt x="507" y="98"/>
                  </a:lnTo>
                  <a:lnTo>
                    <a:pt x="507" y="98"/>
                  </a:lnTo>
                  <a:lnTo>
                    <a:pt x="507" y="39"/>
                  </a:lnTo>
                  <a:lnTo>
                    <a:pt x="507" y="20"/>
                  </a:lnTo>
                  <a:lnTo>
                    <a:pt x="468" y="1"/>
                  </a:lnTo>
                  <a:lnTo>
                    <a:pt x="468" y="1"/>
                  </a:lnTo>
                  <a:lnTo>
                    <a:pt x="448" y="1"/>
                  </a:lnTo>
                  <a:lnTo>
                    <a:pt x="448" y="1"/>
                  </a:lnTo>
                  <a:lnTo>
                    <a:pt x="409" y="1"/>
                  </a:lnTo>
                  <a:lnTo>
                    <a:pt x="370" y="3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5" name="Google Shape;2275;p41"/>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6" name="Google Shape;2276;p41"/>
            <p:cNvSpPr/>
            <p:nvPr/>
          </p:nvSpPr>
          <p:spPr>
            <a:xfrm>
              <a:off x="5884775" y="3083750"/>
              <a:ext cx="59450" cy="11225"/>
            </a:xfrm>
            <a:custGeom>
              <a:avLst/>
              <a:gdLst/>
              <a:ahLst/>
              <a:cxnLst/>
              <a:rect l="l" t="t" r="r" b="b"/>
              <a:pathLst>
                <a:path w="2378" h="449" fill="none" extrusionOk="0">
                  <a:moveTo>
                    <a:pt x="2280" y="0"/>
                  </a:moveTo>
                  <a:lnTo>
                    <a:pt x="2280" y="0"/>
                  </a:lnTo>
                  <a:lnTo>
                    <a:pt x="1520" y="176"/>
                  </a:lnTo>
                  <a:lnTo>
                    <a:pt x="1540" y="176"/>
                  </a:lnTo>
                  <a:lnTo>
                    <a:pt x="1540" y="176"/>
                  </a:lnTo>
                  <a:lnTo>
                    <a:pt x="1014" y="273"/>
                  </a:lnTo>
                  <a:lnTo>
                    <a:pt x="1014" y="273"/>
                  </a:lnTo>
                  <a:lnTo>
                    <a:pt x="760" y="293"/>
                  </a:lnTo>
                  <a:lnTo>
                    <a:pt x="507" y="293"/>
                  </a:lnTo>
                  <a:lnTo>
                    <a:pt x="507" y="293"/>
                  </a:lnTo>
                  <a:lnTo>
                    <a:pt x="312" y="273"/>
                  </a:lnTo>
                  <a:lnTo>
                    <a:pt x="312" y="273"/>
                  </a:lnTo>
                  <a:lnTo>
                    <a:pt x="117" y="215"/>
                  </a:lnTo>
                  <a:lnTo>
                    <a:pt x="117" y="215"/>
                  </a:lnTo>
                  <a:lnTo>
                    <a:pt x="78" y="215"/>
                  </a:lnTo>
                  <a:lnTo>
                    <a:pt x="39" y="234"/>
                  </a:lnTo>
                  <a:lnTo>
                    <a:pt x="39" y="234"/>
                  </a:lnTo>
                  <a:lnTo>
                    <a:pt x="20" y="273"/>
                  </a:lnTo>
                  <a:lnTo>
                    <a:pt x="0" y="293"/>
                  </a:lnTo>
                  <a:lnTo>
                    <a:pt x="0" y="293"/>
                  </a:lnTo>
                  <a:lnTo>
                    <a:pt x="0" y="332"/>
                  </a:lnTo>
                  <a:lnTo>
                    <a:pt x="20" y="370"/>
                  </a:lnTo>
                  <a:lnTo>
                    <a:pt x="39" y="390"/>
                  </a:lnTo>
                  <a:lnTo>
                    <a:pt x="78" y="409"/>
                  </a:lnTo>
                  <a:lnTo>
                    <a:pt x="78" y="409"/>
                  </a:lnTo>
                  <a:lnTo>
                    <a:pt x="332" y="429"/>
                  </a:lnTo>
                  <a:lnTo>
                    <a:pt x="332" y="429"/>
                  </a:lnTo>
                  <a:lnTo>
                    <a:pt x="624" y="448"/>
                  </a:lnTo>
                  <a:lnTo>
                    <a:pt x="624" y="448"/>
                  </a:lnTo>
                  <a:lnTo>
                    <a:pt x="897" y="429"/>
                  </a:lnTo>
                  <a:lnTo>
                    <a:pt x="1189" y="390"/>
                  </a:lnTo>
                  <a:lnTo>
                    <a:pt x="1189" y="390"/>
                  </a:lnTo>
                  <a:lnTo>
                    <a:pt x="1462" y="351"/>
                  </a:lnTo>
                  <a:lnTo>
                    <a:pt x="1734" y="293"/>
                  </a:lnTo>
                  <a:lnTo>
                    <a:pt x="1734" y="293"/>
                  </a:lnTo>
                  <a:lnTo>
                    <a:pt x="2338" y="137"/>
                  </a:lnTo>
                  <a:lnTo>
                    <a:pt x="2338" y="137"/>
                  </a:lnTo>
                  <a:lnTo>
                    <a:pt x="2358" y="117"/>
                  </a:lnTo>
                  <a:lnTo>
                    <a:pt x="2377" y="98"/>
                  </a:lnTo>
                  <a:lnTo>
                    <a:pt x="2377" y="98"/>
                  </a:lnTo>
                  <a:lnTo>
                    <a:pt x="2377" y="39"/>
                  </a:lnTo>
                  <a:lnTo>
                    <a:pt x="2377" y="39"/>
                  </a:lnTo>
                  <a:lnTo>
                    <a:pt x="2338" y="0"/>
                  </a:lnTo>
                  <a:lnTo>
                    <a:pt x="2338" y="0"/>
                  </a:lnTo>
                  <a:lnTo>
                    <a:pt x="2319" y="0"/>
                  </a:lnTo>
                  <a:lnTo>
                    <a:pt x="2319" y="0"/>
                  </a:lnTo>
                  <a:lnTo>
                    <a:pt x="22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7" name="Google Shape;2277;p41"/>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8" name="Google Shape;2278;p41"/>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9" name="Google Shape;2279;p41"/>
            <p:cNvSpPr/>
            <p:nvPr/>
          </p:nvSpPr>
          <p:spPr>
            <a:xfrm>
              <a:off x="5832175" y="3126125"/>
              <a:ext cx="97425" cy="23900"/>
            </a:xfrm>
            <a:custGeom>
              <a:avLst/>
              <a:gdLst/>
              <a:ahLst/>
              <a:cxnLst/>
              <a:rect l="l" t="t" r="r" b="b"/>
              <a:pathLst>
                <a:path w="3897" h="956" fill="none" extrusionOk="0">
                  <a:moveTo>
                    <a:pt x="3780" y="0"/>
                  </a:moveTo>
                  <a:lnTo>
                    <a:pt x="3780" y="0"/>
                  </a:lnTo>
                  <a:lnTo>
                    <a:pt x="3741" y="20"/>
                  </a:lnTo>
                  <a:lnTo>
                    <a:pt x="3741" y="20"/>
                  </a:lnTo>
                  <a:lnTo>
                    <a:pt x="3741" y="20"/>
                  </a:lnTo>
                  <a:lnTo>
                    <a:pt x="3410" y="176"/>
                  </a:lnTo>
                  <a:lnTo>
                    <a:pt x="3059" y="312"/>
                  </a:lnTo>
                  <a:lnTo>
                    <a:pt x="2689" y="429"/>
                  </a:lnTo>
                  <a:lnTo>
                    <a:pt x="2338" y="526"/>
                  </a:lnTo>
                  <a:lnTo>
                    <a:pt x="2338" y="526"/>
                  </a:lnTo>
                  <a:lnTo>
                    <a:pt x="2319" y="526"/>
                  </a:lnTo>
                  <a:lnTo>
                    <a:pt x="2319" y="526"/>
                  </a:lnTo>
                  <a:lnTo>
                    <a:pt x="2299" y="526"/>
                  </a:lnTo>
                  <a:lnTo>
                    <a:pt x="2319" y="526"/>
                  </a:lnTo>
                  <a:lnTo>
                    <a:pt x="2319" y="526"/>
                  </a:lnTo>
                  <a:lnTo>
                    <a:pt x="1929" y="604"/>
                  </a:lnTo>
                  <a:lnTo>
                    <a:pt x="1539" y="643"/>
                  </a:lnTo>
                  <a:lnTo>
                    <a:pt x="1539" y="643"/>
                  </a:lnTo>
                  <a:lnTo>
                    <a:pt x="1150" y="682"/>
                  </a:lnTo>
                  <a:lnTo>
                    <a:pt x="740" y="663"/>
                  </a:lnTo>
                  <a:lnTo>
                    <a:pt x="740" y="663"/>
                  </a:lnTo>
                  <a:lnTo>
                    <a:pt x="779" y="682"/>
                  </a:lnTo>
                  <a:lnTo>
                    <a:pt x="779" y="682"/>
                  </a:lnTo>
                  <a:lnTo>
                    <a:pt x="487" y="643"/>
                  </a:lnTo>
                  <a:lnTo>
                    <a:pt x="487" y="643"/>
                  </a:lnTo>
                  <a:lnTo>
                    <a:pt x="175" y="604"/>
                  </a:lnTo>
                  <a:lnTo>
                    <a:pt x="175" y="604"/>
                  </a:lnTo>
                  <a:lnTo>
                    <a:pt x="117" y="604"/>
                  </a:lnTo>
                  <a:lnTo>
                    <a:pt x="59" y="624"/>
                  </a:lnTo>
                  <a:lnTo>
                    <a:pt x="20" y="663"/>
                  </a:lnTo>
                  <a:lnTo>
                    <a:pt x="0" y="721"/>
                  </a:lnTo>
                  <a:lnTo>
                    <a:pt x="0" y="721"/>
                  </a:lnTo>
                  <a:lnTo>
                    <a:pt x="0" y="780"/>
                  </a:lnTo>
                  <a:lnTo>
                    <a:pt x="20" y="838"/>
                  </a:lnTo>
                  <a:lnTo>
                    <a:pt x="59" y="897"/>
                  </a:lnTo>
                  <a:lnTo>
                    <a:pt x="117" y="916"/>
                  </a:lnTo>
                  <a:lnTo>
                    <a:pt x="117" y="916"/>
                  </a:lnTo>
                  <a:lnTo>
                    <a:pt x="370" y="936"/>
                  </a:lnTo>
                  <a:lnTo>
                    <a:pt x="604" y="955"/>
                  </a:lnTo>
                  <a:lnTo>
                    <a:pt x="1091" y="936"/>
                  </a:lnTo>
                  <a:lnTo>
                    <a:pt x="1578" y="877"/>
                  </a:lnTo>
                  <a:lnTo>
                    <a:pt x="2046" y="780"/>
                  </a:lnTo>
                  <a:lnTo>
                    <a:pt x="2046" y="780"/>
                  </a:lnTo>
                  <a:lnTo>
                    <a:pt x="2514" y="663"/>
                  </a:lnTo>
                  <a:lnTo>
                    <a:pt x="2981" y="507"/>
                  </a:lnTo>
                  <a:lnTo>
                    <a:pt x="3429" y="332"/>
                  </a:lnTo>
                  <a:lnTo>
                    <a:pt x="3858" y="117"/>
                  </a:lnTo>
                  <a:lnTo>
                    <a:pt x="3858" y="117"/>
                  </a:lnTo>
                  <a:lnTo>
                    <a:pt x="3877" y="98"/>
                  </a:lnTo>
                  <a:lnTo>
                    <a:pt x="3897" y="78"/>
                  </a:lnTo>
                  <a:lnTo>
                    <a:pt x="3877" y="20"/>
                  </a:lnTo>
                  <a:lnTo>
                    <a:pt x="3877" y="20"/>
                  </a:lnTo>
                  <a:lnTo>
                    <a:pt x="3858" y="0"/>
                  </a:lnTo>
                  <a:lnTo>
                    <a:pt x="3819" y="0"/>
                  </a:lnTo>
                  <a:lnTo>
                    <a:pt x="3819" y="0"/>
                  </a:lnTo>
                  <a:lnTo>
                    <a:pt x="3780"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0" name="Google Shape;2280;p41"/>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1" name="Google Shape;2281;p41"/>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9FCD6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2" name="Google Shape;2282;p41"/>
            <p:cNvSpPr/>
            <p:nvPr/>
          </p:nvSpPr>
          <p:spPr>
            <a:xfrm>
              <a:off x="5776625" y="3195775"/>
              <a:ext cx="122775" cy="23400"/>
            </a:xfrm>
            <a:custGeom>
              <a:avLst/>
              <a:gdLst/>
              <a:ahLst/>
              <a:cxnLst/>
              <a:rect l="l" t="t" r="r" b="b"/>
              <a:pathLst>
                <a:path w="4911" h="936" fill="none" extrusionOk="0">
                  <a:moveTo>
                    <a:pt x="4813" y="1"/>
                  </a:moveTo>
                  <a:lnTo>
                    <a:pt x="4813" y="1"/>
                  </a:lnTo>
                  <a:lnTo>
                    <a:pt x="3995" y="215"/>
                  </a:lnTo>
                  <a:lnTo>
                    <a:pt x="3177" y="410"/>
                  </a:lnTo>
                  <a:lnTo>
                    <a:pt x="3177" y="410"/>
                  </a:lnTo>
                  <a:lnTo>
                    <a:pt x="3196" y="390"/>
                  </a:lnTo>
                  <a:lnTo>
                    <a:pt x="3196" y="390"/>
                  </a:lnTo>
                  <a:lnTo>
                    <a:pt x="2729" y="488"/>
                  </a:lnTo>
                  <a:lnTo>
                    <a:pt x="2729" y="488"/>
                  </a:lnTo>
                  <a:lnTo>
                    <a:pt x="2183" y="566"/>
                  </a:lnTo>
                  <a:lnTo>
                    <a:pt x="2183" y="566"/>
                  </a:lnTo>
                  <a:lnTo>
                    <a:pt x="1657" y="605"/>
                  </a:lnTo>
                  <a:lnTo>
                    <a:pt x="1404" y="624"/>
                  </a:lnTo>
                  <a:lnTo>
                    <a:pt x="1131" y="605"/>
                  </a:lnTo>
                  <a:lnTo>
                    <a:pt x="1131" y="605"/>
                  </a:lnTo>
                  <a:lnTo>
                    <a:pt x="683" y="566"/>
                  </a:lnTo>
                  <a:lnTo>
                    <a:pt x="235" y="468"/>
                  </a:lnTo>
                  <a:lnTo>
                    <a:pt x="235" y="468"/>
                  </a:lnTo>
                  <a:lnTo>
                    <a:pt x="157" y="468"/>
                  </a:lnTo>
                  <a:lnTo>
                    <a:pt x="79" y="488"/>
                  </a:lnTo>
                  <a:lnTo>
                    <a:pt x="79" y="488"/>
                  </a:lnTo>
                  <a:lnTo>
                    <a:pt x="20" y="546"/>
                  </a:lnTo>
                  <a:lnTo>
                    <a:pt x="1" y="624"/>
                  </a:lnTo>
                  <a:lnTo>
                    <a:pt x="1" y="624"/>
                  </a:lnTo>
                  <a:lnTo>
                    <a:pt x="1" y="702"/>
                  </a:lnTo>
                  <a:lnTo>
                    <a:pt x="20" y="780"/>
                  </a:lnTo>
                  <a:lnTo>
                    <a:pt x="79" y="819"/>
                  </a:lnTo>
                  <a:lnTo>
                    <a:pt x="157" y="858"/>
                  </a:lnTo>
                  <a:lnTo>
                    <a:pt x="157" y="858"/>
                  </a:lnTo>
                  <a:lnTo>
                    <a:pt x="449" y="897"/>
                  </a:lnTo>
                  <a:lnTo>
                    <a:pt x="741" y="936"/>
                  </a:lnTo>
                  <a:lnTo>
                    <a:pt x="1034" y="936"/>
                  </a:lnTo>
                  <a:lnTo>
                    <a:pt x="1345" y="936"/>
                  </a:lnTo>
                  <a:lnTo>
                    <a:pt x="1638" y="916"/>
                  </a:lnTo>
                  <a:lnTo>
                    <a:pt x="1930" y="877"/>
                  </a:lnTo>
                  <a:lnTo>
                    <a:pt x="2514" y="780"/>
                  </a:lnTo>
                  <a:lnTo>
                    <a:pt x="2514" y="780"/>
                  </a:lnTo>
                  <a:lnTo>
                    <a:pt x="3099" y="644"/>
                  </a:lnTo>
                  <a:lnTo>
                    <a:pt x="3664" y="488"/>
                  </a:lnTo>
                  <a:lnTo>
                    <a:pt x="3664" y="488"/>
                  </a:lnTo>
                  <a:lnTo>
                    <a:pt x="4268" y="312"/>
                  </a:lnTo>
                  <a:lnTo>
                    <a:pt x="4872" y="137"/>
                  </a:lnTo>
                  <a:lnTo>
                    <a:pt x="4872" y="137"/>
                  </a:lnTo>
                  <a:lnTo>
                    <a:pt x="4891" y="118"/>
                  </a:lnTo>
                  <a:lnTo>
                    <a:pt x="4911" y="98"/>
                  </a:lnTo>
                  <a:lnTo>
                    <a:pt x="4911" y="40"/>
                  </a:lnTo>
                  <a:lnTo>
                    <a:pt x="4911" y="40"/>
                  </a:lnTo>
                  <a:lnTo>
                    <a:pt x="4872" y="1"/>
                  </a:lnTo>
                  <a:lnTo>
                    <a:pt x="4833" y="1"/>
                  </a:lnTo>
                  <a:lnTo>
                    <a:pt x="4833" y="1"/>
                  </a:lnTo>
                  <a:lnTo>
                    <a:pt x="4813"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3" name="Google Shape;2283;p41"/>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rgbClr val="B856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4" name="Google Shape;2284;p41"/>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5" name="Google Shape;2285;p41"/>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6" name="Google Shape;2286;p41"/>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7" name="Google Shape;2287;p41"/>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8" name="Google Shape;2288;p41"/>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9" name="Google Shape;2289;p41"/>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0" name="Google Shape;2290;p41"/>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1" name="Google Shape;2291;p41"/>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2" name="Google Shape;2292;p41"/>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3" name="Google Shape;2293;p41"/>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4" name="Google Shape;2294;p41"/>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FBAB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5" name="Google Shape;2295;p41"/>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6" name="Google Shape;2296;p41"/>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7" name="Google Shape;2297;p41"/>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8" name="Google Shape;2298;p41"/>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9" name="Google Shape;2299;p41"/>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0" name="Google Shape;2300;p41"/>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1" name="Google Shape;2301;p41"/>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2" name="Google Shape;2302;p41"/>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3" name="Google Shape;2303;p41"/>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4" name="Google Shape;2304;p41"/>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5" name="Google Shape;2305;p41"/>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6" name="Google Shape;2306;p41"/>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7" name="Google Shape;2307;p41"/>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8" name="Google Shape;2308;p41"/>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9" name="Google Shape;2309;p41"/>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0" name="Google Shape;2310;p41"/>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1" name="Google Shape;2311;p41"/>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2" name="Google Shape;2312;p41"/>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3" name="Google Shape;2313;p41"/>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4" name="Google Shape;2314;p41"/>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5" name="Google Shape;2315;p41"/>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6" name="Google Shape;2316;p41"/>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7" name="Google Shape;2317;p41"/>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8" name="Google Shape;2318;p41"/>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19" name="Google Shape;2319;p41"/>
          <p:cNvSpPr/>
          <p:nvPr/>
        </p:nvSpPr>
        <p:spPr>
          <a:xfrm rot="10800000" flipH="1">
            <a:off x="10418251" y="546885"/>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1" name="Google Shape;2321;p41">
            <a:hlinkClick r:id="" action="ppaction://hlinkshowjump?jump=nextslide"/>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22" name="Google Shape;2322;p41"/>
          <p:cNvGrpSpPr/>
          <p:nvPr/>
        </p:nvGrpSpPr>
        <p:grpSpPr>
          <a:xfrm>
            <a:off x="10813355" y="736977"/>
            <a:ext cx="427667" cy="350647"/>
            <a:chOff x="615275" y="238125"/>
            <a:chExt cx="6389450" cy="5238750"/>
          </a:xfrm>
        </p:grpSpPr>
        <p:sp>
          <p:nvSpPr>
            <p:cNvPr id="2323" name="Google Shape;2323;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4" name="Google Shape;2324;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5" name="Google Shape;2325;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6" name="Google Shape;2326;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7" name="Google Shape;2327;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8" name="Google Shape;2328;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29" name="Google Shape;2329;p41">
            <a:hlinkClick r:id="" action="ppaction://hlinkshowjump?jump=nextslide"/>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330" name="Google Shape;2330;p41"/>
          <p:cNvGrpSpPr/>
          <p:nvPr/>
        </p:nvGrpSpPr>
        <p:grpSpPr>
          <a:xfrm flipH="1">
            <a:off x="950955" y="719343"/>
            <a:ext cx="427667" cy="350647"/>
            <a:chOff x="615275" y="238125"/>
            <a:chExt cx="6389450" cy="5238750"/>
          </a:xfrm>
        </p:grpSpPr>
        <p:sp>
          <p:nvSpPr>
            <p:cNvPr id="2331" name="Google Shape;2331;p41"/>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2" name="Google Shape;2332;p41"/>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3" name="Google Shape;2333;p41"/>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4" name="Google Shape;2334;p41"/>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5" name="Google Shape;2335;p41"/>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6" name="Google Shape;2336;p41"/>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37" name="Google Shape;2337;p41">
            <a:hlinkClick r:id="" action="ppaction://hlinkshowjump?jump=previousslide"/>
          </p:cNvPr>
          <p:cNvSpPr/>
          <p:nvPr/>
        </p:nvSpPr>
        <p:spPr>
          <a:xfrm rot="-5400000">
            <a:off x="1036013" y="698100"/>
            <a:ext cx="276400" cy="428400"/>
          </a:xfrm>
          <a:prstGeom prst="triangle">
            <a:avLst>
              <a:gd name="adj" fmla="val 50000"/>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223E737C-5BA3-EC95-B02B-95F6BB594D11}"/>
              </a:ext>
            </a:extLst>
          </p:cNvPr>
          <p:cNvPicPr>
            <a:picLocks noChangeAspect="1"/>
          </p:cNvPicPr>
          <p:nvPr/>
        </p:nvPicPr>
        <p:blipFill rotWithShape="1">
          <a:blip r:embed="rId3"/>
          <a:srcRect t="13194" b="6573"/>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287198A-3357-D892-6071-19804DD97FA4}"/>
              </a:ext>
            </a:extLst>
          </p:cNvPr>
          <p:cNvPicPr>
            <a:picLocks noChangeAspect="1"/>
          </p:cNvPicPr>
          <p:nvPr/>
        </p:nvPicPr>
        <p:blipFill>
          <a:blip r:embed="rId4"/>
          <a:stretch>
            <a:fillRect/>
          </a:stretch>
        </p:blipFill>
        <p:spPr>
          <a:xfrm>
            <a:off x="-173177" y="-126324"/>
            <a:ext cx="12046740" cy="176189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44559" y="422351"/>
            <a:ext cx="10679911" cy="535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80000"/>
              </a:lnSpc>
              <a:spcBef>
                <a:spcPct val="20000"/>
              </a:spcBef>
              <a:spcAft>
                <a:spcPts val="0"/>
              </a:spcAft>
              <a:buClr>
                <a:srgbClr val="0563C1"/>
              </a:buClr>
              <a:buSzPct val="70000"/>
              <a:buFontTx/>
              <a:buNone/>
              <a:tabLst/>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1:</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Kết hợp các từ ngữ dưới đây để tạo thành câu. </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323975"/>
            <a:ext cx="11164300" cy="529590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id="{F076FFCA-FEC3-5A54-9CBE-7D5707AFF883}"/>
              </a:ext>
            </a:extLst>
          </p:cNvPr>
          <p:cNvSpPr/>
          <p:nvPr/>
        </p:nvSpPr>
        <p:spPr>
          <a:xfrm>
            <a:off x="933451" y="1638301"/>
            <a:ext cx="19526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95F241C4-52E5-A608-EB99-44884B161B6E}"/>
              </a:ext>
            </a:extLst>
          </p:cNvPr>
          <p:cNvSpPr/>
          <p:nvPr/>
        </p:nvSpPr>
        <p:spPr>
          <a:xfrm>
            <a:off x="2867026" y="1619251"/>
            <a:ext cx="7324724"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là</a:t>
            </a:r>
            <a:r>
              <a:rPr lang="en-US" sz="3200" dirty="0">
                <a:solidFill>
                  <a:srgbClr val="002060"/>
                </a:solidFill>
              </a:rPr>
              <a:t> con </a:t>
            </a:r>
            <a:r>
              <a:rPr lang="en-US" sz="3200" dirty="0" err="1">
                <a:solidFill>
                  <a:srgbClr val="002060"/>
                </a:solidFill>
              </a:rPr>
              <a:t>trưởng</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Lạc</a:t>
            </a:r>
            <a:r>
              <a:rPr lang="en-US" sz="3200" dirty="0">
                <a:solidFill>
                  <a:srgbClr val="002060"/>
                </a:solidFill>
              </a:rPr>
              <a:t> Long </a:t>
            </a:r>
            <a:r>
              <a:rPr lang="en-US" sz="3200" dirty="0" err="1">
                <a:solidFill>
                  <a:srgbClr val="002060"/>
                </a:solidFill>
              </a:rPr>
              <a:t>Quân</a:t>
            </a:r>
            <a:r>
              <a:rPr lang="en-US" sz="3200" dirty="0">
                <a:solidFill>
                  <a:srgbClr val="002060"/>
                </a:solidFill>
              </a:rPr>
              <a:t> </a:t>
            </a:r>
            <a:r>
              <a:rPr lang="en-US" sz="3200" dirty="0" err="1">
                <a:solidFill>
                  <a:srgbClr val="002060"/>
                </a:solidFill>
              </a:rPr>
              <a:t>và</a:t>
            </a:r>
            <a:r>
              <a:rPr lang="en-US" sz="3200" dirty="0">
                <a:solidFill>
                  <a:srgbClr val="002060"/>
                </a:solidFill>
              </a:rPr>
              <a:t> </a:t>
            </a:r>
            <a:r>
              <a:rPr lang="en-US" sz="3200" dirty="0" err="1">
                <a:solidFill>
                  <a:srgbClr val="002060"/>
                </a:solidFill>
              </a:rPr>
              <a:t>Âu</a:t>
            </a:r>
            <a:r>
              <a:rPr lang="en-US" sz="3200" dirty="0">
                <a:solidFill>
                  <a:srgbClr val="002060"/>
                </a:solidFill>
              </a:rPr>
              <a:t> </a:t>
            </a:r>
            <a:r>
              <a:rPr lang="en-US" sz="3200" dirty="0" err="1">
                <a:solidFill>
                  <a:srgbClr val="002060"/>
                </a:solidFill>
              </a:rPr>
              <a:t>Cơ</a:t>
            </a:r>
            <a:endParaRPr lang="en-US" sz="3200" dirty="0">
              <a:solidFill>
                <a:srgbClr val="002060"/>
              </a:solidFill>
            </a:endParaRPr>
          </a:p>
        </p:txBody>
      </p:sp>
      <p:sp>
        <p:nvSpPr>
          <p:cNvPr id="14" name="Rectangle: Rounded Corners 13">
            <a:extLst>
              <a:ext uri="{FF2B5EF4-FFF2-40B4-BE49-F238E27FC236}">
                <a16:creationId xmlns:a16="http://schemas.microsoft.com/office/drawing/2014/main" id="{6BF2D58D-186A-E009-83E6-2D0151407167}"/>
              </a:ext>
            </a:extLst>
          </p:cNvPr>
          <p:cNvSpPr/>
          <p:nvPr/>
        </p:nvSpPr>
        <p:spPr>
          <a:xfrm>
            <a:off x="561976" y="2933701"/>
            <a:ext cx="31146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Lễ</a:t>
            </a:r>
            <a:r>
              <a:rPr lang="en-US" sz="3200" dirty="0">
                <a:solidFill>
                  <a:srgbClr val="002060"/>
                </a:solidFill>
              </a:rPr>
              <a:t> </a:t>
            </a:r>
            <a:r>
              <a:rPr lang="en-US" sz="3200" dirty="0" err="1">
                <a:solidFill>
                  <a:srgbClr val="002060"/>
                </a:solidFill>
              </a:rPr>
              <a:t>hội</a:t>
            </a:r>
            <a:r>
              <a:rPr lang="en-US" sz="3200" dirty="0">
                <a:solidFill>
                  <a:srgbClr val="002060"/>
                </a:solidFill>
              </a:rPr>
              <a:t> </a:t>
            </a:r>
            <a:r>
              <a:rPr lang="en-US" sz="3200" dirty="0" err="1">
                <a:solidFill>
                  <a:srgbClr val="002060"/>
                </a:solidFill>
              </a:rPr>
              <a:t>Đền</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5" name="Rectangle: Rounded Corners 14">
            <a:extLst>
              <a:ext uri="{FF2B5EF4-FFF2-40B4-BE49-F238E27FC236}">
                <a16:creationId xmlns:a16="http://schemas.microsoft.com/office/drawing/2014/main" id="{A59B323F-986F-3980-4F89-0E0E50D02841}"/>
              </a:ext>
            </a:extLst>
          </p:cNvPr>
          <p:cNvSpPr/>
          <p:nvPr/>
        </p:nvSpPr>
        <p:spPr>
          <a:xfrm>
            <a:off x="3648076" y="2895600"/>
            <a:ext cx="8439150" cy="733425"/>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gồm</a:t>
            </a:r>
            <a:r>
              <a:rPr lang="en-US" sz="3200" dirty="0">
                <a:solidFill>
                  <a:srgbClr val="002060"/>
                </a:solidFill>
              </a:rPr>
              <a:t> </a:t>
            </a:r>
            <a:r>
              <a:rPr lang="en-US" sz="3200" dirty="0" err="1">
                <a:solidFill>
                  <a:srgbClr val="002060"/>
                </a:solidFill>
              </a:rPr>
              <a:t>nhiều</a:t>
            </a:r>
            <a:r>
              <a:rPr lang="en-US" sz="3200" dirty="0">
                <a:solidFill>
                  <a:srgbClr val="002060"/>
                </a:solidFill>
              </a:rPr>
              <a:t> </a:t>
            </a:r>
            <a:r>
              <a:rPr lang="en-US" sz="3200" dirty="0" err="1">
                <a:solidFill>
                  <a:srgbClr val="002060"/>
                </a:solidFill>
              </a:rPr>
              <a:t>hoạt</a:t>
            </a:r>
            <a:r>
              <a:rPr lang="en-US" sz="3200" dirty="0">
                <a:solidFill>
                  <a:srgbClr val="002060"/>
                </a:solidFill>
              </a:rPr>
              <a:t> </a:t>
            </a:r>
            <a:r>
              <a:rPr lang="en-US" sz="3200" dirty="0" err="1">
                <a:solidFill>
                  <a:srgbClr val="002060"/>
                </a:solidFill>
              </a:rPr>
              <a:t>động</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hoá</a:t>
            </a:r>
            <a:r>
              <a:rPr lang="en-US" sz="3200" dirty="0">
                <a:solidFill>
                  <a:srgbClr val="002060"/>
                </a:solidFill>
              </a:rPr>
              <a:t>, </a:t>
            </a:r>
            <a:r>
              <a:rPr lang="en-US" sz="3200" dirty="0" err="1">
                <a:solidFill>
                  <a:srgbClr val="002060"/>
                </a:solidFill>
              </a:rPr>
              <a:t>văn</a:t>
            </a:r>
            <a:r>
              <a:rPr lang="en-US" sz="3200" dirty="0">
                <a:solidFill>
                  <a:srgbClr val="002060"/>
                </a:solidFill>
              </a:rPr>
              <a:t> </a:t>
            </a:r>
            <a:r>
              <a:rPr lang="en-US" sz="3200" dirty="0" err="1">
                <a:solidFill>
                  <a:srgbClr val="002060"/>
                </a:solidFill>
              </a:rPr>
              <a:t>nghệ</a:t>
            </a:r>
            <a:r>
              <a:rPr lang="en-US" sz="3200" dirty="0">
                <a:solidFill>
                  <a:srgbClr val="002060"/>
                </a:solidFill>
              </a:rPr>
              <a:t> </a:t>
            </a:r>
            <a:r>
              <a:rPr lang="en-US" sz="3200" dirty="0" err="1">
                <a:solidFill>
                  <a:srgbClr val="002060"/>
                </a:solidFill>
              </a:rPr>
              <a:t>dân</a:t>
            </a:r>
            <a:r>
              <a:rPr lang="en-US" sz="3200" dirty="0">
                <a:solidFill>
                  <a:srgbClr val="002060"/>
                </a:solidFill>
              </a:rPr>
              <a:t> </a:t>
            </a:r>
            <a:r>
              <a:rPr lang="en-US" sz="3200" dirty="0" err="1">
                <a:solidFill>
                  <a:srgbClr val="002060"/>
                </a:solidFill>
              </a:rPr>
              <a:t>gian</a:t>
            </a:r>
            <a:endParaRPr lang="en-US" sz="3200" dirty="0">
              <a:solidFill>
                <a:srgbClr val="002060"/>
              </a:solidFill>
            </a:endParaRPr>
          </a:p>
        </p:txBody>
      </p:sp>
      <p:sp>
        <p:nvSpPr>
          <p:cNvPr id="16" name="Rectangle: Rounded Corners 15">
            <a:extLst>
              <a:ext uri="{FF2B5EF4-FFF2-40B4-BE49-F238E27FC236}">
                <a16:creationId xmlns:a16="http://schemas.microsoft.com/office/drawing/2014/main" id="{9CF966E0-92BE-1E03-3B48-9215FDE11264}"/>
              </a:ext>
            </a:extLst>
          </p:cNvPr>
          <p:cNvSpPr/>
          <p:nvPr/>
        </p:nvSpPr>
        <p:spPr>
          <a:xfrm>
            <a:off x="571501" y="4152901"/>
            <a:ext cx="336232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Đền</a:t>
            </a:r>
            <a:r>
              <a:rPr lang="en-US" sz="3200" dirty="0">
                <a:solidFill>
                  <a:srgbClr val="002060"/>
                </a:solidFill>
              </a:rPr>
              <a:t> </a:t>
            </a:r>
            <a:r>
              <a:rPr lang="en-US" sz="3200" dirty="0" err="1">
                <a:solidFill>
                  <a:srgbClr val="002060"/>
                </a:solidFill>
              </a:rPr>
              <a:t>thờ</a:t>
            </a:r>
            <a:r>
              <a:rPr lang="en-US" sz="3200" dirty="0">
                <a:solidFill>
                  <a:srgbClr val="002060"/>
                </a:solidFill>
              </a:rPr>
              <a:t> </a:t>
            </a:r>
            <a:r>
              <a:rPr lang="en-US" sz="3200" dirty="0" err="1">
                <a:solidFill>
                  <a:srgbClr val="002060"/>
                </a:solidFill>
              </a:rPr>
              <a:t>Vua</a:t>
            </a:r>
            <a:r>
              <a:rPr lang="en-US" sz="3200" dirty="0">
                <a:solidFill>
                  <a:srgbClr val="002060"/>
                </a:solidFill>
              </a:rPr>
              <a:t> </a:t>
            </a:r>
            <a:r>
              <a:rPr lang="en-US" sz="3200" dirty="0" err="1">
                <a:solidFill>
                  <a:srgbClr val="002060"/>
                </a:solidFill>
              </a:rPr>
              <a:t>Hùng</a:t>
            </a:r>
            <a:endParaRPr lang="en-US" sz="3200" dirty="0">
              <a:solidFill>
                <a:srgbClr val="002060"/>
              </a:solidFill>
            </a:endParaRPr>
          </a:p>
        </p:txBody>
      </p:sp>
      <p:sp>
        <p:nvSpPr>
          <p:cNvPr id="17" name="Rectangle: Rounded Corners 16">
            <a:extLst>
              <a:ext uri="{FF2B5EF4-FFF2-40B4-BE49-F238E27FC236}">
                <a16:creationId xmlns:a16="http://schemas.microsoft.com/office/drawing/2014/main" id="{5D900D64-BE97-5EA1-010E-C738C8027973}"/>
              </a:ext>
            </a:extLst>
          </p:cNvPr>
          <p:cNvSpPr/>
          <p:nvPr/>
        </p:nvSpPr>
        <p:spPr>
          <a:xfrm>
            <a:off x="3933826" y="4152900"/>
            <a:ext cx="6124574" cy="70485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2060"/>
                </a:solidFill>
              </a:rPr>
              <a:t>được</a:t>
            </a:r>
            <a:r>
              <a:rPr lang="en-US" sz="3200" dirty="0">
                <a:solidFill>
                  <a:srgbClr val="002060"/>
                </a:solidFill>
              </a:rPr>
              <a:t> </a:t>
            </a:r>
            <a:r>
              <a:rPr lang="en-US" sz="3200" dirty="0" err="1">
                <a:solidFill>
                  <a:srgbClr val="002060"/>
                </a:solidFill>
              </a:rPr>
              <a:t>xây</a:t>
            </a:r>
            <a:r>
              <a:rPr lang="en-US" sz="3200" dirty="0">
                <a:solidFill>
                  <a:srgbClr val="002060"/>
                </a:solidFill>
              </a:rPr>
              <a:t> </a:t>
            </a:r>
            <a:r>
              <a:rPr lang="en-US" sz="3200" dirty="0" err="1">
                <a:solidFill>
                  <a:srgbClr val="002060"/>
                </a:solidFill>
              </a:rPr>
              <a:t>dựng</a:t>
            </a:r>
            <a:r>
              <a:rPr lang="en-US" sz="3200" dirty="0">
                <a:solidFill>
                  <a:srgbClr val="002060"/>
                </a:solidFill>
              </a:rPr>
              <a:t> </a:t>
            </a:r>
            <a:r>
              <a:rPr lang="en-US" sz="3200" dirty="0" err="1">
                <a:solidFill>
                  <a:srgbClr val="002060"/>
                </a:solidFill>
              </a:rPr>
              <a:t>trên</a:t>
            </a:r>
            <a:r>
              <a:rPr lang="en-US" sz="3200" dirty="0">
                <a:solidFill>
                  <a:srgbClr val="002060"/>
                </a:solidFill>
              </a:rPr>
              <a:t> </a:t>
            </a:r>
            <a:r>
              <a:rPr lang="en-US" sz="3200" dirty="0" err="1">
                <a:solidFill>
                  <a:srgbClr val="002060"/>
                </a:solidFill>
              </a:rPr>
              <a:t>núi</a:t>
            </a:r>
            <a:r>
              <a:rPr lang="en-US" sz="3200" dirty="0">
                <a:solidFill>
                  <a:srgbClr val="002060"/>
                </a:solidFill>
              </a:rPr>
              <a:t> </a:t>
            </a:r>
            <a:r>
              <a:rPr lang="en-US" sz="3200" dirty="0" err="1">
                <a:solidFill>
                  <a:srgbClr val="002060"/>
                </a:solidFill>
              </a:rPr>
              <a:t>Nghĩa</a:t>
            </a:r>
            <a:r>
              <a:rPr lang="en-US" sz="3200" dirty="0">
                <a:solidFill>
                  <a:srgbClr val="002060"/>
                </a:solidFill>
              </a:rPr>
              <a:t> </a:t>
            </a:r>
            <a:r>
              <a:rPr lang="en-US" sz="3200" dirty="0" err="1">
                <a:solidFill>
                  <a:srgbClr val="002060"/>
                </a:solidFill>
              </a:rPr>
              <a:t>Lĩnh</a:t>
            </a:r>
            <a:endParaRPr lang="en-US" sz="3200" dirty="0">
              <a:solidFill>
                <a:srgbClr val="002060"/>
              </a:solidFill>
            </a:endParaRPr>
          </a:p>
        </p:txBody>
      </p:sp>
    </p:spTree>
    <p:extLst>
      <p:ext uri="{BB962C8B-B14F-4D97-AF65-F5344CB8AC3E}">
        <p14:creationId xmlns:p14="http://schemas.microsoft.com/office/powerpoint/2010/main" val="18492284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14" grpId="0" animBg="1"/>
      <p:bldP spid="15"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2:</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Xác định chủ ngữ, vị ngữ của các câu trong đoạn văn dưới đây:</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421240" y="1676401"/>
            <a:ext cx="11164300" cy="3181350"/>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800100" y="1914525"/>
            <a:ext cx="10429875" cy="255454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   </a:t>
            </a:r>
            <a:r>
              <a:rPr lang="vi-VN" sz="3200" b="0" i="0" dirty="0">
                <a:solidFill>
                  <a:srgbClr val="000000"/>
                </a:solidFill>
                <a:effectLst/>
                <a:latin typeface="Cambria" panose="02040503050406030204" pitchFamily="18" charset="0"/>
                <a:ea typeface="Cambria" panose="02040503050406030204" pitchFamily="18" charset="0"/>
              </a:rPr>
              <a:t>Lý Thường Kiệt là danh tướng Việt Nam thế kỉ XI. Tên tuổi của ông gắn với chiến thắng chống quân xâm lược nhà Tống. Tương truyền, ông cũng là tác giả bài thơ </a:t>
            </a:r>
            <a:r>
              <a:rPr lang="vi-VN" sz="3200" b="0" i="1" dirty="0">
                <a:solidFill>
                  <a:srgbClr val="000000"/>
                </a:solidFill>
                <a:effectLst/>
                <a:latin typeface="Cambria" panose="02040503050406030204" pitchFamily="18" charset="0"/>
                <a:ea typeface="Cambria" panose="02040503050406030204" pitchFamily="18" charset="0"/>
              </a:rPr>
              <a:t>Sông núi nước Nam</a:t>
            </a:r>
            <a:r>
              <a:rPr lang="vi-VN" sz="3200" b="0" i="0" dirty="0">
                <a:solidFill>
                  <a:srgbClr val="000000"/>
                </a:solidFill>
                <a:effectLst/>
                <a:latin typeface="Cambria" panose="02040503050406030204" pitchFamily="18" charset="0"/>
                <a:ea typeface="Cambria" panose="02040503050406030204" pitchFamily="18" charset="0"/>
              </a:rPr>
              <a:t>. Bài thơ được xem như bản Tuyên ngôn Độc lập đầu tiên của nước ta. </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837177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pSp>
        <p:nvGrpSpPr>
          <p:cNvPr id="2" name="Group 1">
            <a:extLst>
              <a:ext uri="{FF2B5EF4-FFF2-40B4-BE49-F238E27FC236}">
                <a16:creationId xmlns:a16="http://schemas.microsoft.com/office/drawing/2014/main" id="{E6EAABA8-4801-888A-17DB-AB6A19FB8422}"/>
              </a:ext>
            </a:extLst>
          </p:cNvPr>
          <p:cNvGrpSpPr/>
          <p:nvPr/>
        </p:nvGrpSpPr>
        <p:grpSpPr>
          <a:xfrm>
            <a:off x="526016" y="3424101"/>
            <a:ext cx="4278451" cy="2175001"/>
            <a:chOff x="892354" y="3758439"/>
            <a:chExt cx="4278451" cy="2175001"/>
          </a:xfrm>
        </p:grpSpPr>
        <p:pic>
          <p:nvPicPr>
            <p:cNvPr id="11" name="Picture 9">
              <a:extLst>
                <a:ext uri="{FF2B5EF4-FFF2-40B4-BE49-F238E27FC236}">
                  <a16:creationId xmlns:a16="http://schemas.microsoft.com/office/drawing/2014/main" id="{5F331FCD-D5DF-A1D5-81BC-AC37338ED6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16FBA505-3A97-7EDF-D96B-63C29929D90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3" name="Rectangle: Rounded Corners 12">
            <a:extLst>
              <a:ext uri="{FF2B5EF4-FFF2-40B4-BE49-F238E27FC236}">
                <a16:creationId xmlns:a16="http://schemas.microsoft.com/office/drawing/2014/main" id="{8C6DE2F7-604D-9607-F7C4-845CD2A3F58A}"/>
              </a:ext>
            </a:extLst>
          </p:cNvPr>
          <p:cNvSpPr/>
          <p:nvPr/>
        </p:nvSpPr>
        <p:spPr>
          <a:xfrm>
            <a:off x="5289905" y="551272"/>
            <a:ext cx="4682769" cy="105823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002060"/>
                </a:solidFill>
                <a:latin typeface="Cambria" panose="02040503050406030204" pitchFamily="18" charset="0"/>
                <a:ea typeface="Cambria" panose="02040503050406030204" pitchFamily="18" charset="0"/>
              </a:rPr>
              <a:t>Hoàn </a:t>
            </a:r>
            <a:r>
              <a:rPr lang="en-US" sz="4000" b="1" dirty="0" err="1">
                <a:solidFill>
                  <a:srgbClr val="002060"/>
                </a:solidFill>
                <a:latin typeface="Cambria" panose="02040503050406030204" pitchFamily="18" charset="0"/>
                <a:ea typeface="Cambria" panose="02040503050406030204" pitchFamily="18" charset="0"/>
              </a:rPr>
              <a:t>thành</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bảng</a:t>
            </a:r>
            <a:endParaRPr lang="en-US" sz="4000" b="1" dirty="0">
              <a:solidFill>
                <a:srgbClr val="002060"/>
              </a:solidFill>
              <a:latin typeface="Cambria" panose="02040503050406030204" pitchFamily="18" charset="0"/>
              <a:ea typeface="Cambria" panose="02040503050406030204" pitchFamily="18" charset="0"/>
            </a:endParaRPr>
          </a:p>
        </p:txBody>
      </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3612967961"/>
              </p:ext>
            </p:extLst>
          </p:nvPr>
        </p:nvGraphicFramePr>
        <p:xfrm>
          <a:off x="5098415" y="1949195"/>
          <a:ext cx="5179060" cy="3173518"/>
        </p:xfrm>
        <a:graphic>
          <a:graphicData uri="http://schemas.openxmlformats.org/drawingml/2006/table">
            <a:tbl>
              <a:tblPr firstRow="1" firstCol="1" bandRow="1">
                <a:tableStyleId>{93296810-A885-4BE3-A3E7-6D5BEEA58F35}</a:tableStyleId>
              </a:tblPr>
              <a:tblGrid>
                <a:gridCol w="1927936">
                  <a:extLst>
                    <a:ext uri="{9D8B030D-6E8A-4147-A177-3AD203B41FA5}">
                      <a16:colId xmlns:a16="http://schemas.microsoft.com/office/drawing/2014/main" val="1689028334"/>
                    </a:ext>
                  </a:extLst>
                </a:gridCol>
                <a:gridCol w="3251124">
                  <a:extLst>
                    <a:ext uri="{9D8B030D-6E8A-4147-A177-3AD203B41FA5}">
                      <a16:colId xmlns:a16="http://schemas.microsoft.com/office/drawing/2014/main" val="354079266"/>
                    </a:ext>
                  </a:extLst>
                </a:gridCol>
              </a:tblGrid>
              <a:tr h="398225">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341442">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70893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341442">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70893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Tree>
    <p:extLst>
      <p:ext uri="{BB962C8B-B14F-4D97-AF65-F5344CB8AC3E}">
        <p14:creationId xmlns:p14="http://schemas.microsoft.com/office/powerpoint/2010/main" val="1721254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9" name="Group 8">
            <a:extLst>
              <a:ext uri="{FF2B5EF4-FFF2-40B4-BE49-F238E27FC236}">
                <a16:creationId xmlns:a16="http://schemas.microsoft.com/office/drawing/2014/main" id="{29572C31-C6B1-49BD-8FAB-39C0FF69283D}"/>
              </a:ext>
            </a:extLst>
          </p:cNvPr>
          <p:cNvGrpSpPr/>
          <p:nvPr/>
        </p:nvGrpSpPr>
        <p:grpSpPr>
          <a:xfrm>
            <a:off x="324830" y="247650"/>
            <a:ext cx="11397983" cy="6091407"/>
            <a:chOff x="397008" y="1469138"/>
            <a:chExt cx="11397983" cy="4854789"/>
          </a:xfrm>
        </p:grpSpPr>
        <p:sp>
          <p:nvSpPr>
            <p:cNvPr id="7" name="Rectangle: Rounded Corners 6">
              <a:extLst>
                <a:ext uri="{FF2B5EF4-FFF2-40B4-BE49-F238E27FC236}">
                  <a16:creationId xmlns:a16="http://schemas.microsoft.com/office/drawing/2014/main" id="{90D648AF-DD13-4F48-821A-46D93446107A}"/>
                </a:ext>
              </a:extLst>
            </p:cNvPr>
            <p:cNvSpPr/>
            <p:nvPr/>
          </p:nvSpPr>
          <p:spPr>
            <a:xfrm>
              <a:off x="397008" y="1469138"/>
              <a:ext cx="11397983" cy="4854789"/>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F72E232-17EE-4EDB-B1DC-65AC917EF001}"/>
                </a:ext>
              </a:extLst>
            </p:cNvPr>
            <p:cNvSpPr txBox="1"/>
            <p:nvPr/>
          </p:nvSpPr>
          <p:spPr>
            <a:xfrm>
              <a:off x="678095" y="1872036"/>
              <a:ext cx="10849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grpSp>
      <p:graphicFrame>
        <p:nvGraphicFramePr>
          <p:cNvPr id="14" name="Table 13">
            <a:extLst>
              <a:ext uri="{FF2B5EF4-FFF2-40B4-BE49-F238E27FC236}">
                <a16:creationId xmlns:a16="http://schemas.microsoft.com/office/drawing/2014/main" id="{3DB0CD23-5246-4A1C-9552-AC37BAB32600}"/>
              </a:ext>
            </a:extLst>
          </p:cNvPr>
          <p:cNvGraphicFramePr>
            <a:graphicFrameLocks noGrp="1"/>
          </p:cNvGraphicFramePr>
          <p:nvPr>
            <p:extLst>
              <p:ext uri="{D42A27DB-BD31-4B8C-83A1-F6EECF244321}">
                <p14:modId xmlns:p14="http://schemas.microsoft.com/office/powerpoint/2010/main" val="940471128"/>
              </p:ext>
            </p:extLst>
          </p:nvPr>
        </p:nvGraphicFramePr>
        <p:xfrm>
          <a:off x="1524000" y="676275"/>
          <a:ext cx="9801225" cy="4832238"/>
        </p:xfrm>
        <a:graphic>
          <a:graphicData uri="http://schemas.openxmlformats.org/drawingml/2006/table">
            <a:tbl>
              <a:tblPr firstRow="1" firstCol="1" bandRow="1">
                <a:tableStyleId>{93296810-A885-4BE3-A3E7-6D5BEEA58F35}</a:tableStyleId>
              </a:tblPr>
              <a:tblGrid>
                <a:gridCol w="3648564">
                  <a:extLst>
                    <a:ext uri="{9D8B030D-6E8A-4147-A177-3AD203B41FA5}">
                      <a16:colId xmlns:a16="http://schemas.microsoft.com/office/drawing/2014/main" val="1689028334"/>
                    </a:ext>
                  </a:extLst>
                </a:gridCol>
                <a:gridCol w="6152661">
                  <a:extLst>
                    <a:ext uri="{9D8B030D-6E8A-4147-A177-3AD203B41FA5}">
                      <a16:colId xmlns:a16="http://schemas.microsoft.com/office/drawing/2014/main" val="354079266"/>
                    </a:ext>
                  </a:extLst>
                </a:gridCol>
              </a:tblGrid>
              <a:tr h="666750">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Chủ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Vị ngữ</a:t>
                      </a: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52378804"/>
                  </a:ext>
                </a:extLst>
              </a:tr>
              <a:tr h="892285">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5071392"/>
                  </a:ext>
                </a:extLst>
              </a:tr>
              <a:tr h="1190459">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99820171"/>
                  </a:ext>
                </a:extLst>
              </a:tr>
              <a:tr h="892285">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57809816"/>
                  </a:ext>
                </a:extLst>
              </a:tr>
              <a:tr h="1190459">
                <a:tc>
                  <a:txBody>
                    <a:bodyPr/>
                    <a:lstStyle/>
                    <a:p>
                      <a:pPr marL="0" marR="0" algn="ctr">
                        <a:lnSpc>
                          <a:spcPct val="120000"/>
                        </a:lnSpc>
                        <a:spcBef>
                          <a:spcPts val="0"/>
                        </a:spcBef>
                        <a:spcAft>
                          <a:spcPts val="0"/>
                        </a:spcAft>
                      </a:pPr>
                      <a:endParaRPr lang="en-US" sz="320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8275976"/>
                  </a:ext>
                </a:extLst>
              </a:tr>
            </a:tbl>
          </a:graphicData>
        </a:graphic>
      </p:graphicFrame>
      <p:sp>
        <p:nvSpPr>
          <p:cNvPr id="4" name="TextBox 3">
            <a:extLst>
              <a:ext uri="{FF2B5EF4-FFF2-40B4-BE49-F238E27FC236}">
                <a16:creationId xmlns:a16="http://schemas.microsoft.com/office/drawing/2014/main" id="{65CEC790-B2AD-03DA-1D14-D7AD5155B9E8}"/>
              </a:ext>
            </a:extLst>
          </p:cNvPr>
          <p:cNvSpPr txBox="1"/>
          <p:nvPr/>
        </p:nvSpPr>
        <p:spPr>
          <a:xfrm>
            <a:off x="1771650" y="1476375"/>
            <a:ext cx="3219450" cy="584775"/>
          </a:xfrm>
          <a:prstGeom prst="rect">
            <a:avLst/>
          </a:prstGeom>
          <a:noFill/>
        </p:spPr>
        <p:txBody>
          <a:bodyPr wrap="square" rtlCol="0">
            <a:spAutoFit/>
          </a:bodyPr>
          <a:lstStyle/>
          <a:p>
            <a:r>
              <a:rPr lang="nl-NL" sz="3200" dirty="0">
                <a:effectLst/>
                <a:latin typeface="Cambria" panose="02040503050406030204" pitchFamily="18" charset="0"/>
                <a:ea typeface="Cambria" panose="02040503050406030204" pitchFamily="18" charset="0"/>
              </a:rPr>
              <a:t>Lý Thường Kiệt</a:t>
            </a:r>
            <a:endParaRPr lang="en-US" sz="3200"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03F3EE0F-3E5B-EDE2-3458-A7BB5AC650ED}"/>
              </a:ext>
            </a:extLst>
          </p:cNvPr>
          <p:cNvSpPr txBox="1"/>
          <p:nvPr/>
        </p:nvSpPr>
        <p:spPr>
          <a:xfrm>
            <a:off x="5200649" y="1447800"/>
            <a:ext cx="6162675" cy="584775"/>
          </a:xfrm>
          <a:prstGeom prst="rect">
            <a:avLst/>
          </a:prstGeom>
          <a:noFill/>
        </p:spPr>
        <p:txBody>
          <a:bodyPr wrap="square" rtlCol="0">
            <a:spAutoFit/>
          </a:bodyPr>
          <a:lstStyle/>
          <a:p>
            <a:r>
              <a:rPr lang="vi-VN" sz="3200" dirty="0">
                <a:latin typeface="Cambria" panose="02040503050406030204" pitchFamily="18" charset="0"/>
                <a:ea typeface="Cambria" panose="02040503050406030204" pitchFamily="18" charset="0"/>
              </a:rPr>
              <a:t>là danh tướng Việt Nam thế kỉ XI</a:t>
            </a:r>
            <a:endParaRPr lang="en-US" sz="3200" dirty="0">
              <a:latin typeface="Cambria" panose="02040503050406030204" pitchFamily="18" charset="0"/>
              <a:ea typeface="Cambria" panose="02040503050406030204" pitchFamily="18" charset="0"/>
            </a:endParaRPr>
          </a:p>
        </p:txBody>
      </p:sp>
      <p:sp>
        <p:nvSpPr>
          <p:cNvPr id="15" name="TextBox 14">
            <a:extLst>
              <a:ext uri="{FF2B5EF4-FFF2-40B4-BE49-F238E27FC236}">
                <a16:creationId xmlns:a16="http://schemas.microsoft.com/office/drawing/2014/main" id="{E3E5FBAD-54CD-4FEC-981D-9A170B12D87E}"/>
              </a:ext>
            </a:extLst>
          </p:cNvPr>
          <p:cNvSpPr txBox="1"/>
          <p:nvPr/>
        </p:nvSpPr>
        <p:spPr>
          <a:xfrm>
            <a:off x="1771650" y="2543175"/>
            <a:ext cx="3219450" cy="584775"/>
          </a:xfrm>
          <a:prstGeom prst="rect">
            <a:avLst/>
          </a:prstGeom>
          <a:noFill/>
        </p:spPr>
        <p:txBody>
          <a:bodyPr wrap="square" rtlCol="0">
            <a:spAutoFit/>
          </a:bodyPr>
          <a:lstStyle/>
          <a:p>
            <a:r>
              <a:rPr lang="nl-NL" sz="3200" dirty="0">
                <a:latin typeface="Cambria" panose="02040503050406030204" pitchFamily="18" charset="0"/>
                <a:ea typeface="Cambria" panose="02040503050406030204" pitchFamily="18" charset="0"/>
              </a:rPr>
              <a:t>Tên tuổi của ông</a:t>
            </a:r>
            <a:endParaRPr lang="en-US" sz="3200"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2608FC63-D88B-9A4D-0D14-7D1D5FF53020}"/>
              </a:ext>
            </a:extLst>
          </p:cNvPr>
          <p:cNvSpPr txBox="1"/>
          <p:nvPr/>
        </p:nvSpPr>
        <p:spPr>
          <a:xfrm>
            <a:off x="5267325" y="22383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gắn với chiến thắng chống quân xâm lược nhà Tống</a:t>
            </a:r>
            <a:endParaRPr lang="en-US" sz="3200"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6B028AA-447C-9E7F-139D-77703AA5D7B5}"/>
              </a:ext>
            </a:extLst>
          </p:cNvPr>
          <p:cNvSpPr txBox="1"/>
          <p:nvPr/>
        </p:nvSpPr>
        <p:spPr>
          <a:xfrm>
            <a:off x="1762125" y="360997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Ông</a:t>
            </a:r>
            <a:endParaRPr lang="en-US" sz="3200"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6A29800E-8CD1-1A45-C435-B7C6FE4B84CC}"/>
              </a:ext>
            </a:extLst>
          </p:cNvPr>
          <p:cNvSpPr txBox="1"/>
          <p:nvPr/>
        </p:nvSpPr>
        <p:spPr>
          <a:xfrm>
            <a:off x="5257800" y="330517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cũng là tác giả bài thơ Sông núi nước Nam</a:t>
            </a:r>
            <a:endParaRPr lang="en-US" sz="3200"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3EA36E8E-820B-C855-2299-85CCA76E0E39}"/>
              </a:ext>
            </a:extLst>
          </p:cNvPr>
          <p:cNvSpPr txBox="1"/>
          <p:nvPr/>
        </p:nvSpPr>
        <p:spPr>
          <a:xfrm>
            <a:off x="1733550" y="4619625"/>
            <a:ext cx="3219450" cy="584775"/>
          </a:xfrm>
          <a:prstGeom prst="rect">
            <a:avLst/>
          </a:prstGeom>
          <a:noFill/>
        </p:spPr>
        <p:txBody>
          <a:bodyPr wrap="square" rtlCol="0">
            <a:spAutoFit/>
          </a:bodyPr>
          <a:lstStyle/>
          <a:p>
            <a:pPr algn="ctr"/>
            <a:r>
              <a:rPr lang="nl-NL" sz="3200" dirty="0">
                <a:latin typeface="Cambria" panose="02040503050406030204" pitchFamily="18" charset="0"/>
                <a:ea typeface="Cambria" panose="02040503050406030204" pitchFamily="18" charset="0"/>
              </a:rPr>
              <a:t>Bài thơ</a:t>
            </a:r>
            <a:endParaRPr lang="en-US" sz="3200" dirty="0">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4699B0C2-ACF4-E5BE-2406-F4EADC0AABD7}"/>
              </a:ext>
            </a:extLst>
          </p:cNvPr>
          <p:cNvSpPr txBox="1"/>
          <p:nvPr/>
        </p:nvSpPr>
        <p:spPr>
          <a:xfrm>
            <a:off x="5229225" y="4314825"/>
            <a:ext cx="6029326"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được xem là bản Tuyên ngôn Độc lập đầu tiên của nước ta</a:t>
            </a:r>
            <a:endParaRPr lang="en-US"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94066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barn(inVertical)">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5" grpId="0"/>
      <p:bldP spid="16" grpId="0"/>
      <p:bldP spid="17" grpId="0"/>
      <p:bldP spid="18"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2640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3:</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Dựa vào tranh, đặt câu có những loại vị ngữ sau:</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a. Vị ngữ nêu hoạt động, trạng thái.</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b. Vị ngữ nêu đặc điểm.</a:t>
            </a:r>
          </a:p>
          <a:p>
            <a:pPr lvl="0">
              <a:spcBef>
                <a:spcPct val="20000"/>
              </a:spcBef>
              <a:buClr>
                <a:srgbClr val="0563C1"/>
              </a:buClr>
              <a:buSzPct val="70000"/>
              <a:defRPr/>
            </a:pP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c. Vị ngữ giới thiệu, nhận xét.</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13B7FB22-D801-48CC-A1AD-2B84D03183B6}"/>
              </a:ext>
            </a:extLst>
          </p:cNvPr>
          <p:cNvPicPr>
            <a:picLocks noChangeAspect="1"/>
          </p:cNvPicPr>
          <p:nvPr/>
        </p:nvPicPr>
        <p:blipFill>
          <a:blip r:embed="rId6"/>
          <a:stretch>
            <a:fillRect/>
          </a:stretch>
        </p:blipFill>
        <p:spPr>
          <a:xfrm>
            <a:off x="3426835" y="2847976"/>
            <a:ext cx="5650490" cy="3071812"/>
          </a:xfrm>
          <a:prstGeom prst="rect">
            <a:avLst/>
          </a:prstGeom>
        </p:spPr>
      </p:pic>
    </p:spTree>
    <p:extLst>
      <p:ext uri="{BB962C8B-B14F-4D97-AF65-F5344CB8AC3E}">
        <p14:creationId xmlns:p14="http://schemas.microsoft.com/office/powerpoint/2010/main" val="76505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40" name="任意多边形 27">
            <a:extLst>
              <a:ext uri="{FF2B5EF4-FFF2-40B4-BE49-F238E27FC236}">
                <a16:creationId xmlns:a16="http://schemas.microsoft.com/office/drawing/2014/main" id="{F9DABD06-A78B-48EC-993A-5B03D520B5F6}"/>
              </a:ext>
            </a:extLst>
          </p:cNvPr>
          <p:cNvSpPr/>
          <p:nvPr/>
        </p:nvSpPr>
        <p:spPr>
          <a:xfrm>
            <a:off x="10530444" y="2117410"/>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41" name="任意多边形 10">
            <a:extLst>
              <a:ext uri="{FF2B5EF4-FFF2-40B4-BE49-F238E27FC236}">
                <a16:creationId xmlns:a16="http://schemas.microsoft.com/office/drawing/2014/main" id="{F686E58C-FC60-433E-86D4-D5731BFD9F3E}"/>
              </a:ext>
            </a:extLst>
          </p:cNvPr>
          <p:cNvSpPr/>
          <p:nvPr/>
        </p:nvSpPr>
        <p:spPr>
          <a:xfrm>
            <a:off x="11163203" y="278812"/>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2"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69565" y="891400"/>
            <a:ext cx="1701282" cy="1701282"/>
          </a:xfrm>
          <a:prstGeom prst="rect">
            <a:avLst/>
          </a:prstGeom>
        </p:spPr>
      </p:pic>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grpSp>
        <p:nvGrpSpPr>
          <p:cNvPr id="12" name="Group 11">
            <a:extLst>
              <a:ext uri="{FF2B5EF4-FFF2-40B4-BE49-F238E27FC236}">
                <a16:creationId xmlns:a16="http://schemas.microsoft.com/office/drawing/2014/main" id="{0458B107-AE7C-4C4C-9F3D-FBD31A53D505}"/>
              </a:ext>
            </a:extLst>
          </p:cNvPr>
          <p:cNvGrpSpPr/>
          <p:nvPr/>
        </p:nvGrpSpPr>
        <p:grpSpPr>
          <a:xfrm>
            <a:off x="2466975" y="446750"/>
            <a:ext cx="8349854" cy="1629700"/>
            <a:chOff x="2490627" y="2326130"/>
            <a:chExt cx="8792927" cy="3623537"/>
          </a:xfrm>
        </p:grpSpPr>
        <p:sp>
          <p:nvSpPr>
            <p:cNvPr id="14" name="Rectangle: Rounded Corners 13">
              <a:extLst>
                <a:ext uri="{FF2B5EF4-FFF2-40B4-BE49-F238E27FC236}">
                  <a16:creationId xmlns:a16="http://schemas.microsoft.com/office/drawing/2014/main" id="{A0A3D3E0-593D-411F-93F3-C09AE5488B1C}"/>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DED8B78B-5506-4762-B901-B8F7504394CA}"/>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hoạt động, trạng thái.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đang hành quân.</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30CC0D1F-D77F-F5EC-2935-E901D40434E3}"/>
              </a:ext>
            </a:extLst>
          </p:cNvPr>
          <p:cNvGrpSpPr/>
          <p:nvPr/>
        </p:nvGrpSpPr>
        <p:grpSpPr>
          <a:xfrm>
            <a:off x="3448050" y="2361275"/>
            <a:ext cx="8349854" cy="1448725"/>
            <a:chOff x="2490627" y="2326130"/>
            <a:chExt cx="8792927" cy="3623537"/>
          </a:xfrm>
        </p:grpSpPr>
        <p:sp>
          <p:nvSpPr>
            <p:cNvPr id="13" name="Rectangle: Rounded Corners 12">
              <a:extLst>
                <a:ext uri="{FF2B5EF4-FFF2-40B4-BE49-F238E27FC236}">
                  <a16:creationId xmlns:a16="http://schemas.microsoft.com/office/drawing/2014/main" id="{1305B195-34F1-72D6-70EE-C30CD0F537EB}"/>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BC314E20-A770-4A0B-DAE9-81CE33ABB033}"/>
                </a:ext>
              </a:extLst>
            </p:cNvPr>
            <p:cNvSpPr txBox="1"/>
            <p:nvPr/>
          </p:nvSpPr>
          <p:spPr>
            <a:xfrm>
              <a:off x="2678655" y="2476277"/>
              <a:ext cx="8604899" cy="2668857"/>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nêu đặc điểm.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Các chú bộ đội rất vui vẻ.</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11F3F43F-8A0F-D8A9-C4F7-51AAC1C4C93B}"/>
              </a:ext>
            </a:extLst>
          </p:cNvPr>
          <p:cNvGrpSpPr/>
          <p:nvPr/>
        </p:nvGrpSpPr>
        <p:grpSpPr>
          <a:xfrm>
            <a:off x="3533775" y="4161500"/>
            <a:ext cx="8349854" cy="1448725"/>
            <a:chOff x="2490627" y="2326130"/>
            <a:chExt cx="8792927" cy="3623537"/>
          </a:xfrm>
        </p:grpSpPr>
        <p:sp>
          <p:nvSpPr>
            <p:cNvPr id="18" name="Rectangle: Rounded Corners 17">
              <a:extLst>
                <a:ext uri="{FF2B5EF4-FFF2-40B4-BE49-F238E27FC236}">
                  <a16:creationId xmlns:a16="http://schemas.microsoft.com/office/drawing/2014/main" id="{682D9E41-8FA6-D28F-1F87-8E6B02D059ED}"/>
                </a:ext>
              </a:extLst>
            </p:cNvPr>
            <p:cNvSpPr/>
            <p:nvPr/>
          </p:nvSpPr>
          <p:spPr>
            <a:xfrm>
              <a:off x="2490627" y="2326130"/>
              <a:ext cx="8792927" cy="3623537"/>
            </a:xfrm>
            <a:prstGeom prst="roundRect">
              <a:avLst/>
            </a:prstGeom>
            <a:solidFill>
              <a:schemeClr val="bg1"/>
            </a:solidFill>
            <a:ln w="19050">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65E9FA3C-3D37-19F1-2815-549FDD3CFAAA}"/>
                </a:ext>
              </a:extLst>
            </p:cNvPr>
            <p:cNvSpPr txBox="1"/>
            <p:nvPr/>
          </p:nvSpPr>
          <p:spPr>
            <a:xfrm>
              <a:off x="2678655" y="2476276"/>
              <a:ext cx="8604899" cy="3002251"/>
            </a:xfrm>
            <a:prstGeom prst="rect">
              <a:avLst/>
            </a:prstGeom>
            <a:noFill/>
          </p:spPr>
          <p:txBody>
            <a:bodyPr wrap="square" rtlCol="0">
              <a:spAutoFit/>
            </a:bodyPr>
            <a:lstStyle/>
            <a:p>
              <a:pPr algn="ctr">
                <a:defRPr/>
              </a:pPr>
              <a:r>
                <a:rPr lang="vi-VN"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Vị ngữ giới thiệu, nhận xét.</a:t>
              </a:r>
              <a:endParaRPr lang="en-US" alt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algn="ctr">
                <a:defRPr/>
              </a:pPr>
              <a:r>
                <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=&gt; </a:t>
              </a: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Họ là những người lính Cụ Hồ.</a:t>
              </a:r>
              <a:endPar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3629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randombar(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36370" y="490552"/>
            <a:ext cx="10522130" cy="4719623"/>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 name="connsiteX0" fmla="*/ 0 w 9761730"/>
                        <a:gd name="connsiteY0" fmla="*/ 736615 h 4419600"/>
                        <a:gd name="connsiteX1" fmla="*/ 233287 w 9761730"/>
                        <a:gd name="connsiteY1" fmla="*/ 0 h 4419600"/>
                        <a:gd name="connsiteX2" fmla="*/ 9528442 w 9761730"/>
                        <a:gd name="connsiteY2" fmla="*/ 0 h 4419600"/>
                        <a:gd name="connsiteX3" fmla="*/ 9761730 w 9761730"/>
                        <a:gd name="connsiteY3" fmla="*/ 736615 h 4419600"/>
                        <a:gd name="connsiteX4" fmla="*/ 9761730 w 9761730"/>
                        <a:gd name="connsiteY4" fmla="*/ 3682984 h 4419600"/>
                        <a:gd name="connsiteX5" fmla="*/ 9528442 w 9761730"/>
                        <a:gd name="connsiteY5" fmla="*/ 4419600 h 4419600"/>
                        <a:gd name="connsiteX6" fmla="*/ 233287 w 9761730"/>
                        <a:gd name="connsiteY6" fmla="*/ 4419600 h 4419600"/>
                        <a:gd name="connsiteX7" fmla="*/ 0 w 9761730"/>
                        <a:gd name="connsiteY7" fmla="*/ 3682984 h 4419600"/>
                        <a:gd name="connsiteX8" fmla="*/ 0 w 9761730"/>
                        <a:gd name="connsiteY8" fmla="*/ 736615 h 441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4419600" fill="none" extrusionOk="0">
                          <a:moveTo>
                            <a:pt x="0" y="736615"/>
                          </a:moveTo>
                          <a:cubicBezTo>
                            <a:pt x="-7612" y="323918"/>
                            <a:pt x="133759" y="66880"/>
                            <a:pt x="233287" y="0"/>
                          </a:cubicBezTo>
                          <a:cubicBezTo>
                            <a:pt x="4900183" y="-304805"/>
                            <a:pt x="8072016" y="-255053"/>
                            <a:pt x="9528442" y="0"/>
                          </a:cubicBezTo>
                          <a:cubicBezTo>
                            <a:pt x="9628842" y="-14794"/>
                            <a:pt x="9803700" y="241686"/>
                            <a:pt x="9761730" y="736615"/>
                          </a:cubicBezTo>
                          <a:cubicBezTo>
                            <a:pt x="9843016" y="1579954"/>
                            <a:pt x="9794149" y="2544304"/>
                            <a:pt x="9761730" y="3682984"/>
                          </a:cubicBezTo>
                          <a:cubicBezTo>
                            <a:pt x="9725577" y="4057905"/>
                            <a:pt x="9649864" y="4365751"/>
                            <a:pt x="9528442" y="4419600"/>
                          </a:cubicBezTo>
                          <a:cubicBezTo>
                            <a:pt x="6809991" y="3525155"/>
                            <a:pt x="2340267" y="5053038"/>
                            <a:pt x="233287" y="4419600"/>
                          </a:cubicBezTo>
                          <a:cubicBezTo>
                            <a:pt x="42550" y="4466045"/>
                            <a:pt x="-8815" y="4173391"/>
                            <a:pt x="0" y="3682984"/>
                          </a:cubicBezTo>
                          <a:cubicBezTo>
                            <a:pt x="-87895" y="3045378"/>
                            <a:pt x="27739" y="1305184"/>
                            <a:pt x="0" y="736615"/>
                          </a:cubicBezTo>
                          <a:close/>
                        </a:path>
                        <a:path w="9761730" h="4419600" stroke="0" extrusionOk="0">
                          <a:moveTo>
                            <a:pt x="0" y="736615"/>
                          </a:moveTo>
                          <a:cubicBezTo>
                            <a:pt x="-12488" y="256569"/>
                            <a:pt x="97930" y="-56650"/>
                            <a:pt x="233287" y="0"/>
                          </a:cubicBezTo>
                          <a:cubicBezTo>
                            <a:pt x="1316326" y="-852850"/>
                            <a:pt x="6470779" y="-269472"/>
                            <a:pt x="9528442" y="0"/>
                          </a:cubicBezTo>
                          <a:cubicBezTo>
                            <a:pt x="9666698" y="-37011"/>
                            <a:pt x="9791354" y="378044"/>
                            <a:pt x="9761730" y="736615"/>
                          </a:cubicBezTo>
                          <a:cubicBezTo>
                            <a:pt x="9659906" y="2147620"/>
                            <a:pt x="9753937" y="2709066"/>
                            <a:pt x="9761730" y="3682984"/>
                          </a:cubicBezTo>
                          <a:cubicBezTo>
                            <a:pt x="9780633" y="4142945"/>
                            <a:pt x="9670084" y="4411235"/>
                            <a:pt x="9528442" y="4419600"/>
                          </a:cubicBezTo>
                          <a:cubicBezTo>
                            <a:pt x="6067591" y="4815132"/>
                            <a:pt x="3570229" y="4134922"/>
                            <a:pt x="233287" y="4419600"/>
                          </a:cubicBezTo>
                          <a:cubicBezTo>
                            <a:pt x="143474" y="4440001"/>
                            <a:pt x="-3837" y="4009114"/>
                            <a:pt x="0" y="3682984"/>
                          </a:cubicBezTo>
                          <a:cubicBezTo>
                            <a:pt x="-123" y="3404581"/>
                            <a:pt x="-45520" y="2138513"/>
                            <a:pt x="0" y="736615"/>
                          </a:cubicBezTo>
                          <a:close/>
                        </a:path>
                        <a:path w="9761730" h="4419600" fill="none" stroke="0" extrusionOk="0">
                          <a:moveTo>
                            <a:pt x="0" y="736615"/>
                          </a:moveTo>
                          <a:cubicBezTo>
                            <a:pt x="-10368" y="316097"/>
                            <a:pt x="112031" y="38909"/>
                            <a:pt x="233287" y="0"/>
                          </a:cubicBezTo>
                          <a:cubicBezTo>
                            <a:pt x="4953434" y="-461089"/>
                            <a:pt x="8217776" y="-407566"/>
                            <a:pt x="9528442" y="0"/>
                          </a:cubicBezTo>
                          <a:cubicBezTo>
                            <a:pt x="9645721" y="-53606"/>
                            <a:pt x="9756717" y="285296"/>
                            <a:pt x="9761730" y="736615"/>
                          </a:cubicBezTo>
                          <a:cubicBezTo>
                            <a:pt x="9776022" y="1470447"/>
                            <a:pt x="9658875" y="2530070"/>
                            <a:pt x="9761730" y="3682984"/>
                          </a:cubicBezTo>
                          <a:cubicBezTo>
                            <a:pt x="9758519" y="4082233"/>
                            <a:pt x="9643011" y="4368576"/>
                            <a:pt x="9528442" y="4419600"/>
                          </a:cubicBezTo>
                          <a:cubicBezTo>
                            <a:pt x="6765999" y="4064443"/>
                            <a:pt x="2109712" y="4706743"/>
                            <a:pt x="233287" y="4419600"/>
                          </a:cubicBezTo>
                          <a:cubicBezTo>
                            <a:pt x="88888" y="4463648"/>
                            <a:pt x="8821" y="4148713"/>
                            <a:pt x="0" y="3682984"/>
                          </a:cubicBezTo>
                          <a:cubicBezTo>
                            <a:pt x="-129698" y="3042653"/>
                            <a:pt x="85580" y="1351055"/>
                            <a:pt x="0" y="73661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2">
                      <a:lumMod val="75000"/>
                    </a:schemeClr>
                  </a:solidFill>
                  <a:latin typeface="Calibri" panose="020F0502020204030204" pitchFamily="34" charset="0"/>
                  <a:cs typeface="Calibri" panose="020F0502020204030204" pitchFamily="34" charset="0"/>
                </a:rPr>
                <a:t>Vị</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ngữ</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nêu</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hoạt</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động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trạng</a:t>
              </a:r>
              <a:r>
                <a:rPr lang="en-US" sz="4000" b="1" dirty="0">
                  <a:solidFill>
                    <a:schemeClr val="tx2">
                      <a:lumMod val="75000"/>
                    </a:schemeClr>
                  </a:solidFill>
                  <a:latin typeface="Calibri" panose="020F0502020204030204" pitchFamily="34" charset="0"/>
                  <a:cs typeface="Calibri" panose="020F0502020204030204" pitchFamily="34" charset="0"/>
                </a:rPr>
                <a:t> </a:t>
              </a:r>
              <a:r>
                <a:rPr lang="en-US" sz="4000" b="1" dirty="0" err="1">
                  <a:solidFill>
                    <a:schemeClr val="tx2">
                      <a:lumMod val="75000"/>
                    </a:schemeClr>
                  </a:solidFill>
                  <a:latin typeface="Calibri" panose="020F0502020204030204" pitchFamily="34" charset="0"/>
                  <a:cs typeface="Calibri" panose="020F0502020204030204" pitchFamily="34" charset="0"/>
                </a:rPr>
                <a:t>thái</a:t>
              </a:r>
              <a:r>
                <a:rPr lang="en-US" sz="4000" b="1" dirty="0">
                  <a:solidFill>
                    <a:schemeClr val="tx2">
                      <a:lumMod val="75000"/>
                    </a:schemeClr>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Hoạt</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động</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nhìn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thấy</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rõ</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ràng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a:p>
              <a:pPr marL="571500" indent="-571500" algn="just">
                <a:buFont typeface="Arial" panose="020B0604020202020204" pitchFamily="34" charset="0"/>
                <a:buChar char="•"/>
              </a:pPr>
              <a:r>
                <a:rPr lang="en-US" sz="4000" b="1" dirty="0" err="1">
                  <a:solidFill>
                    <a:schemeClr val="tx1"/>
                  </a:solidFill>
                  <a:latin typeface="Calibri" panose="020F0502020204030204" pitchFamily="34" charset="0"/>
                  <a:cs typeface="Calibri" panose="020F0502020204030204" pitchFamily="34" charset="0"/>
                </a:rPr>
                <a:t>Trạng</a:t>
              </a:r>
              <a:r>
                <a:rPr lang="en-US" sz="4000" b="1" dirty="0">
                  <a:solidFill>
                    <a:schemeClr val="tx1"/>
                  </a:solidFill>
                  <a:latin typeface="Calibri" panose="020F0502020204030204" pitchFamily="34" charset="0"/>
                  <a:cs typeface="Calibri" panose="020F0502020204030204" pitchFamily="34" charset="0"/>
                </a:rPr>
                <a:t> </a:t>
              </a:r>
              <a:r>
                <a:rPr lang="en-US" sz="4000" b="1" dirty="0" err="1">
                  <a:solidFill>
                    <a:schemeClr val="tx1"/>
                  </a:solidFill>
                  <a:latin typeface="Calibri" panose="020F0502020204030204" pitchFamily="34" charset="0"/>
                  <a:cs typeface="Calibri" panose="020F0502020204030204" pitchFamily="34" charset="0"/>
                </a:rPr>
                <a:t>thái</a:t>
              </a:r>
              <a:r>
                <a:rPr lang="en-US" sz="4000" b="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là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những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hành</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cảm</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nhận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trực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tiếp</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bằng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các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giác</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quan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và</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không</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thể</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hiện</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thông</a:t>
              </a:r>
              <a:r>
                <a:rPr lang="en-US" sz="4000" i="1" dirty="0">
                  <a:solidFill>
                    <a:schemeClr val="tx1"/>
                  </a:solidFill>
                  <a:latin typeface="Calibri" panose="020F0502020204030204" pitchFamily="34" charset="0"/>
                  <a:cs typeface="Calibri" panose="020F0502020204030204" pitchFamily="34" charset="0"/>
                </a:rPr>
                <a:t> qua </a:t>
              </a:r>
              <a:r>
                <a:rPr lang="en-US" sz="4000" i="1" dirty="0" err="1">
                  <a:solidFill>
                    <a:schemeClr val="tx1"/>
                  </a:solidFill>
                  <a:latin typeface="Calibri" panose="020F0502020204030204" pitchFamily="34" charset="0"/>
                  <a:cs typeface="Calibri" panose="020F0502020204030204" pitchFamily="34" charset="0"/>
                </a:rPr>
                <a:t>hoạt</a:t>
              </a:r>
              <a:r>
                <a:rPr lang="en-US" sz="4000" i="1" dirty="0">
                  <a:solidFill>
                    <a:schemeClr val="tx1"/>
                  </a:solidFill>
                  <a:latin typeface="Calibri" panose="020F0502020204030204" pitchFamily="34" charset="0"/>
                  <a:cs typeface="Calibri" panose="020F0502020204030204" pitchFamily="34" charset="0"/>
                </a:rPr>
                <a:t> </a:t>
              </a:r>
              <a:r>
                <a:rPr lang="en-US" sz="4000" i="1" dirty="0" err="1">
                  <a:solidFill>
                    <a:schemeClr val="tx1"/>
                  </a:solidFill>
                  <a:latin typeface="Calibri" panose="020F0502020204030204" pitchFamily="34" charset="0"/>
                  <a:cs typeface="Calibri" panose="020F0502020204030204" pitchFamily="34" charset="0"/>
                </a:rPr>
                <a:t>động</a:t>
              </a:r>
              <a:r>
                <a:rPr lang="en-US" sz="4000" i="1" dirty="0">
                  <a:solidFill>
                    <a:schemeClr val="tx1"/>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408601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Vị</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ngữ</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nêu</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đặc</a:t>
              </a:r>
              <a:r>
                <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rPr>
                <a:t> </a:t>
              </a:r>
              <a:r>
                <a:rPr kumimoji="0" lang="en-US" sz="4400" b="1" i="0" u="none" strike="noStrike" kern="1200" cap="none" spc="0" normalizeH="0" baseline="0" noProof="0" dirty="0" err="1">
                  <a:ln>
                    <a:noFill/>
                  </a:ln>
                  <a:solidFill>
                    <a:schemeClr val="tx2">
                      <a:lumMod val="75000"/>
                    </a:schemeClr>
                  </a:solidFill>
                  <a:effectLst/>
                  <a:uLnTx/>
                  <a:uFillTx/>
                  <a:ea typeface="+mn-ea"/>
                  <a:cs typeface="Calibri" panose="020F0502020204030204" pitchFamily="34" charset="0"/>
                </a:rPr>
                <a:t>điểm</a:t>
              </a:r>
              <a:endParaRPr kumimoji="0" lang="en-US" sz="4400" b="1" i="0" u="none" strike="noStrike" kern="1200" cap="none" spc="0" normalizeH="0" baseline="0" noProof="0" dirty="0">
                <a:ln>
                  <a:noFill/>
                </a:ln>
                <a:solidFill>
                  <a:schemeClr val="tx2">
                    <a:lumMod val="75000"/>
                  </a:schemeClr>
                </a:solidFill>
                <a:effectLst/>
                <a:uLnTx/>
                <a:uFillTx/>
                <a:ea typeface="+mn-ea"/>
                <a:cs typeface="Calibri" panose="020F0502020204030204" pitchFamily="34" charset="0"/>
              </a:endParaRPr>
            </a:p>
            <a:p>
              <a:pPr marL="0" marR="0">
                <a:lnSpc>
                  <a:spcPct val="120000"/>
                </a:lnSpc>
                <a:spcBef>
                  <a:spcPts val="0"/>
                </a:spcBef>
                <a:spcAft>
                  <a:spcPts val="0"/>
                </a:spcAft>
              </a:pPr>
              <a:r>
                <a:rPr lang="en-US" sz="4400" b="1" dirty="0" err="1">
                  <a:solidFill>
                    <a:srgbClr val="002060"/>
                  </a:solidFill>
                  <a:effectLst/>
                  <a:ea typeface="Calibri" panose="020F0502020204030204" pitchFamily="34" charset="0"/>
                </a:rPr>
                <a:t>Đặc</a:t>
              </a:r>
              <a:r>
                <a:rPr lang="en-US" sz="4400" b="1" dirty="0">
                  <a:solidFill>
                    <a:srgbClr val="002060"/>
                  </a:solidFill>
                  <a:effectLst/>
                  <a:ea typeface="Calibri" panose="020F0502020204030204" pitchFamily="34" charset="0"/>
                </a:rPr>
                <a:t> </a:t>
              </a:r>
              <a:r>
                <a:rPr lang="en-US" sz="4400" b="1" dirty="0" err="1">
                  <a:solidFill>
                    <a:srgbClr val="002060"/>
                  </a:solidFill>
                  <a:effectLst/>
                  <a:ea typeface="Calibri" panose="020F0502020204030204" pitchFamily="34" charset="0"/>
                </a:rPr>
                <a:t>điểm</a:t>
              </a:r>
              <a:r>
                <a:rPr lang="en-US" sz="4400" b="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Là</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nổi</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riêng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biệt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sự</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vật</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hiện</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tượng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dùng</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để</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xác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định</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đặc</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điểm</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của</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chủ</a:t>
              </a:r>
              <a:r>
                <a:rPr lang="en-US" sz="4400" i="1" dirty="0">
                  <a:solidFill>
                    <a:srgbClr val="002060"/>
                  </a:solidFill>
                  <a:effectLst/>
                  <a:ea typeface="Calibri" panose="020F0502020204030204" pitchFamily="34" charset="0"/>
                </a:rPr>
                <a:t> </a:t>
              </a:r>
              <a:r>
                <a:rPr lang="en-US" sz="4400" i="1" dirty="0" err="1">
                  <a:solidFill>
                    <a:srgbClr val="002060"/>
                  </a:solidFill>
                  <a:effectLst/>
                  <a:ea typeface="Calibri" panose="020F0502020204030204" pitchFamily="34" charset="0"/>
                </a:rPr>
                <a:t>thể</a:t>
              </a:r>
              <a:r>
                <a:rPr lang="en-US" sz="44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1675082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6" name="audioblocks-happy-for-195-mix_ByPgQGuCO_NWM">
            <a:hlinkClick r:id="" action="ppaction://media"/>
            <a:extLst>
              <a:ext uri="{FF2B5EF4-FFF2-40B4-BE49-F238E27FC236}">
                <a16:creationId xmlns:a16="http://schemas.microsoft.com/office/drawing/2014/main" id="{C83C79FA-AE35-42B5-9DA9-E553E5260D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1200" y="5943600"/>
            <a:ext cx="609600" cy="609600"/>
          </a:xfrm>
          <a:prstGeom prst="rect">
            <a:avLst/>
          </a:prstGeom>
        </p:spPr>
      </p:pic>
      <p:pic>
        <p:nvPicPr>
          <p:cNvPr id="1026" name="Picture 2" descr="Cartoon Buttons Set Gamevector Illustration Stock Vector (Royalty Free)  1119396701">
            <a:hlinkClick r:id="rId6" action="ppaction://hlinksldjump"/>
            <a:extLst>
              <a:ext uri="{FF2B5EF4-FFF2-40B4-BE49-F238E27FC236}">
                <a16:creationId xmlns:a16="http://schemas.microsoft.com/office/drawing/2014/main" id="{37AA8DC7-0E40-4E65-B690-03B4F79506B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7500" b="89643" l="2431" r="51042">
                        <a14:foregroundMark x1="14236" y1="78929" x2="37153" y2="78929"/>
                      </a14:backgroundRemoval>
                    </a14:imgEffect>
                  </a14:imgLayer>
                </a14:imgProps>
              </a:ext>
              <a:ext uri="{28A0092B-C50C-407E-A947-70E740481C1C}">
                <a14:useLocalDpi xmlns:a14="http://schemas.microsoft.com/office/drawing/2010/main" val="0"/>
              </a:ext>
            </a:extLst>
          </a:blip>
          <a:srcRect l="2083" t="65430" r="49306" b="7428"/>
          <a:stretch/>
        </p:blipFill>
        <p:spPr bwMode="auto">
          <a:xfrm>
            <a:off x="5410200" y="2590800"/>
            <a:ext cx="1676400" cy="91004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8C44E59-50A0-2B0F-CD67-4D225C375DAA}"/>
              </a:ext>
            </a:extLst>
          </p:cNvPr>
          <p:cNvPicPr>
            <a:picLocks noChangeAspect="1"/>
          </p:cNvPicPr>
          <p:nvPr/>
        </p:nvPicPr>
        <p:blipFill>
          <a:blip r:embed="rId9"/>
          <a:stretch>
            <a:fillRect/>
          </a:stretch>
        </p:blipFill>
        <p:spPr>
          <a:xfrm>
            <a:off x="3549025" y="249520"/>
            <a:ext cx="5133277" cy="2780017"/>
          </a:xfrm>
          <a:prstGeom prst="rect">
            <a:avLst/>
          </a:prstGeom>
        </p:spPr>
      </p:pic>
    </p:spTree>
    <p:extLst>
      <p:ext uri="{BB962C8B-B14F-4D97-AF65-F5344CB8AC3E}">
        <p14:creationId xmlns:p14="http://schemas.microsoft.com/office/powerpoint/2010/main" val="386599468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1134" fill="hold"/>
                                        <p:tgtEl>
                                          <p:spTgt spid="16"/>
                                        </p:tgtEl>
                                      </p:cBhvr>
                                    </p:cmd>
                                  </p:childTnLst>
                                </p:cTn>
                              </p:par>
                              <p:par>
                                <p:cTn id="7" presetID="26" presetClass="emph" presetSubtype="0" repeatCount="indefinite" fill="hold" nodeType="withEffect">
                                  <p:stCondLst>
                                    <p:cond delay="0"/>
                                  </p:stCondLst>
                                  <p:childTnLst>
                                    <p:animEffect transition="out" filter="fade">
                                      <p:cBhvr>
                                        <p:cTn id="8" dur="2000" tmFilter="0, 0; .2, .5; .8, .5; 1, 0"/>
                                        <p:tgtEl>
                                          <p:spTgt spid="1026"/>
                                        </p:tgtEl>
                                      </p:cBhvr>
                                    </p:animEffect>
                                    <p:animScale>
                                      <p:cBhvr>
                                        <p:cTn id="9" dur="1000" autoRev="1" fill="hold"/>
                                        <p:tgtEl>
                                          <p:spTgt spid="10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grpSp>
        <p:nvGrpSpPr>
          <p:cNvPr id="2" name="Group 1">
            <a:extLst>
              <a:ext uri="{FF2B5EF4-FFF2-40B4-BE49-F238E27FC236}">
                <a16:creationId xmlns:a16="http://schemas.microsoft.com/office/drawing/2014/main" id="{076D6BDE-BEA1-6E37-3E58-39413CBC0952}"/>
              </a:ext>
            </a:extLst>
          </p:cNvPr>
          <p:cNvGrpSpPr/>
          <p:nvPr/>
        </p:nvGrpSpPr>
        <p:grpSpPr>
          <a:xfrm>
            <a:off x="364945" y="728678"/>
            <a:ext cx="10522130" cy="4233848"/>
            <a:chOff x="4684437" y="4416094"/>
            <a:chExt cx="10522130" cy="4719623"/>
          </a:xfrm>
        </p:grpSpPr>
        <p:sp>
          <p:nvSpPr>
            <p:cNvPr id="11" name="Rectangle: Rounded Corners 8">
              <a:extLst>
                <a:ext uri="{FF2B5EF4-FFF2-40B4-BE49-F238E27FC236}">
                  <a16:creationId xmlns:a16="http://schemas.microsoft.com/office/drawing/2014/main" id="{DAA3D3B5-C5C5-E850-A721-543EF2638B7B}"/>
                </a:ext>
              </a:extLst>
            </p:cNvPr>
            <p:cNvSpPr/>
            <p:nvPr/>
          </p:nvSpPr>
          <p:spPr>
            <a:xfrm>
              <a:off x="5444837" y="4716117"/>
              <a:ext cx="9761730" cy="4419600"/>
            </a:xfrm>
            <a:custGeom>
              <a:avLst/>
              <a:gdLst>
                <a:gd name="connsiteX0" fmla="*/ 0 w 6372375"/>
                <a:gd name="connsiteY0" fmla="*/ 152288 h 913709"/>
                <a:gd name="connsiteX1" fmla="*/ 152288 w 6372375"/>
                <a:gd name="connsiteY1" fmla="*/ 0 h 913709"/>
                <a:gd name="connsiteX2" fmla="*/ 6220087 w 6372375"/>
                <a:gd name="connsiteY2" fmla="*/ 0 h 913709"/>
                <a:gd name="connsiteX3" fmla="*/ 6372375 w 6372375"/>
                <a:gd name="connsiteY3" fmla="*/ 152288 h 913709"/>
                <a:gd name="connsiteX4" fmla="*/ 6372375 w 6372375"/>
                <a:gd name="connsiteY4" fmla="*/ 761421 h 913709"/>
                <a:gd name="connsiteX5" fmla="*/ 6220087 w 6372375"/>
                <a:gd name="connsiteY5" fmla="*/ 913709 h 913709"/>
                <a:gd name="connsiteX6" fmla="*/ 152288 w 6372375"/>
                <a:gd name="connsiteY6" fmla="*/ 913709 h 913709"/>
                <a:gd name="connsiteX7" fmla="*/ 0 w 6372375"/>
                <a:gd name="connsiteY7" fmla="*/ 761421 h 913709"/>
                <a:gd name="connsiteX8" fmla="*/ 0 w 6372375"/>
                <a:gd name="connsiteY8" fmla="*/ 152288 h 913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72375" h="913709" fill="none" extrusionOk="0">
                  <a:moveTo>
                    <a:pt x="0" y="152288"/>
                  </a:moveTo>
                  <a:cubicBezTo>
                    <a:pt x="-1949" y="67367"/>
                    <a:pt x="77090" y="10140"/>
                    <a:pt x="152288" y="0"/>
                  </a:cubicBezTo>
                  <a:cubicBezTo>
                    <a:pt x="3176208" y="-61902"/>
                    <a:pt x="5311741" y="-101778"/>
                    <a:pt x="6220087" y="0"/>
                  </a:cubicBezTo>
                  <a:cubicBezTo>
                    <a:pt x="6298521" y="-1778"/>
                    <a:pt x="6379681" y="58446"/>
                    <a:pt x="6372375" y="152288"/>
                  </a:cubicBezTo>
                  <a:cubicBezTo>
                    <a:pt x="6342768" y="294141"/>
                    <a:pt x="6381869" y="528934"/>
                    <a:pt x="6372375" y="761421"/>
                  </a:cubicBezTo>
                  <a:cubicBezTo>
                    <a:pt x="6363601" y="841231"/>
                    <a:pt x="6302913" y="907792"/>
                    <a:pt x="6220087" y="913709"/>
                  </a:cubicBezTo>
                  <a:cubicBezTo>
                    <a:pt x="4403031" y="771317"/>
                    <a:pt x="1397806" y="1024810"/>
                    <a:pt x="152288" y="913709"/>
                  </a:cubicBezTo>
                  <a:cubicBezTo>
                    <a:pt x="58821" y="918392"/>
                    <a:pt x="-2880" y="858657"/>
                    <a:pt x="0" y="761421"/>
                  </a:cubicBezTo>
                  <a:cubicBezTo>
                    <a:pt x="-42499" y="634449"/>
                    <a:pt x="32880" y="263887"/>
                    <a:pt x="0" y="152288"/>
                  </a:cubicBezTo>
                  <a:close/>
                </a:path>
                <a:path w="6372375" h="913709" stroke="0" extrusionOk="0">
                  <a:moveTo>
                    <a:pt x="0" y="152288"/>
                  </a:moveTo>
                  <a:cubicBezTo>
                    <a:pt x="-10063" y="54883"/>
                    <a:pt x="62630" y="-9287"/>
                    <a:pt x="152288" y="0"/>
                  </a:cubicBezTo>
                  <a:cubicBezTo>
                    <a:pt x="854576" y="-164947"/>
                    <a:pt x="4325384" y="-52288"/>
                    <a:pt x="6220087" y="0"/>
                  </a:cubicBezTo>
                  <a:cubicBezTo>
                    <a:pt x="6303762" y="-6755"/>
                    <a:pt x="6368296" y="68835"/>
                    <a:pt x="6372375" y="152288"/>
                  </a:cubicBezTo>
                  <a:cubicBezTo>
                    <a:pt x="6339025" y="445077"/>
                    <a:pt x="6373654" y="561665"/>
                    <a:pt x="6372375" y="761421"/>
                  </a:cubicBezTo>
                  <a:cubicBezTo>
                    <a:pt x="6381533" y="857351"/>
                    <a:pt x="6303513" y="912472"/>
                    <a:pt x="6220087" y="913709"/>
                  </a:cubicBezTo>
                  <a:cubicBezTo>
                    <a:pt x="3820440" y="1072250"/>
                    <a:pt x="2216337" y="771873"/>
                    <a:pt x="152288" y="913709"/>
                  </a:cubicBezTo>
                  <a:cubicBezTo>
                    <a:pt x="67449" y="926582"/>
                    <a:pt x="4972" y="843798"/>
                    <a:pt x="0" y="761421"/>
                  </a:cubicBezTo>
                  <a:cubicBezTo>
                    <a:pt x="18849" y="678923"/>
                    <a:pt x="-14014" y="419151"/>
                    <a:pt x="0" y="152288"/>
                  </a:cubicBezTo>
                  <a:close/>
                </a:path>
              </a:pathLst>
            </a:custGeom>
            <a:solidFill>
              <a:srgbClr val="FFFFCC"/>
            </a:solidFill>
            <a:ln w="57150">
              <a:solidFill>
                <a:srgbClr val="CC6600"/>
              </a:solidFill>
              <a:extLst>
                <a:ext uri="{C807C97D-BFC1-408E-A445-0C87EB9F89A2}">
                  <ask:lineSketchStyleProps xmlns="" xmlns:ask="http://schemas.microsoft.com/office/drawing/2018/sketchyshapes" sd="983016561">
                    <a:custGeom>
                      <a:avLst/>
                      <a:gdLst>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 name="connsiteX0" fmla="*/ 0 w 9761730"/>
                        <a:gd name="connsiteY0" fmla="*/ 660797 h 3964705"/>
                        <a:gd name="connsiteX1" fmla="*/ 233287 w 9761730"/>
                        <a:gd name="connsiteY1" fmla="*/ 0 h 3964705"/>
                        <a:gd name="connsiteX2" fmla="*/ 9528442 w 9761730"/>
                        <a:gd name="connsiteY2" fmla="*/ 0 h 3964705"/>
                        <a:gd name="connsiteX3" fmla="*/ 9761730 w 9761730"/>
                        <a:gd name="connsiteY3" fmla="*/ 660797 h 3964705"/>
                        <a:gd name="connsiteX4" fmla="*/ 9761730 w 9761730"/>
                        <a:gd name="connsiteY4" fmla="*/ 3303907 h 3964705"/>
                        <a:gd name="connsiteX5" fmla="*/ 9528442 w 9761730"/>
                        <a:gd name="connsiteY5" fmla="*/ 3964705 h 3964705"/>
                        <a:gd name="connsiteX6" fmla="*/ 233287 w 9761730"/>
                        <a:gd name="connsiteY6" fmla="*/ 3964705 h 3964705"/>
                        <a:gd name="connsiteX7" fmla="*/ 0 w 9761730"/>
                        <a:gd name="connsiteY7" fmla="*/ 3303907 h 3964705"/>
                        <a:gd name="connsiteX8" fmla="*/ 0 w 9761730"/>
                        <a:gd name="connsiteY8" fmla="*/ 660797 h 3964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61730" h="3964705" fill="none" extrusionOk="0">
                          <a:moveTo>
                            <a:pt x="0" y="660797"/>
                          </a:moveTo>
                          <a:cubicBezTo>
                            <a:pt x="-20851" y="284842"/>
                            <a:pt x="129375" y="56841"/>
                            <a:pt x="233287" y="0"/>
                          </a:cubicBezTo>
                          <a:cubicBezTo>
                            <a:pt x="5073965" y="-301030"/>
                            <a:pt x="8089267" y="-267398"/>
                            <a:pt x="9528442" y="0"/>
                          </a:cubicBezTo>
                          <a:cubicBezTo>
                            <a:pt x="9628146" y="-14126"/>
                            <a:pt x="9790831" y="229737"/>
                            <a:pt x="9761730" y="660797"/>
                          </a:cubicBezTo>
                          <a:cubicBezTo>
                            <a:pt x="9745097" y="1311968"/>
                            <a:pt x="9874176" y="2217658"/>
                            <a:pt x="9761730" y="3303907"/>
                          </a:cubicBezTo>
                          <a:cubicBezTo>
                            <a:pt x="9732198" y="3642335"/>
                            <a:pt x="9652058" y="3923945"/>
                            <a:pt x="9528442" y="3964705"/>
                          </a:cubicBezTo>
                          <a:cubicBezTo>
                            <a:pt x="6824422" y="3095528"/>
                            <a:pt x="2397598" y="4570502"/>
                            <a:pt x="233287" y="3964705"/>
                          </a:cubicBezTo>
                          <a:cubicBezTo>
                            <a:pt x="59873" y="4000152"/>
                            <a:pt x="-5620" y="3731334"/>
                            <a:pt x="0" y="3303907"/>
                          </a:cubicBezTo>
                          <a:cubicBezTo>
                            <a:pt x="-125095" y="2691250"/>
                            <a:pt x="1778" y="1206809"/>
                            <a:pt x="0" y="660797"/>
                          </a:cubicBezTo>
                          <a:close/>
                        </a:path>
                        <a:path w="9761730" h="3964705" stroke="0" extrusionOk="0">
                          <a:moveTo>
                            <a:pt x="0" y="660797"/>
                          </a:moveTo>
                          <a:cubicBezTo>
                            <a:pt x="-9382" y="219804"/>
                            <a:pt x="99956" y="-63976"/>
                            <a:pt x="233287" y="0"/>
                          </a:cubicBezTo>
                          <a:cubicBezTo>
                            <a:pt x="1321898" y="-813198"/>
                            <a:pt x="6288815" y="-262850"/>
                            <a:pt x="9528442" y="0"/>
                          </a:cubicBezTo>
                          <a:cubicBezTo>
                            <a:pt x="9677494" y="-38294"/>
                            <a:pt x="9771510" y="318831"/>
                            <a:pt x="9761730" y="660797"/>
                          </a:cubicBezTo>
                          <a:cubicBezTo>
                            <a:pt x="9668612" y="1926931"/>
                            <a:pt x="9750418" y="2426658"/>
                            <a:pt x="9761730" y="3303907"/>
                          </a:cubicBezTo>
                          <a:cubicBezTo>
                            <a:pt x="9789611" y="3708650"/>
                            <a:pt x="9680175" y="3955220"/>
                            <a:pt x="9528442" y="3964705"/>
                          </a:cubicBezTo>
                          <a:cubicBezTo>
                            <a:pt x="5905825" y="4560531"/>
                            <a:pt x="3600155" y="3819255"/>
                            <a:pt x="233287" y="3964705"/>
                          </a:cubicBezTo>
                          <a:cubicBezTo>
                            <a:pt x="145237" y="3976858"/>
                            <a:pt x="-1511" y="3603714"/>
                            <a:pt x="0" y="3303907"/>
                          </a:cubicBezTo>
                          <a:cubicBezTo>
                            <a:pt x="17196" y="2994521"/>
                            <a:pt x="-40892" y="1908459"/>
                            <a:pt x="0" y="660797"/>
                          </a:cubicBezTo>
                          <a:close/>
                        </a:path>
                        <a:path w="9761730" h="3964705" fill="none" stroke="0" extrusionOk="0">
                          <a:moveTo>
                            <a:pt x="0" y="660797"/>
                          </a:moveTo>
                          <a:cubicBezTo>
                            <a:pt x="-16992" y="273804"/>
                            <a:pt x="115469" y="39611"/>
                            <a:pt x="233287" y="0"/>
                          </a:cubicBezTo>
                          <a:cubicBezTo>
                            <a:pt x="4953892" y="-431114"/>
                            <a:pt x="8204919" y="-370376"/>
                            <a:pt x="9528442" y="0"/>
                          </a:cubicBezTo>
                          <a:cubicBezTo>
                            <a:pt x="9645206" y="-60783"/>
                            <a:pt x="9765036" y="254866"/>
                            <a:pt x="9761730" y="660797"/>
                          </a:cubicBezTo>
                          <a:cubicBezTo>
                            <a:pt x="9740075" y="1295265"/>
                            <a:pt x="9620826" y="2257541"/>
                            <a:pt x="9761730" y="3303907"/>
                          </a:cubicBezTo>
                          <a:cubicBezTo>
                            <a:pt x="9755544" y="3659580"/>
                            <a:pt x="9651227" y="3931579"/>
                            <a:pt x="9528442" y="3964705"/>
                          </a:cubicBezTo>
                          <a:cubicBezTo>
                            <a:pt x="6767207" y="3699575"/>
                            <a:pt x="2118913" y="4269491"/>
                            <a:pt x="233287" y="3964705"/>
                          </a:cubicBezTo>
                          <a:cubicBezTo>
                            <a:pt x="89543" y="3994913"/>
                            <a:pt x="16862" y="3718430"/>
                            <a:pt x="0" y="3303907"/>
                          </a:cubicBezTo>
                          <a:cubicBezTo>
                            <a:pt x="-136542" y="2724017"/>
                            <a:pt x="84140" y="1216626"/>
                            <a:pt x="0" y="660797"/>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Vị</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ngữ</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giới</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thiệu</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nhận</a:t>
              </a:r>
              <a:r>
                <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rPr>
                <a:t> </a:t>
              </a:r>
              <a:r>
                <a:rPr kumimoji="0" lang="en-US" sz="4400" b="1" i="0" u="none" strike="noStrike" kern="1200" cap="none" spc="0" normalizeH="0" baseline="0" noProof="0" dirty="0" err="1">
                  <a:ln>
                    <a:noFill/>
                  </a:ln>
                  <a:solidFill>
                    <a:srgbClr val="44546A">
                      <a:lumMod val="75000"/>
                    </a:srgbClr>
                  </a:solidFill>
                  <a:effectLst/>
                  <a:uLnTx/>
                  <a:uFillTx/>
                  <a:latin typeface="Calibri" panose="020F0502020204030204"/>
                  <a:ea typeface="+mn-ea"/>
                  <a:cs typeface="Calibri" panose="020F0502020204030204" pitchFamily="34" charset="0"/>
                </a:rPr>
                <a:t>xét</a:t>
              </a:r>
              <a:endParaRPr kumimoji="0" lang="en-US" sz="4400" b="1" i="0" u="none" strike="noStrike" kern="1200" cap="none" spc="0" normalizeH="0" baseline="0" noProof="0" dirty="0">
                <a:ln>
                  <a:noFill/>
                </a:ln>
                <a:solidFill>
                  <a:srgbClr val="44546A">
                    <a:lumMod val="75000"/>
                  </a:srgbClr>
                </a:solidFill>
                <a:effectLst/>
                <a:uLnTx/>
                <a:uFillTx/>
                <a:latin typeface="Calibri" panose="020F0502020204030204"/>
                <a:ea typeface="+mn-ea"/>
                <a:cs typeface="Calibri" panose="020F0502020204030204" pitchFamily="34" charset="0"/>
              </a:endParaRP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Giới</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thiệu</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làm</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biết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rõ</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về</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người</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việc</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nào</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a:p>
              <a:pPr marL="571500" marR="0" indent="-571500">
                <a:lnSpc>
                  <a:spcPct val="120000"/>
                </a:lnSpc>
                <a:spcBef>
                  <a:spcPts val="0"/>
                </a:spcBef>
                <a:spcAft>
                  <a:spcPts val="0"/>
                </a:spcAft>
                <a:buFont typeface="Arial" panose="020B0604020202020204" pitchFamily="34" charset="0"/>
                <a:buChar char="•"/>
              </a:pPr>
              <a:r>
                <a:rPr lang="en-US" sz="4000" dirty="0" err="1">
                  <a:solidFill>
                    <a:srgbClr val="002060"/>
                  </a:solidFill>
                  <a:effectLst/>
                  <a:ea typeface="Calibri" panose="020F0502020204030204" pitchFamily="34" charset="0"/>
                </a:rPr>
                <a:t>Nhận</a:t>
              </a:r>
              <a:r>
                <a:rPr lang="en-US" sz="4000" dirty="0">
                  <a:solidFill>
                    <a:srgbClr val="002060"/>
                  </a:solidFill>
                  <a:effectLst/>
                  <a:ea typeface="Calibri" panose="020F0502020204030204" pitchFamily="34" charset="0"/>
                </a:rPr>
                <a:t> </a:t>
              </a:r>
              <a:r>
                <a:rPr lang="en-US" sz="4000" dirty="0" err="1">
                  <a:solidFill>
                    <a:srgbClr val="002060"/>
                  </a:solidFill>
                  <a:effectLst/>
                  <a:ea typeface="Calibri" panose="020F0502020204030204" pitchFamily="34" charset="0"/>
                </a:rPr>
                <a:t>xét</a:t>
              </a:r>
              <a:r>
                <a:rPr lang="en-US" sz="4000"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Đưa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ra</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một</a:t>
              </a:r>
              <a:r>
                <a:rPr lang="en-US" sz="4000" i="1" dirty="0">
                  <a:solidFill>
                    <a:srgbClr val="002060"/>
                  </a:solidFill>
                  <a:effectLst/>
                  <a:ea typeface="Calibri" panose="020F0502020204030204" pitchFamily="34" charset="0"/>
                </a:rPr>
                <a:t> ý </a:t>
              </a:r>
              <a:r>
                <a:rPr lang="en-US" sz="4000" i="1" dirty="0" err="1">
                  <a:solidFill>
                    <a:srgbClr val="002060"/>
                  </a:solidFill>
                  <a:effectLst/>
                  <a:ea typeface="Calibri" panose="020F0502020204030204" pitchFamily="34" charset="0"/>
                </a:rPr>
                <a:t>kiến</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tính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chất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đánh</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giá</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sự</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vật</a:t>
              </a:r>
              <a:r>
                <a:rPr lang="en-US" sz="4000" i="1" dirty="0">
                  <a:solidFill>
                    <a:srgbClr val="002060"/>
                  </a:solidFill>
                  <a:effectLst/>
                  <a:ea typeface="Calibri" panose="020F0502020204030204" pitchFamily="34" charset="0"/>
                </a:rPr>
                <a:t> </a:t>
              </a:r>
              <a:r>
                <a:rPr lang="en-US" sz="4000" i="1" dirty="0" err="1">
                  <a:solidFill>
                    <a:srgbClr val="002060"/>
                  </a:solidFill>
                  <a:effectLst/>
                  <a:ea typeface="Calibri" panose="020F0502020204030204" pitchFamily="34" charset="0"/>
                </a:rPr>
                <a:t>đó</a:t>
              </a:r>
              <a:r>
                <a:rPr lang="en-US" sz="4000" i="1" dirty="0">
                  <a:solidFill>
                    <a:srgbClr val="002060"/>
                  </a:solidFill>
                  <a:effectLst/>
                  <a:ea typeface="Calibri" panose="020F0502020204030204" pitchFamily="34" charset="0"/>
                </a:rPr>
                <a:t>.</a:t>
              </a:r>
            </a:p>
          </p:txBody>
        </p:sp>
        <p:pic>
          <p:nvPicPr>
            <p:cNvPr id="12" name="Picture 11">
              <a:extLst>
                <a:ext uri="{FF2B5EF4-FFF2-40B4-BE49-F238E27FC236}">
                  <a16:creationId xmlns:a16="http://schemas.microsoft.com/office/drawing/2014/main" id="{46C5FB11-CEB0-C798-518E-2E5211E8E8C0}"/>
                </a:ext>
              </a:extLst>
            </p:cNvPr>
            <p:cNvPicPr>
              <a:picLocks noChangeAspect="1"/>
            </p:cNvPicPr>
            <p:nvPr/>
          </p:nvPicPr>
          <p:blipFill>
            <a:blip r:embed="rId5"/>
            <a:stretch>
              <a:fillRect/>
            </a:stretch>
          </p:blipFill>
          <p:spPr>
            <a:xfrm>
              <a:off x="4684437" y="4416094"/>
              <a:ext cx="1311764" cy="1311764"/>
            </a:xfrm>
            <a:prstGeom prst="rect">
              <a:avLst/>
            </a:prstGeom>
          </p:spPr>
        </p:pic>
      </p:grpSp>
    </p:spTree>
    <p:extLst>
      <p:ext uri="{BB962C8B-B14F-4D97-AF65-F5344CB8AC3E}">
        <p14:creationId xmlns:p14="http://schemas.microsoft.com/office/powerpoint/2010/main" val="2222025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22" name="图片 21">
            <a:extLst>
              <a:ext uri="{FF2B5EF4-FFF2-40B4-BE49-F238E27FC236}">
                <a16:creationId xmlns:a16="http://schemas.microsoft.com/office/drawing/2014/main" id="{A033DD53-1C8D-4F98-9434-4E00B44830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51081" y="277415"/>
            <a:ext cx="944642" cy="944642"/>
          </a:xfrm>
          <a:prstGeom prst="rect">
            <a:avLst/>
          </a:prstGeom>
        </p:spPr>
      </p:pic>
      <p:sp>
        <p:nvSpPr>
          <p:cNvPr id="21" name="Rectangle 56"/>
          <p:cNvSpPr>
            <a:spLocks noChangeArrowheads="1"/>
          </p:cNvSpPr>
          <p:nvPr/>
        </p:nvSpPr>
        <p:spPr bwMode="auto">
          <a:xfrm>
            <a:off x="615984" y="127076"/>
            <a:ext cx="1148076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spcBef>
                <a:spcPct val="20000"/>
              </a:spcBef>
              <a:buClr>
                <a:srgbClr val="0563C1"/>
              </a:buClr>
              <a:buSzPct val="70000"/>
              <a:defRPr/>
            </a:pP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600" b="1" i="0" u="sng"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altLang="en-US" sz="3600" b="1" u="sng" dirty="0">
                <a:solidFill>
                  <a:srgbClr val="C00000"/>
                </a:solidFill>
                <a:latin typeface="Cambria" panose="02040503050406030204" pitchFamily="18" charset="0"/>
                <a:ea typeface="Cambria" panose="02040503050406030204" pitchFamily="18" charset="0"/>
                <a:cs typeface="Times New Roman" panose="02020603050405020304" pitchFamily="18" charset="0"/>
              </a:rPr>
              <a:t>4</a:t>
            </a:r>
            <a:r>
              <a:rPr kumimoji="0" lang="en-US" altLang="en-US" sz="3600" b="1" i="0" u="sng"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vi-VN" altLang="en-US" sz="3600" dirty="0">
                <a:solidFill>
                  <a:prstClr val="black"/>
                </a:solidFill>
                <a:latin typeface="Cambria" panose="02040503050406030204" pitchFamily="18" charset="0"/>
                <a:ea typeface="Cambria" panose="02040503050406030204" pitchFamily="18" charset="0"/>
                <a:cs typeface="Times New Roman" panose="02020603050405020304" pitchFamily="18" charset="0"/>
              </a:rPr>
              <a:t>Đặt 2 – 3 câu nói về một người anh hùng dân tộc và xác định chủ ngữ, vị ngữ của câu</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90D648AF-DD13-4F48-821A-46D93446107A}"/>
              </a:ext>
            </a:extLst>
          </p:cNvPr>
          <p:cNvSpPr/>
          <p:nvPr/>
        </p:nvSpPr>
        <p:spPr>
          <a:xfrm>
            <a:off x="392664" y="1552576"/>
            <a:ext cx="11342135" cy="1933574"/>
          </a:xfrm>
          <a:prstGeom prst="roundRect">
            <a:avLst/>
          </a:prstGeom>
          <a:solidFill>
            <a:schemeClr val="bg1"/>
          </a:solidFill>
          <a:ln>
            <a:solidFill>
              <a:srgbClr val="E45E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9BD0F4B-2CEB-3353-4F7E-18C19E815B84}"/>
              </a:ext>
            </a:extLst>
          </p:cNvPr>
          <p:cNvSpPr txBox="1"/>
          <p:nvPr/>
        </p:nvSpPr>
        <p:spPr>
          <a:xfrm>
            <a:off x="533400" y="1609725"/>
            <a:ext cx="10925175" cy="1815882"/>
          </a:xfrm>
          <a:prstGeom prst="rect">
            <a:avLst/>
          </a:prstGeom>
          <a:noFill/>
        </p:spPr>
        <p:txBody>
          <a:bodyPr wrap="square" rtlCol="0">
            <a:spAutoFit/>
          </a:bodyPr>
          <a:lstStyle/>
          <a:p>
            <a:pPr lvl="0" algn="just"/>
            <a:r>
              <a:rPr lang="en-US" sz="2800" b="1" dirty="0" err="1">
                <a:solidFill>
                  <a:srgbClr val="000000"/>
                </a:solidFill>
                <a:latin typeface="Cambria" panose="02040503050406030204" pitchFamily="18" charset="0"/>
                <a:ea typeface="Cambria" panose="02040503050406030204" pitchFamily="18" charset="0"/>
              </a:rPr>
              <a:t>Ví</a:t>
            </a:r>
            <a:r>
              <a:rPr lang="en-US" sz="2800" b="1" dirty="0">
                <a:solidFill>
                  <a:srgbClr val="000000"/>
                </a:solidFill>
                <a:latin typeface="Cambria" panose="02040503050406030204" pitchFamily="18" charset="0"/>
                <a:ea typeface="Cambria" panose="02040503050406030204" pitchFamily="18" charset="0"/>
              </a:rPr>
              <a:t> </a:t>
            </a:r>
            <a:r>
              <a:rPr lang="en-US" sz="2800" b="1" dirty="0" err="1">
                <a:solidFill>
                  <a:srgbClr val="000000"/>
                </a:solidFill>
                <a:latin typeface="Cambria" panose="02040503050406030204" pitchFamily="18" charset="0"/>
                <a:ea typeface="Cambria" panose="02040503050406030204" pitchFamily="18" charset="0"/>
              </a:rPr>
              <a:t>dụ</a:t>
            </a:r>
            <a:r>
              <a:rPr lang="en-US" sz="2800" b="1"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Đinh Tiên Hoàng, tên húy là Đinh Bộ Lĩnh, là vị hoàng đế sáng lập triều đại nhà Đinh, nước Đại Cồ Việt trong lịch sử Việt Nam. Ông là người có công đánh dẹp loạn 12 sứ quân, thống nhất giang sơn và trở thành hoàng đế đầu tiên của Việt Nam sau thời Bắc thuộc.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 name="Rectangle: Rounded Corners 1">
            <a:extLst>
              <a:ext uri="{FF2B5EF4-FFF2-40B4-BE49-F238E27FC236}">
                <a16:creationId xmlns:a16="http://schemas.microsoft.com/office/drawing/2014/main" id="{3EBE9376-76A7-9773-D5F9-1A6069FDD296}"/>
              </a:ext>
            </a:extLst>
          </p:cNvPr>
          <p:cNvSpPr/>
          <p:nvPr/>
        </p:nvSpPr>
        <p:spPr>
          <a:xfrm>
            <a:off x="1866900" y="3686176"/>
            <a:ext cx="7505699" cy="762000"/>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Chủ</a:t>
            </a:r>
            <a:r>
              <a:rPr lang="en-US" sz="3200" b="1" dirty="0">
                <a:solidFill>
                  <a:srgbClr val="002060"/>
                </a:solidFill>
              </a:rPr>
              <a:t> </a:t>
            </a:r>
            <a:r>
              <a:rPr lang="en-US" sz="3200" b="1" dirty="0" err="1">
                <a:solidFill>
                  <a:srgbClr val="002060"/>
                </a:solidFill>
              </a:rPr>
              <a:t>ngữ</a:t>
            </a:r>
            <a:r>
              <a:rPr lang="en-US" sz="3200" b="1" dirty="0">
                <a:solidFill>
                  <a:srgbClr val="002060"/>
                </a:solidFill>
              </a:rPr>
              <a:t>: </a:t>
            </a:r>
            <a:r>
              <a:rPr lang="en-US" sz="3200" dirty="0" err="1">
                <a:solidFill>
                  <a:srgbClr val="002060"/>
                </a:solidFill>
              </a:rPr>
              <a:t>Đinh</a:t>
            </a:r>
            <a:r>
              <a:rPr lang="en-US" sz="3200" dirty="0">
                <a:solidFill>
                  <a:srgbClr val="002060"/>
                </a:solidFill>
              </a:rPr>
              <a:t> Tiên Hoàng, </a:t>
            </a:r>
            <a:r>
              <a:rPr lang="en-US" sz="3200" dirty="0" err="1">
                <a:solidFill>
                  <a:srgbClr val="002060"/>
                </a:solidFill>
              </a:rPr>
              <a:t>Ông</a:t>
            </a:r>
            <a:endParaRPr lang="en-US" sz="3200" dirty="0">
              <a:solidFill>
                <a:srgbClr val="002060"/>
              </a:solidFill>
            </a:endParaRPr>
          </a:p>
        </p:txBody>
      </p:sp>
      <p:sp>
        <p:nvSpPr>
          <p:cNvPr id="8" name="Rectangle: Rounded Corners 7">
            <a:extLst>
              <a:ext uri="{FF2B5EF4-FFF2-40B4-BE49-F238E27FC236}">
                <a16:creationId xmlns:a16="http://schemas.microsoft.com/office/drawing/2014/main" id="{251E9A97-737A-0D40-AA8E-A9741084F17A}"/>
              </a:ext>
            </a:extLst>
          </p:cNvPr>
          <p:cNvSpPr/>
          <p:nvPr/>
        </p:nvSpPr>
        <p:spPr>
          <a:xfrm>
            <a:off x="514350" y="4705350"/>
            <a:ext cx="11334749" cy="1524001"/>
          </a:xfrm>
          <a:prstGeom prst="roundRect">
            <a:avLst/>
          </a:prstGeom>
          <a:solidFill>
            <a:srgbClr val="F9CB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libri" panose="020F0502020204030204" pitchFamily="34" charset="0"/>
                <a:cs typeface="Calibri" panose="020F0502020204030204" pitchFamily="34" charset="0"/>
              </a:rPr>
              <a:t>Vị ngữ: </a:t>
            </a:r>
            <a:r>
              <a:rPr lang="vi-VN" sz="2800" dirty="0">
                <a:solidFill>
                  <a:srgbClr val="002060"/>
                </a:solidFill>
                <a:latin typeface="Calibri" panose="020F0502020204030204" pitchFamily="34" charset="0"/>
                <a:cs typeface="Calibri" panose="020F0502020204030204" pitchFamily="34" charset="0"/>
              </a:rPr>
              <a:t>là vị hoàng đế sáng lập triều đại nhà Đinh, nước Đại Cồ Việt trong lịch sử Việt Nam</a:t>
            </a:r>
            <a:r>
              <a:rPr lang="en-US" sz="2800" dirty="0">
                <a:solidFill>
                  <a:srgbClr val="002060"/>
                </a:solidFill>
                <a:latin typeface="Calibri" panose="020F0502020204030204" pitchFamily="34" charset="0"/>
                <a:cs typeface="Calibri" panose="020F0502020204030204" pitchFamily="34" charset="0"/>
              </a:rPr>
              <a:t>;</a:t>
            </a:r>
            <a:r>
              <a:rPr lang="vi-VN" sz="2800" dirty="0">
                <a:solidFill>
                  <a:srgbClr val="002060"/>
                </a:solidFill>
                <a:latin typeface="Calibri" panose="020F0502020204030204" pitchFamily="34" charset="0"/>
                <a:cs typeface="Calibri" panose="020F0502020204030204" pitchFamily="34" charset="0"/>
              </a:rPr>
              <a:t>là người có công đánh dẹp loạn 12 sứ quân, thống nhất giang sơn và trở thành hoàng đế đầu tiên của Việt Nam sau thời Bắc thuộc.</a:t>
            </a:r>
            <a:endParaRPr lang="en-US" sz="28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432426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7" grpId="0" animBg="1"/>
      <p:bldP spid="4" grpId="0"/>
      <p:bldP spid="2"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5" name="任意多边形 10">
            <a:extLst>
              <a:ext uri="{FF2B5EF4-FFF2-40B4-BE49-F238E27FC236}">
                <a16:creationId xmlns:a16="http://schemas.microsoft.com/office/drawing/2014/main" id="{04A50CB7-5F18-4BB9-B1FE-05958FB010A0}"/>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0" name="任意多边形 27">
            <a:extLst>
              <a:ext uri="{FF2B5EF4-FFF2-40B4-BE49-F238E27FC236}">
                <a16:creationId xmlns:a16="http://schemas.microsoft.com/office/drawing/2014/main" id="{8229216B-B510-4C4A-A145-8278E0B524C0}"/>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1" name="任意多边形 10">
            <a:extLst>
              <a:ext uri="{FF2B5EF4-FFF2-40B4-BE49-F238E27FC236}">
                <a16:creationId xmlns:a16="http://schemas.microsoft.com/office/drawing/2014/main" id="{BEEBE440-689F-4564-8CB9-84E83B7B11CE}"/>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4" name="任意多边形 27">
            <a:extLst>
              <a:ext uri="{FF2B5EF4-FFF2-40B4-BE49-F238E27FC236}">
                <a16:creationId xmlns:a16="http://schemas.microsoft.com/office/drawing/2014/main" id="{BB5C801E-FF33-4556-9A85-BFAB4EB5B817}"/>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5" name="任意多边形 27">
            <a:extLst>
              <a:ext uri="{FF2B5EF4-FFF2-40B4-BE49-F238E27FC236}">
                <a16:creationId xmlns:a16="http://schemas.microsoft.com/office/drawing/2014/main" id="{16906701-42D3-4F8C-B7C3-642A3686FE72}"/>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37" name="任意多边形 10">
            <a:extLst>
              <a:ext uri="{FF2B5EF4-FFF2-40B4-BE49-F238E27FC236}">
                <a16:creationId xmlns:a16="http://schemas.microsoft.com/office/drawing/2014/main" id="{B0CD911D-4DA1-4C67-AC6F-7AF15C4B5E12}"/>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49" name="图片 48" descr="云2副本">
            <a:extLst>
              <a:ext uri="{FF2B5EF4-FFF2-40B4-BE49-F238E27FC236}">
                <a16:creationId xmlns:a16="http://schemas.microsoft.com/office/drawing/2014/main" id="{CD41F39F-3E43-4AEB-80F7-0CBE14E5695E}"/>
              </a:ext>
            </a:extLst>
          </p:cNvPr>
          <p:cNvPicPr>
            <a:picLocks noChangeAspect="1"/>
          </p:cNvPicPr>
          <p:nvPr/>
        </p:nvPicPr>
        <p:blipFill>
          <a:blip r:embed="rId3"/>
          <a:stretch>
            <a:fillRect/>
          </a:stretch>
        </p:blipFill>
        <p:spPr>
          <a:xfrm>
            <a:off x="0" y="1617345"/>
            <a:ext cx="12192000" cy="3237865"/>
          </a:xfrm>
          <a:prstGeom prst="rect">
            <a:avLst/>
          </a:prstGeom>
        </p:spPr>
      </p:pic>
      <p:pic>
        <p:nvPicPr>
          <p:cNvPr id="51" name="图片 50" descr="云22副本">
            <a:extLst>
              <a:ext uri="{FF2B5EF4-FFF2-40B4-BE49-F238E27FC236}">
                <a16:creationId xmlns:a16="http://schemas.microsoft.com/office/drawing/2014/main" id="{9E351AD7-8EA2-4FE6-9EDF-CFCBC39D7777}"/>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52" name="组合 51">
            <a:extLst>
              <a:ext uri="{FF2B5EF4-FFF2-40B4-BE49-F238E27FC236}">
                <a16:creationId xmlns:a16="http://schemas.microsoft.com/office/drawing/2014/main" id="{80237FCD-64C5-4122-BBBC-F653A818744C}"/>
              </a:ext>
            </a:extLst>
          </p:cNvPr>
          <p:cNvGrpSpPr/>
          <p:nvPr/>
        </p:nvGrpSpPr>
        <p:grpSpPr>
          <a:xfrm>
            <a:off x="0" y="2327275"/>
            <a:ext cx="12191999" cy="4530725"/>
            <a:chOff x="0" y="3665"/>
            <a:chExt cx="19198" cy="7135"/>
          </a:xfrm>
        </p:grpSpPr>
        <p:sp>
          <p:nvSpPr>
            <p:cNvPr id="53" name="矩形 52">
              <a:extLst>
                <a:ext uri="{FF2B5EF4-FFF2-40B4-BE49-F238E27FC236}">
                  <a16:creationId xmlns:a16="http://schemas.microsoft.com/office/drawing/2014/main" id="{EEFA4BB8-91A6-46DD-B3EE-830FA43DDCEF}"/>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54" name="图片 53" descr="云12副本">
              <a:extLst>
                <a:ext uri="{FF2B5EF4-FFF2-40B4-BE49-F238E27FC236}">
                  <a16:creationId xmlns:a16="http://schemas.microsoft.com/office/drawing/2014/main" id="{B770C144-48C3-40DF-989A-4402BB293504}"/>
                </a:ext>
              </a:extLst>
            </p:cNvPr>
            <p:cNvPicPr>
              <a:picLocks noChangeAspect="1"/>
            </p:cNvPicPr>
            <p:nvPr/>
          </p:nvPicPr>
          <p:blipFill>
            <a:blip r:embed="rId5"/>
            <a:stretch>
              <a:fillRect/>
            </a:stretch>
          </p:blipFill>
          <p:spPr>
            <a:xfrm>
              <a:off x="0" y="3665"/>
              <a:ext cx="19199" cy="6343"/>
            </a:xfrm>
            <a:prstGeom prst="rect">
              <a:avLst/>
            </a:prstGeom>
          </p:spPr>
        </p:pic>
      </p:grpSp>
      <p:pic>
        <p:nvPicPr>
          <p:cNvPr id="61" name="图片 60">
            <a:extLst>
              <a:ext uri="{FF2B5EF4-FFF2-40B4-BE49-F238E27FC236}">
                <a16:creationId xmlns:a16="http://schemas.microsoft.com/office/drawing/2014/main" id="{014B8FF2-731A-497D-9D1E-E05391D578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337479">
            <a:off x="3268558" y="259176"/>
            <a:ext cx="5918109" cy="4265382"/>
          </a:xfrm>
          <a:prstGeom prst="rect">
            <a:avLst/>
          </a:prstGeom>
        </p:spPr>
      </p:pic>
      <p:pic>
        <p:nvPicPr>
          <p:cNvPr id="2" name="Picture 1">
            <a:extLst>
              <a:ext uri="{FF2B5EF4-FFF2-40B4-BE49-F238E27FC236}">
                <a16:creationId xmlns:a16="http://schemas.microsoft.com/office/drawing/2014/main" id="{6591A4EC-DDE7-343E-E90E-C550819C0965}"/>
              </a:ext>
            </a:extLst>
          </p:cNvPr>
          <p:cNvPicPr>
            <a:picLocks noChangeAspect="1"/>
          </p:cNvPicPr>
          <p:nvPr/>
        </p:nvPicPr>
        <p:blipFill>
          <a:blip r:embed="rId7"/>
          <a:stretch>
            <a:fillRect/>
          </a:stretch>
        </p:blipFill>
        <p:spPr>
          <a:xfrm>
            <a:off x="2258235" y="4751355"/>
            <a:ext cx="7675529" cy="2213040"/>
          </a:xfrm>
          <a:prstGeom prst="rect">
            <a:avLst/>
          </a:prstGeom>
        </p:spPr>
      </p:pic>
    </p:spTree>
    <p:extLst>
      <p:ext uri="{BB962C8B-B14F-4D97-AF65-F5344CB8AC3E}">
        <p14:creationId xmlns:p14="http://schemas.microsoft.com/office/powerpoint/2010/main" val="3336093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34" grpId="0" bldLvl="0" animBg="1"/>
      <p:bldP spid="3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ô giáo" descr="Cartoon Teacher Transparent | PNG All">
            <a:extLst>
              <a:ext uri="{FF2B5EF4-FFF2-40B4-BE49-F238E27FC236}">
                <a16:creationId xmlns:a16="http://schemas.microsoft.com/office/drawing/2014/main" id="{5117515D-7ECE-4475-9715-4614AC55C9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01821" y="2407920"/>
            <a:ext cx="3674939" cy="4038600"/>
          </a:xfrm>
          <a:prstGeom prst="rect">
            <a:avLst/>
          </a:prstGeom>
          <a:noFill/>
          <a:extLst>
            <a:ext uri="{909E8E84-426E-40DD-AFC4-6F175D3DCCD1}">
              <a14:hiddenFill xmlns:a14="http://schemas.microsoft.com/office/drawing/2010/main">
                <a:solidFill>
                  <a:srgbClr val="FFFFFF"/>
                </a:solidFill>
              </a14:hiddenFill>
            </a:ext>
          </a:extLst>
        </p:spPr>
      </p:pic>
      <p:pic>
        <p:nvPicPr>
          <p:cNvPr id="4" name="1">
            <a:extLst>
              <a:ext uri="{FF2B5EF4-FFF2-40B4-BE49-F238E27FC236}">
                <a16:creationId xmlns:a16="http://schemas.microsoft.com/office/drawing/2014/main" id="{3DD31C21-043A-4787-8B01-5DF5F905221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443" t="11111" r="21111" b="2223"/>
          <a:stretch/>
        </p:blipFill>
        <p:spPr>
          <a:xfrm>
            <a:off x="7344110" y="3543300"/>
            <a:ext cx="2194110" cy="2819400"/>
          </a:xfrm>
          <a:prstGeom prst="rect">
            <a:avLst/>
          </a:prstGeom>
        </p:spPr>
      </p:pic>
      <p:pic>
        <p:nvPicPr>
          <p:cNvPr id="2" name="2" descr="Cute Little Boy Standing with Bouquet of White Flowers Cartoon Vector  Illustration Stock Vector - Illustration of event, child: 151381853">
            <a:extLst>
              <a:ext uri="{FF2B5EF4-FFF2-40B4-BE49-F238E27FC236}">
                <a16:creationId xmlns:a16="http://schemas.microsoft.com/office/drawing/2014/main" id="{0EC900BC-A619-49A3-9C81-A0B328801DA0}"/>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64625" y1="41250" x2="64625" y2="41250"/>
                        <a14:foregroundMark x1="64625" y1="41250" x2="61500" y2="38750"/>
                        <a14:foregroundMark x1="71125" y1="40750" x2="69500" y2="35500"/>
                      </a14:backgroundRemoval>
                    </a14:imgEffect>
                  </a14:imgLayer>
                </a14:imgProps>
              </a:ext>
              <a:ext uri="{28A0092B-C50C-407E-A947-70E740481C1C}">
                <a14:useLocalDpi xmlns:a14="http://schemas.microsoft.com/office/drawing/2010/main" val="0"/>
              </a:ext>
            </a:extLst>
          </a:blip>
          <a:srcRect l="24445" t="12222" r="21969" b="13333"/>
          <a:stretch/>
        </p:blipFill>
        <p:spPr bwMode="auto">
          <a:xfrm>
            <a:off x="6352556" y="3536642"/>
            <a:ext cx="2029444" cy="2819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3" descr="Dankeschön - Illustrationen und Vektorgrafiken - iStock">
            <a:extLst>
              <a:ext uri="{FF2B5EF4-FFF2-40B4-BE49-F238E27FC236}">
                <a16:creationId xmlns:a16="http://schemas.microsoft.com/office/drawing/2014/main" id="{EA8A624F-D654-418A-8886-9199DA066EC5}"/>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144" b="100000" l="1594" r="100000">
                        <a14:foregroundMark x1="14343" y1="70588" x2="16534" y2="68627"/>
                        <a14:foregroundMark x1="72311" y1="23856" x2="72311" y2="28758"/>
                        <a14:foregroundMark x1="60159" y1="26144" x2="60159" y2="26144"/>
                        <a14:foregroundMark x1="60159" y1="26144" x2="63147" y2="30719"/>
                        <a14:foregroundMark x1="84661" y1="26961" x2="80279" y2="33497"/>
                        <a14:foregroundMark x1="95020" y1="30065" x2="87251" y2="39216"/>
                      </a14:backgroundRemoval>
                    </a14:imgEffect>
                  </a14:imgLayer>
                </a14:imgProps>
              </a:ext>
              <a:ext uri="{28A0092B-C50C-407E-A947-70E740481C1C}">
                <a14:useLocalDpi xmlns:a14="http://schemas.microsoft.com/office/drawing/2010/main" val="0"/>
              </a:ext>
            </a:extLst>
          </a:blip>
          <a:srcRect/>
          <a:stretch>
            <a:fillRect/>
          </a:stretch>
        </p:blipFill>
        <p:spPr bwMode="auto">
          <a:xfrm>
            <a:off x="4953000" y="3715712"/>
            <a:ext cx="2165760" cy="2640330"/>
          </a:xfrm>
          <a:prstGeom prst="rect">
            <a:avLst/>
          </a:prstGeom>
          <a:noFill/>
          <a:extLst>
            <a:ext uri="{909E8E84-426E-40DD-AFC4-6F175D3DCCD1}">
              <a14:hiddenFill xmlns:a14="http://schemas.microsoft.com/office/drawing/2010/main">
                <a:solidFill>
                  <a:srgbClr val="FFFFFF"/>
                </a:solidFill>
              </a14:hiddenFill>
            </a:ext>
          </a:extLst>
        </p:spPr>
      </p:pic>
      <p:pic>
        <p:nvPicPr>
          <p:cNvPr id="1044" name="Slide 3" descr="Flower Icon Symbol - Free image on Pixabay">
            <a:hlinkClick r:id="rId11" action="ppaction://hlinksldjump"/>
            <a:extLst>
              <a:ext uri="{FF2B5EF4-FFF2-40B4-BE49-F238E27FC236}">
                <a16:creationId xmlns:a16="http://schemas.microsoft.com/office/drawing/2014/main" id="{0DEB7EF6-D4BA-4762-A50F-92565DA18985}"/>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70395" y="1904999"/>
            <a:ext cx="982605" cy="9771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Slide 4" descr="Flower Icon | Small &amp;amp; Flat Iconset | paomedia">
            <a:hlinkClick r:id="rId13" action="ppaction://hlinksldjump"/>
            <a:extLst>
              <a:ext uri="{FF2B5EF4-FFF2-40B4-BE49-F238E27FC236}">
                <a16:creationId xmlns:a16="http://schemas.microsoft.com/office/drawing/2014/main" id="{64E5D636-F85B-4C50-868D-A2E056A53883}"/>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796091" y="1972668"/>
            <a:ext cx="841839" cy="8418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Slide 5" descr="Download Unlike Other Icon Packs That Have Merely Hundreds Of - Flower Icon  Color Png - Full Size PNG Image - PNGkit">
            <a:hlinkClick r:id="rId15" action="ppaction://hlinksldjump"/>
            <a:extLst>
              <a:ext uri="{FF2B5EF4-FFF2-40B4-BE49-F238E27FC236}">
                <a16:creationId xmlns:a16="http://schemas.microsoft.com/office/drawing/2014/main" id="{4D210495-F354-4762-B03D-61246447951B}"/>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118760" y="2009137"/>
            <a:ext cx="885490" cy="841839"/>
          </a:xfrm>
          <a:prstGeom prst="rect">
            <a:avLst/>
          </a:prstGeom>
          <a:noFill/>
          <a:extLst>
            <a:ext uri="{909E8E84-426E-40DD-AFC4-6F175D3DCCD1}">
              <a14:hiddenFill xmlns:a14="http://schemas.microsoft.com/office/drawing/2010/main">
                <a:solidFill>
                  <a:srgbClr val="FFFFFF"/>
                </a:solidFill>
              </a14:hiddenFill>
            </a:ext>
          </a:extLst>
        </p:spPr>
      </p:pic>
      <p:pic>
        <p:nvPicPr>
          <p:cNvPr id="6" name="children-shouting-hey_zynMrH4O_NWM">
            <a:hlinkClick r:id="" action="ppaction://media"/>
            <a:extLst>
              <a:ext uri="{FF2B5EF4-FFF2-40B4-BE49-F238E27FC236}">
                <a16:creationId xmlns:a16="http://schemas.microsoft.com/office/drawing/2014/main" id="{77FC8024-51AC-411D-A8C7-A0044A338B4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90294" y="5450705"/>
            <a:ext cx="609600" cy="609600"/>
          </a:xfrm>
          <a:prstGeom prst="rect">
            <a:avLst/>
          </a:prstGeom>
        </p:spPr>
      </p:pic>
      <p:sp>
        <p:nvSpPr>
          <p:cNvPr id="3" name="Sun 2">
            <a:hlinkClick r:id="rId18" action="ppaction://hlinksldjump"/>
            <a:extLst>
              <a:ext uri="{FF2B5EF4-FFF2-40B4-BE49-F238E27FC236}">
                <a16:creationId xmlns:a16="http://schemas.microsoft.com/office/drawing/2014/main" id="{4BF1462B-E051-4352-9257-7D64517A3B10}"/>
              </a:ext>
            </a:extLst>
          </p:cNvPr>
          <p:cNvSpPr/>
          <p:nvPr/>
        </p:nvSpPr>
        <p:spPr>
          <a:xfrm>
            <a:off x="10991460" y="578809"/>
            <a:ext cx="989045" cy="989045"/>
          </a:xfrm>
          <a:prstGeom prst="sun">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Tree>
    <p:extLst>
      <p:ext uri="{BB962C8B-B14F-4D97-AF65-F5344CB8AC3E}">
        <p14:creationId xmlns:p14="http://schemas.microsoft.com/office/powerpoint/2010/main" val="427370333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44"/>
                                        </p:tgtEl>
                                        <p:attrNameLst>
                                          <p:attrName>r</p:attrName>
                                        </p:attrNameLst>
                                      </p:cBhvr>
                                    </p:animRot>
                                    <p:animRot by="-240000">
                                      <p:cBhvr>
                                        <p:cTn id="7" dur="200" fill="hold">
                                          <p:stCondLst>
                                            <p:cond delay="200"/>
                                          </p:stCondLst>
                                        </p:cTn>
                                        <p:tgtEl>
                                          <p:spTgt spid="1044"/>
                                        </p:tgtEl>
                                        <p:attrNameLst>
                                          <p:attrName>r</p:attrName>
                                        </p:attrNameLst>
                                      </p:cBhvr>
                                    </p:animRot>
                                    <p:animRot by="240000">
                                      <p:cBhvr>
                                        <p:cTn id="8" dur="200" fill="hold">
                                          <p:stCondLst>
                                            <p:cond delay="400"/>
                                          </p:stCondLst>
                                        </p:cTn>
                                        <p:tgtEl>
                                          <p:spTgt spid="1044"/>
                                        </p:tgtEl>
                                        <p:attrNameLst>
                                          <p:attrName>r</p:attrName>
                                        </p:attrNameLst>
                                      </p:cBhvr>
                                    </p:animRot>
                                    <p:animRot by="-240000">
                                      <p:cBhvr>
                                        <p:cTn id="9" dur="200" fill="hold">
                                          <p:stCondLst>
                                            <p:cond delay="600"/>
                                          </p:stCondLst>
                                        </p:cTn>
                                        <p:tgtEl>
                                          <p:spTgt spid="1044"/>
                                        </p:tgtEl>
                                        <p:attrNameLst>
                                          <p:attrName>r</p:attrName>
                                        </p:attrNameLst>
                                      </p:cBhvr>
                                    </p:animRot>
                                    <p:animRot by="120000">
                                      <p:cBhvr>
                                        <p:cTn id="10" dur="200" fill="hold">
                                          <p:stCondLst>
                                            <p:cond delay="800"/>
                                          </p:stCondLst>
                                        </p:cTn>
                                        <p:tgtEl>
                                          <p:spTgt spid="10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050"/>
                                        </p:tgtEl>
                                        <p:attrNameLst>
                                          <p:attrName>r</p:attrName>
                                        </p:attrNameLst>
                                      </p:cBhvr>
                                    </p:animRot>
                                    <p:animRot by="-240000">
                                      <p:cBhvr>
                                        <p:cTn id="13" dur="200" fill="hold">
                                          <p:stCondLst>
                                            <p:cond delay="200"/>
                                          </p:stCondLst>
                                        </p:cTn>
                                        <p:tgtEl>
                                          <p:spTgt spid="2050"/>
                                        </p:tgtEl>
                                        <p:attrNameLst>
                                          <p:attrName>r</p:attrName>
                                        </p:attrNameLst>
                                      </p:cBhvr>
                                    </p:animRot>
                                    <p:animRot by="240000">
                                      <p:cBhvr>
                                        <p:cTn id="14" dur="200" fill="hold">
                                          <p:stCondLst>
                                            <p:cond delay="400"/>
                                          </p:stCondLst>
                                        </p:cTn>
                                        <p:tgtEl>
                                          <p:spTgt spid="2050"/>
                                        </p:tgtEl>
                                        <p:attrNameLst>
                                          <p:attrName>r</p:attrName>
                                        </p:attrNameLst>
                                      </p:cBhvr>
                                    </p:animRot>
                                    <p:animRot by="-240000">
                                      <p:cBhvr>
                                        <p:cTn id="15" dur="200" fill="hold">
                                          <p:stCondLst>
                                            <p:cond delay="600"/>
                                          </p:stCondLst>
                                        </p:cTn>
                                        <p:tgtEl>
                                          <p:spTgt spid="2050"/>
                                        </p:tgtEl>
                                        <p:attrNameLst>
                                          <p:attrName>r</p:attrName>
                                        </p:attrNameLst>
                                      </p:cBhvr>
                                    </p:animRot>
                                    <p:animRot by="120000">
                                      <p:cBhvr>
                                        <p:cTn id="16" dur="200" fill="hold">
                                          <p:stCondLst>
                                            <p:cond delay="800"/>
                                          </p:stCondLst>
                                        </p:cTn>
                                        <p:tgtEl>
                                          <p:spTgt spid="2050"/>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052"/>
                                        </p:tgtEl>
                                        <p:attrNameLst>
                                          <p:attrName>r</p:attrName>
                                        </p:attrNameLst>
                                      </p:cBhvr>
                                    </p:animRot>
                                    <p:animRot by="-240000">
                                      <p:cBhvr>
                                        <p:cTn id="19" dur="200" fill="hold">
                                          <p:stCondLst>
                                            <p:cond delay="200"/>
                                          </p:stCondLst>
                                        </p:cTn>
                                        <p:tgtEl>
                                          <p:spTgt spid="2052"/>
                                        </p:tgtEl>
                                        <p:attrNameLst>
                                          <p:attrName>r</p:attrName>
                                        </p:attrNameLst>
                                      </p:cBhvr>
                                    </p:animRot>
                                    <p:animRot by="240000">
                                      <p:cBhvr>
                                        <p:cTn id="20" dur="200" fill="hold">
                                          <p:stCondLst>
                                            <p:cond delay="400"/>
                                          </p:stCondLst>
                                        </p:cTn>
                                        <p:tgtEl>
                                          <p:spTgt spid="2052"/>
                                        </p:tgtEl>
                                        <p:attrNameLst>
                                          <p:attrName>r</p:attrName>
                                        </p:attrNameLst>
                                      </p:cBhvr>
                                    </p:animRot>
                                    <p:animRot by="-240000">
                                      <p:cBhvr>
                                        <p:cTn id="21" dur="200" fill="hold">
                                          <p:stCondLst>
                                            <p:cond delay="600"/>
                                          </p:stCondLst>
                                        </p:cTn>
                                        <p:tgtEl>
                                          <p:spTgt spid="2052"/>
                                        </p:tgtEl>
                                        <p:attrNameLst>
                                          <p:attrName>r</p:attrName>
                                        </p:attrNameLst>
                                      </p:cBhvr>
                                    </p:animRot>
                                    <p:animRot by="120000">
                                      <p:cBhvr>
                                        <p:cTn id="22" dur="200" fill="hold">
                                          <p:stCondLst>
                                            <p:cond delay="800"/>
                                          </p:stCondLst>
                                        </p:cTn>
                                        <p:tgtEl>
                                          <p:spTgt spid="20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04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afterEffect">
                                  <p:stCondLst>
                                    <p:cond delay="0"/>
                                  </p:stCondLst>
                                  <p:childTnLst>
                                    <p:set>
                                      <p:cBhvr>
                                        <p:cTn id="27" dur="1" fill="hold">
                                          <p:stCondLst>
                                            <p:cond delay="0"/>
                                          </p:stCondLst>
                                        </p:cTn>
                                        <p:tgtEl>
                                          <p:spTgt spid="1044"/>
                                        </p:tgtEl>
                                        <p:attrNameLst>
                                          <p:attrName>style.visibility</p:attrName>
                                        </p:attrNameLst>
                                      </p:cBhvr>
                                      <p:to>
                                        <p:strVal val="hidden"/>
                                      </p:to>
                                    </p:set>
                                  </p:childTnLst>
                                </p:cTn>
                              </p:par>
                            </p:childTnLst>
                          </p:cTn>
                        </p:par>
                        <p:par>
                          <p:cTn id="28" fill="hold">
                            <p:stCondLst>
                              <p:cond delay="0"/>
                            </p:stCondLst>
                            <p:childTnLst>
                              <p:par>
                                <p:cTn id="29" presetID="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1500" fill="hold"/>
                                        <p:tgtEl>
                                          <p:spTgt spid="4"/>
                                        </p:tgtEl>
                                        <p:attrNameLst>
                                          <p:attrName>ppt_x</p:attrName>
                                        </p:attrNameLst>
                                      </p:cBhvr>
                                      <p:tavLst>
                                        <p:tav tm="0">
                                          <p:val>
                                            <p:strVal val="0-#ppt_w/2"/>
                                          </p:val>
                                        </p:tav>
                                        <p:tav tm="100000">
                                          <p:val>
                                            <p:strVal val="#ppt_x"/>
                                          </p:val>
                                        </p:tav>
                                      </p:tavLst>
                                    </p:anim>
                                    <p:anim calcmode="lin" valueType="num">
                                      <p:cBhvr additive="base">
                                        <p:cTn id="32" dur="1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044"/>
                  </p:tgtEl>
                </p:cond>
              </p:nextCondLst>
            </p:seq>
            <p:seq concurrent="1" nextAc="seek">
              <p:cTn id="33" restart="whenNotActive" fill="hold" evtFilter="cancelBubble" nodeType="interactiveSeq">
                <p:stCondLst>
                  <p:cond evt="onClick" delay="0">
                    <p:tgtEl>
                      <p:spTgt spid="205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afterEffect">
                                  <p:stCondLst>
                                    <p:cond delay="0"/>
                                  </p:stCondLst>
                                  <p:childTnLst>
                                    <p:set>
                                      <p:cBhvr>
                                        <p:cTn id="37" dur="1" fill="hold">
                                          <p:stCondLst>
                                            <p:cond delay="0"/>
                                          </p:stCondLst>
                                        </p:cTn>
                                        <p:tgtEl>
                                          <p:spTgt spid="2050"/>
                                        </p:tgtEl>
                                        <p:attrNameLst>
                                          <p:attrName>style.visibility</p:attrName>
                                        </p:attrNameLst>
                                      </p:cBhvr>
                                      <p:to>
                                        <p:strVal val="hidden"/>
                                      </p:to>
                                    </p:set>
                                  </p:childTnLst>
                                </p:cTn>
                              </p:par>
                            </p:childTnLst>
                          </p:cTn>
                        </p:par>
                        <p:par>
                          <p:cTn id="38" fill="hold">
                            <p:stCondLst>
                              <p:cond delay="0"/>
                            </p:stCondLst>
                            <p:childTnLst>
                              <p:par>
                                <p:cTn id="39" presetID="2" presetClass="entr" presetSubtype="8" fill="hold" nodeType="afterEffect">
                                  <p:stCondLst>
                                    <p:cond delay="0"/>
                                  </p:stCondLst>
                                  <p:childTnLst>
                                    <p:set>
                                      <p:cBhvr>
                                        <p:cTn id="40" dur="1" fill="hold">
                                          <p:stCondLst>
                                            <p:cond delay="0"/>
                                          </p:stCondLst>
                                        </p:cTn>
                                        <p:tgtEl>
                                          <p:spTgt spid="2"/>
                                        </p:tgtEl>
                                        <p:attrNameLst>
                                          <p:attrName>style.visibility</p:attrName>
                                        </p:attrNameLst>
                                      </p:cBhvr>
                                      <p:to>
                                        <p:strVal val="visible"/>
                                      </p:to>
                                    </p:set>
                                    <p:anim calcmode="lin" valueType="num">
                                      <p:cBhvr additive="base">
                                        <p:cTn id="41" dur="1500" fill="hold"/>
                                        <p:tgtEl>
                                          <p:spTgt spid="2"/>
                                        </p:tgtEl>
                                        <p:attrNameLst>
                                          <p:attrName>ppt_x</p:attrName>
                                        </p:attrNameLst>
                                      </p:cBhvr>
                                      <p:tavLst>
                                        <p:tav tm="0">
                                          <p:val>
                                            <p:strVal val="0-#ppt_w/2"/>
                                          </p:val>
                                        </p:tav>
                                        <p:tav tm="100000">
                                          <p:val>
                                            <p:strVal val="#ppt_x"/>
                                          </p:val>
                                        </p:tav>
                                      </p:tavLst>
                                    </p:anim>
                                    <p:anim calcmode="lin" valueType="num">
                                      <p:cBhvr additive="base">
                                        <p:cTn id="42" dur="1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2050"/>
                  </p:tgtEl>
                </p:cond>
              </p:nextCondLst>
            </p:seq>
            <p:seq concurrent="1" nextAc="seek">
              <p:cTn id="43" restart="whenNotActive" fill="hold" evtFilter="cancelBubble" nodeType="interactiveSeq">
                <p:stCondLst>
                  <p:cond evt="onClick" delay="0">
                    <p:tgtEl>
                      <p:spTgt spid="2052"/>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afterEffect">
                                  <p:stCondLst>
                                    <p:cond delay="0"/>
                                  </p:stCondLst>
                                  <p:childTnLst>
                                    <p:set>
                                      <p:cBhvr>
                                        <p:cTn id="47" dur="1" fill="hold">
                                          <p:stCondLst>
                                            <p:cond delay="0"/>
                                          </p:stCondLst>
                                        </p:cTn>
                                        <p:tgtEl>
                                          <p:spTgt spid="2052"/>
                                        </p:tgtEl>
                                        <p:attrNameLst>
                                          <p:attrName>style.visibility</p:attrName>
                                        </p:attrNameLst>
                                      </p:cBhvr>
                                      <p:to>
                                        <p:strVal val="hidden"/>
                                      </p:to>
                                    </p:set>
                                  </p:childTnLst>
                                </p:cTn>
                              </p:par>
                            </p:childTnLst>
                          </p:cTn>
                        </p:par>
                        <p:par>
                          <p:cTn id="48" fill="hold">
                            <p:stCondLst>
                              <p:cond delay="0"/>
                            </p:stCondLst>
                            <p:childTnLst>
                              <p:par>
                                <p:cTn id="49" presetID="2" presetClass="entr" presetSubtype="8" fill="hold" nodeType="after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1500" fill="hold"/>
                                        <p:tgtEl>
                                          <p:spTgt spid="1030"/>
                                        </p:tgtEl>
                                        <p:attrNameLst>
                                          <p:attrName>ppt_x</p:attrName>
                                        </p:attrNameLst>
                                      </p:cBhvr>
                                      <p:tavLst>
                                        <p:tav tm="0">
                                          <p:val>
                                            <p:strVal val="0-#ppt_w/2"/>
                                          </p:val>
                                        </p:tav>
                                        <p:tav tm="100000">
                                          <p:val>
                                            <p:strVal val="#ppt_x"/>
                                          </p:val>
                                        </p:tav>
                                      </p:tavLst>
                                    </p:anim>
                                    <p:anim calcmode="lin" valueType="num">
                                      <p:cBhvr additive="base">
                                        <p:cTn id="52" dur="1500" fill="hold"/>
                                        <p:tgtEl>
                                          <p:spTgt spid="1030"/>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1" presetClass="mediacall" presetSubtype="0" fill="hold" nodeType="afterEffect">
                                  <p:stCondLst>
                                    <p:cond delay="0"/>
                                  </p:stCondLst>
                                  <p:childTnLst>
                                    <p:cmd type="call" cmd="playFrom(0.0)">
                                      <p:cBhvr>
                                        <p:cTn id="55" dur="1933" fill="hold"/>
                                        <p:tgtEl>
                                          <p:spTgt spid="6"/>
                                        </p:tgtEl>
                                      </p:cBhvr>
                                    </p:cmd>
                                  </p:childTnLst>
                                </p:cTn>
                              </p:par>
                            </p:childTnLst>
                          </p:cTn>
                        </p:par>
                      </p:childTnLst>
                    </p:cTn>
                  </p:par>
                </p:childTnLst>
              </p:cTn>
              <p:nextCondLst>
                <p:cond evt="onClick" delay="0">
                  <p:tgtEl>
                    <p:spTgt spid="2052"/>
                  </p:tgtEl>
                </p:cond>
              </p:nextCondLst>
            </p:seq>
            <p:audio>
              <p:cMediaNode vol="80000">
                <p:cTn id="56"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sp>
        <p:nvSpPr>
          <p:cNvPr id="21" name="Rectangle 56"/>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11" name="Group 10">
            <a:extLst>
              <a:ext uri="{FF2B5EF4-FFF2-40B4-BE49-F238E27FC236}">
                <a16:creationId xmlns:a16="http://schemas.microsoft.com/office/drawing/2014/main" id="{1B039190-F0FC-4B48-B3C4-95109CCD53F9}"/>
              </a:ext>
            </a:extLst>
          </p:cNvPr>
          <p:cNvGrpSpPr/>
          <p:nvPr/>
        </p:nvGrpSpPr>
        <p:grpSpPr>
          <a:xfrm>
            <a:off x="644848" y="1743567"/>
            <a:ext cx="10902304" cy="4800094"/>
            <a:chOff x="3552785" y="1248636"/>
            <a:chExt cx="8606557" cy="5353433"/>
          </a:xfrm>
        </p:grpSpPr>
        <p:grpSp>
          <p:nvGrpSpPr>
            <p:cNvPr id="14" name="组合 5">
              <a:extLst>
                <a:ext uri="{FF2B5EF4-FFF2-40B4-BE49-F238E27FC236}">
                  <a16:creationId xmlns:a16="http://schemas.microsoft.com/office/drawing/2014/main" id="{05116000-271E-41A0-A167-5B511242358A}"/>
                </a:ext>
              </a:extLst>
            </p:cNvPr>
            <p:cNvGrpSpPr/>
            <p:nvPr/>
          </p:nvGrpSpPr>
          <p:grpSpPr>
            <a:xfrm>
              <a:off x="3552785" y="1248636"/>
              <a:ext cx="8606557" cy="5353433"/>
              <a:chOff x="1020" y="2328"/>
              <a:chExt cx="11012" cy="6075"/>
            </a:xfrm>
          </p:grpSpPr>
          <p:sp>
            <p:nvSpPr>
              <p:cNvPr id="16" name="圆角矩形 7">
                <a:extLst>
                  <a:ext uri="{FF2B5EF4-FFF2-40B4-BE49-F238E27FC236}">
                    <a16:creationId xmlns:a16="http://schemas.microsoft.com/office/drawing/2014/main" id="{5B7DDE52-FC0A-47AB-946D-B3817E7C32EF}"/>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17" name="圆角矩形 36">
                <a:extLst>
                  <a:ext uri="{FF2B5EF4-FFF2-40B4-BE49-F238E27FC236}">
                    <a16:creationId xmlns:a16="http://schemas.microsoft.com/office/drawing/2014/main" id="{2A60C6B6-95FD-4E11-A704-5B2B605B4588}"/>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5" name="Text Box 3">
              <a:extLst>
                <a:ext uri="{FF2B5EF4-FFF2-40B4-BE49-F238E27FC236}">
                  <a16:creationId xmlns:a16="http://schemas.microsoft.com/office/drawing/2014/main" id="{28823FC2-04EF-4396-8161-B118D438D262}"/>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18" name="Sun 17">
            <a:hlinkClick r:id="rId5" action="ppaction://hlinksldjump"/>
            <a:extLst>
              <a:ext uri="{FF2B5EF4-FFF2-40B4-BE49-F238E27FC236}">
                <a16:creationId xmlns:a16="http://schemas.microsoft.com/office/drawing/2014/main" id="{79E493C4-8A88-432E-A88F-CE350B1C9A0F}"/>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8EE03052-7BBA-3E8F-E927-C5B26AB86892}"/>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Tiếng cười nói ồn ã. </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2D2776E6-467D-5C21-9685-B0514DCFC8E6}"/>
              </a:ext>
            </a:extLst>
          </p:cNvPr>
          <p:cNvCxnSpPr>
            <a:cxnSpLocks/>
          </p:cNvCxnSpPr>
          <p:nvPr/>
        </p:nvCxnSpPr>
        <p:spPr>
          <a:xfrm>
            <a:off x="3356438" y="2961847"/>
            <a:ext cx="40159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5430318-C7C0-D2A1-77B1-7E5ABA95C00D}"/>
              </a:ext>
            </a:extLst>
          </p:cNvPr>
          <p:cNvSpPr txBox="1"/>
          <p:nvPr/>
        </p:nvSpPr>
        <p:spPr>
          <a:xfrm>
            <a:off x="4967555" y="301097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10" name="Straight Connector 9">
            <a:extLst>
              <a:ext uri="{FF2B5EF4-FFF2-40B4-BE49-F238E27FC236}">
                <a16:creationId xmlns:a16="http://schemas.microsoft.com/office/drawing/2014/main" id="{5A6E51F9-CE7C-B186-4AC8-1E5FBB1787EF}"/>
              </a:ext>
            </a:extLst>
          </p:cNvPr>
          <p:cNvCxnSpPr>
            <a:cxnSpLocks/>
          </p:cNvCxnSpPr>
          <p:nvPr/>
        </p:nvCxnSpPr>
        <p:spPr>
          <a:xfrm>
            <a:off x="7576013" y="2961847"/>
            <a:ext cx="1387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9556451-85D9-2479-F71A-D2461869AB0D}"/>
              </a:ext>
            </a:extLst>
          </p:cNvPr>
          <p:cNvSpPr txBox="1"/>
          <p:nvPr/>
        </p:nvSpPr>
        <p:spPr>
          <a:xfrm>
            <a:off x="7758380" y="291572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40152951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 grpId="0"/>
      <p:bldP spid="8"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8FDD6A2A-132F-A20A-B652-09F4C4A3B673}"/>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B5E4A02C-B4BF-DD29-6F1E-65A77B3B1C94}"/>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FACA2FE0-18E5-21C1-1406-BAB7FAF42065}"/>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E120E1BE-C6DA-636E-6B85-3AF760D8D383}"/>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87916503-C62A-BD31-CDCB-AF62228CB462}"/>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3482D1E-F014-95AE-B05F-CFAADAF37FE2}"/>
                </a:ext>
              </a:extLst>
            </p:cNvPr>
            <p:cNvGrpSpPr/>
            <p:nvPr/>
          </p:nvGrpSpPr>
          <p:grpSpPr>
            <a:xfrm>
              <a:off x="3552785" y="1248636"/>
              <a:ext cx="8606557" cy="5353433"/>
              <a:chOff x="1020" y="2328"/>
              <a:chExt cx="11012" cy="6075"/>
            </a:xfrm>
          </p:grpSpPr>
          <p:sp>
            <p:nvSpPr>
              <p:cNvPr id="19" name="圆角矩形 7">
                <a:extLst>
                  <a:ext uri="{FF2B5EF4-FFF2-40B4-BE49-F238E27FC236}">
                    <a16:creationId xmlns:a16="http://schemas.microsoft.com/office/drawing/2014/main" id="{C633CDC8-6B5C-DD40-2A35-D7E65580218D}"/>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82FE1B26-0FD6-BADE-1017-7B1EB6D0314D}"/>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BBB793D0-0947-5173-A836-100E3A156888}"/>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B71D6AA0-7E3C-92A1-EC1D-FCD694904573}"/>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5C2DABE8-9031-1C6D-B1C7-847CFAF241F7}"/>
              </a:ext>
            </a:extLst>
          </p:cNvPr>
          <p:cNvSpPr txBox="1"/>
          <p:nvPr/>
        </p:nvSpPr>
        <p:spPr>
          <a:xfrm>
            <a:off x="2143125" y="2305050"/>
            <a:ext cx="7781925" cy="757130"/>
          </a:xfrm>
          <a:prstGeom prst="rect">
            <a:avLst/>
          </a:prstGeom>
          <a:noFill/>
        </p:spPr>
        <p:txBody>
          <a:bodyPr wrap="square" rtlCol="0">
            <a:spAutoFit/>
          </a:bodyPr>
          <a:lstStyle/>
          <a:p>
            <a:pPr lvl="0" algn="ctr">
              <a:lnSpc>
                <a:spcPct val="80000"/>
              </a:lnSpc>
              <a:spcBef>
                <a:spcPct val="20000"/>
              </a:spcBef>
              <a:buClr>
                <a:srgbClr val="0563C1"/>
              </a:buClr>
              <a:buSzPct val="70000"/>
            </a:pPr>
            <a:r>
              <a:rPr lang="pt-BR" altLang="en-US" sz="5400" dirty="0">
                <a:solidFill>
                  <a:srgbClr val="FF0000"/>
                </a:solidFill>
                <a:latin typeface="Cambria" panose="02040503050406030204" pitchFamily="18" charset="0"/>
                <a:ea typeface="Cambria" panose="02040503050406030204" pitchFamily="18" charset="0"/>
                <a:cs typeface="Times New Roman" panose="02020603050405020304" pitchFamily="18" charset="0"/>
              </a:rPr>
              <a:t>Mẹ em là giáo viên</a:t>
            </a:r>
            <a:endParaRPr kumimoji="0" lang="en-US" alt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09C562D-FD79-1ECF-25F6-623AA8EDD90B}"/>
              </a:ext>
            </a:extLst>
          </p:cNvPr>
          <p:cNvCxnSpPr>
            <a:cxnSpLocks/>
          </p:cNvCxnSpPr>
          <p:nvPr/>
        </p:nvCxnSpPr>
        <p:spPr>
          <a:xfrm>
            <a:off x="3356438" y="2961847"/>
            <a:ext cx="19966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0EDD2B0-6F57-D7CD-1DB8-9489ACCC1D9E}"/>
              </a:ext>
            </a:extLst>
          </p:cNvPr>
          <p:cNvSpPr txBox="1"/>
          <p:nvPr/>
        </p:nvSpPr>
        <p:spPr>
          <a:xfrm>
            <a:off x="3853130" y="2915721"/>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A6EAAF87-29ED-7C3B-19B7-A15C183291CA}"/>
              </a:ext>
            </a:extLst>
          </p:cNvPr>
          <p:cNvCxnSpPr>
            <a:cxnSpLocks/>
          </p:cNvCxnSpPr>
          <p:nvPr/>
        </p:nvCxnSpPr>
        <p:spPr>
          <a:xfrm>
            <a:off x="5505450" y="2961847"/>
            <a:ext cx="3219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B0EA470-F847-2E14-6EAD-1B8722F010CD}"/>
              </a:ext>
            </a:extLst>
          </p:cNvPr>
          <p:cNvSpPr txBox="1"/>
          <p:nvPr/>
        </p:nvSpPr>
        <p:spPr>
          <a:xfrm>
            <a:off x="6767780" y="29728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3701328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
            <a:extLst>
              <a:ext uri="{FF2B5EF4-FFF2-40B4-BE49-F238E27FC236}">
                <a16:creationId xmlns:a16="http://schemas.microsoft.com/office/drawing/2014/main" id="{03806BD9-9C74-506A-2B82-43853FAD2416}"/>
              </a:ext>
            </a:extLst>
          </p:cNvPr>
          <p:cNvGrpSpPr/>
          <p:nvPr/>
        </p:nvGrpSpPr>
        <p:grpSpPr>
          <a:xfrm>
            <a:off x="0" y="4556125"/>
            <a:ext cx="12192000" cy="2301875"/>
            <a:chOff x="0" y="7151"/>
            <a:chExt cx="19200" cy="3625"/>
          </a:xfrm>
        </p:grpSpPr>
        <p:pic>
          <p:nvPicPr>
            <p:cNvPr id="4" name="图片 4" descr="E:\张颖颖PPT工作成果\张颖2019PPT\82-新入职幼师培训\云3副本.png云3副本">
              <a:extLst>
                <a:ext uri="{FF2B5EF4-FFF2-40B4-BE49-F238E27FC236}">
                  <a16:creationId xmlns:a16="http://schemas.microsoft.com/office/drawing/2014/main" id="{2A3CAC71-F7F7-12AF-AD00-AC2941D045BA}"/>
                </a:ext>
              </a:extLst>
            </p:cNvPr>
            <p:cNvPicPr>
              <a:picLocks noChangeAspect="1"/>
            </p:cNvPicPr>
            <p:nvPr/>
          </p:nvPicPr>
          <p:blipFill>
            <a:blip r:embed="rId3"/>
            <a:srcRect/>
            <a:stretch>
              <a:fillRect/>
            </a:stretch>
          </p:blipFill>
          <p:spPr>
            <a:xfrm>
              <a:off x="0" y="7151"/>
              <a:ext cx="19200" cy="3375"/>
            </a:xfrm>
            <a:prstGeom prst="rect">
              <a:avLst/>
            </a:prstGeom>
          </p:spPr>
        </p:pic>
        <p:pic>
          <p:nvPicPr>
            <p:cNvPr id="7" name="图片 5" descr="云3副本副本">
              <a:extLst>
                <a:ext uri="{FF2B5EF4-FFF2-40B4-BE49-F238E27FC236}">
                  <a16:creationId xmlns:a16="http://schemas.microsoft.com/office/drawing/2014/main" id="{D913DA1D-9A67-05A7-AC5A-66A597D074F7}"/>
                </a:ext>
              </a:extLst>
            </p:cNvPr>
            <p:cNvPicPr>
              <a:picLocks noChangeAspect="1"/>
            </p:cNvPicPr>
            <p:nvPr/>
          </p:nvPicPr>
          <p:blipFill>
            <a:blip r:embed="rId4"/>
            <a:stretch>
              <a:fillRect/>
            </a:stretch>
          </p:blipFill>
          <p:spPr>
            <a:xfrm>
              <a:off x="0" y="7402"/>
              <a:ext cx="19196" cy="3374"/>
            </a:xfrm>
            <a:prstGeom prst="rect">
              <a:avLst/>
            </a:prstGeom>
          </p:spPr>
        </p:pic>
      </p:grpSp>
      <p:sp>
        <p:nvSpPr>
          <p:cNvPr id="8" name="Rectangle 56">
            <a:extLst>
              <a:ext uri="{FF2B5EF4-FFF2-40B4-BE49-F238E27FC236}">
                <a16:creationId xmlns:a16="http://schemas.microsoft.com/office/drawing/2014/main" id="{3EEA5191-DB44-FB4F-84EA-66A2C05CCDCE}"/>
              </a:ext>
            </a:extLst>
          </p:cNvPr>
          <p:cNvSpPr>
            <a:spLocks noChangeArrowheads="1"/>
          </p:cNvSpPr>
          <p:nvPr/>
        </p:nvSpPr>
        <p:spPr bwMode="auto">
          <a:xfrm>
            <a:off x="976044" y="255253"/>
            <a:ext cx="1051670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80000"/>
              </a:lnSpc>
              <a:spcBef>
                <a:spcPct val="20000"/>
              </a:spcBef>
              <a:buClr>
                <a:srgbClr val="0563C1"/>
              </a:buClr>
              <a:buSzPct val="70000"/>
            </a:pP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định</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chủ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ngủ</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và</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vị</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ngữ</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trong</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các</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câu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sau</a:t>
            </a:r>
            <a:r>
              <a:rPr lang="en-US" altLang="en-US" sz="4000"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lvl="0" algn="ctr">
              <a:lnSpc>
                <a:spcPct val="80000"/>
              </a:lnSpc>
              <a:spcBef>
                <a:spcPct val="20000"/>
              </a:spcBef>
              <a:buClr>
                <a:srgbClr val="0563C1"/>
              </a:buClr>
              <a:buSzPct val="70000"/>
            </a:pPr>
            <a:r>
              <a:rPr lang="pt-BR"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 nhung đang toả hương thơm ngát.</a:t>
            </a:r>
            <a:endParaRPr kumimoji="0" lang="en-US" alt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7F638AB6-9B18-38F7-6D06-A88BC3696516}"/>
              </a:ext>
            </a:extLst>
          </p:cNvPr>
          <p:cNvGrpSpPr/>
          <p:nvPr/>
        </p:nvGrpSpPr>
        <p:grpSpPr>
          <a:xfrm>
            <a:off x="644848" y="1743567"/>
            <a:ext cx="10902304" cy="4800094"/>
            <a:chOff x="3552785" y="1248636"/>
            <a:chExt cx="8606557" cy="5353433"/>
          </a:xfrm>
        </p:grpSpPr>
        <p:grpSp>
          <p:nvGrpSpPr>
            <p:cNvPr id="10" name="组合 5">
              <a:extLst>
                <a:ext uri="{FF2B5EF4-FFF2-40B4-BE49-F238E27FC236}">
                  <a16:creationId xmlns:a16="http://schemas.microsoft.com/office/drawing/2014/main" id="{020B5261-8FDD-9EDA-B290-BF40771C1390}"/>
                </a:ext>
              </a:extLst>
            </p:cNvPr>
            <p:cNvGrpSpPr/>
            <p:nvPr/>
          </p:nvGrpSpPr>
          <p:grpSpPr>
            <a:xfrm>
              <a:off x="3552785" y="1248636"/>
              <a:ext cx="8606557" cy="5353433"/>
              <a:chOff x="1020" y="2328"/>
              <a:chExt cx="11012" cy="6075"/>
            </a:xfrm>
          </p:grpSpPr>
          <p:sp>
            <p:nvSpPr>
              <p:cNvPr id="13" name="圆角矩形 7">
                <a:extLst>
                  <a:ext uri="{FF2B5EF4-FFF2-40B4-BE49-F238E27FC236}">
                    <a16:creationId xmlns:a16="http://schemas.microsoft.com/office/drawing/2014/main" id="{E3DB7A17-567C-B5D9-88FC-A7C76D935B67}"/>
                  </a:ext>
                </a:extLst>
              </p:cNvPr>
              <p:cNvSpPr/>
              <p:nvPr/>
            </p:nvSpPr>
            <p:spPr>
              <a:xfrm>
                <a:off x="1220" y="2480"/>
                <a:ext cx="10812" cy="5923"/>
              </a:xfrm>
              <a:prstGeom prst="roundRect">
                <a:avLst/>
              </a:prstGeom>
              <a:solidFill>
                <a:srgbClr val="E0E2E3"/>
              </a:solidFill>
              <a:ln w="25400" cmpd="sng">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sp>
            <p:nvSpPr>
              <p:cNvPr id="20" name="圆角矩形 36">
                <a:extLst>
                  <a:ext uri="{FF2B5EF4-FFF2-40B4-BE49-F238E27FC236}">
                    <a16:creationId xmlns:a16="http://schemas.microsoft.com/office/drawing/2014/main" id="{A65EA6AA-13F1-8440-C0C1-1A71C5D388F7}"/>
                  </a:ext>
                </a:extLst>
              </p:cNvPr>
              <p:cNvSpPr/>
              <p:nvPr/>
            </p:nvSpPr>
            <p:spPr>
              <a:xfrm>
                <a:off x="1020" y="2328"/>
                <a:ext cx="10812" cy="5801"/>
              </a:xfrm>
              <a:prstGeom prst="roundRect">
                <a:avLst/>
              </a:prstGeom>
              <a:solidFill>
                <a:schemeClr val="bg1"/>
              </a:solidFill>
              <a:ln w="25400" cmpd="sng">
                <a:solidFill>
                  <a:srgbClr val="42210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F7700"/>
                  </a:solidFill>
                  <a:effectLst/>
                  <a:uLnTx/>
                  <a:uFillTx/>
                  <a:latin typeface="方正卡通简体"/>
                  <a:ea typeface="等线" panose="02010600030101010101" pitchFamily="2" charset="-122"/>
                  <a:cs typeface="+mn-cs"/>
                </a:endParaRPr>
              </a:p>
            </p:txBody>
          </p:sp>
        </p:grpSp>
        <p:sp>
          <p:nvSpPr>
            <p:cNvPr id="12" name="Text Box 3">
              <a:extLst>
                <a:ext uri="{FF2B5EF4-FFF2-40B4-BE49-F238E27FC236}">
                  <a16:creationId xmlns:a16="http://schemas.microsoft.com/office/drawing/2014/main" id="{0751B878-242E-E667-1077-E658A5E9560D}"/>
                </a:ext>
              </a:extLst>
            </p:cNvPr>
            <p:cNvSpPr txBox="1">
              <a:spLocks noChangeArrowheads="1"/>
            </p:cNvSpPr>
            <p:nvPr/>
          </p:nvSpPr>
          <p:spPr bwMode="auto">
            <a:xfrm>
              <a:off x="4156428" y="1579658"/>
              <a:ext cx="7228117" cy="652186"/>
            </a:xfrm>
            <a:prstGeom prst="rect">
              <a:avLst/>
            </a:prstGeom>
            <a:noFill/>
            <a:ln w="9525">
              <a:noFill/>
              <a:miter lim="800000"/>
              <a:headEnd/>
              <a:tailEnd/>
            </a:ln>
          </p:spPr>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sp>
        <p:nvSpPr>
          <p:cNvPr id="22" name="Sun 21">
            <a:hlinkClick r:id="rId5" action="ppaction://hlinksldjump"/>
            <a:extLst>
              <a:ext uri="{FF2B5EF4-FFF2-40B4-BE49-F238E27FC236}">
                <a16:creationId xmlns:a16="http://schemas.microsoft.com/office/drawing/2014/main" id="{FDB039F6-54CA-4509-FE83-3DA79273AA6E}"/>
              </a:ext>
            </a:extLst>
          </p:cNvPr>
          <p:cNvSpPr/>
          <p:nvPr/>
        </p:nvSpPr>
        <p:spPr>
          <a:xfrm>
            <a:off x="150325" y="133435"/>
            <a:ext cx="989045" cy="989045"/>
          </a:xfrm>
          <a:prstGeom prst="sun">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2A3E592A-CB5E-EC90-78FF-42F5D9211552}"/>
              </a:ext>
            </a:extLst>
          </p:cNvPr>
          <p:cNvSpPr txBox="1"/>
          <p:nvPr/>
        </p:nvSpPr>
        <p:spPr>
          <a:xfrm>
            <a:off x="971550" y="2305050"/>
            <a:ext cx="10125075" cy="584775"/>
          </a:xfrm>
          <a:prstGeom prst="rect">
            <a:avLst/>
          </a:prstGeom>
          <a:noFill/>
        </p:spPr>
        <p:txBody>
          <a:bodyPr wrap="square" rtlCol="0">
            <a:spAutoFit/>
          </a:bodyPr>
          <a:lstStyle/>
          <a:p>
            <a:pPr lvl="0" algn="ctr">
              <a:lnSpc>
                <a:spcPct val="80000"/>
              </a:lnSpc>
              <a:spcBef>
                <a:spcPct val="20000"/>
              </a:spcBef>
              <a:buClr>
                <a:srgbClr val="0563C1"/>
              </a:buClr>
              <a:buSzPct val="70000"/>
            </a:pP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Bông hồng</a:t>
            </a:r>
            <a:r>
              <a:rPr lang="en-US"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altLang="en-US" sz="40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nhung</a:t>
            </a:r>
            <a:r>
              <a:rPr lang="vi-VN" altLang="en-US" sz="40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đang toả hương thơm ngát.</a:t>
            </a:r>
          </a:p>
        </p:txBody>
      </p:sp>
      <p:cxnSp>
        <p:nvCxnSpPr>
          <p:cNvPr id="24" name="Straight Connector 23">
            <a:extLst>
              <a:ext uri="{FF2B5EF4-FFF2-40B4-BE49-F238E27FC236}">
                <a16:creationId xmlns:a16="http://schemas.microsoft.com/office/drawing/2014/main" id="{6FCE1DD1-7F1D-F8B6-FBA0-49A5AF352503}"/>
              </a:ext>
            </a:extLst>
          </p:cNvPr>
          <p:cNvCxnSpPr>
            <a:cxnSpLocks/>
          </p:cNvCxnSpPr>
          <p:nvPr/>
        </p:nvCxnSpPr>
        <p:spPr>
          <a:xfrm>
            <a:off x="1241888" y="2838022"/>
            <a:ext cx="36825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8751BC7-40FE-710D-7C03-E17F77CCF35D}"/>
              </a:ext>
            </a:extLst>
          </p:cNvPr>
          <p:cNvSpPr txBox="1"/>
          <p:nvPr/>
        </p:nvSpPr>
        <p:spPr>
          <a:xfrm>
            <a:off x="2681555" y="2849046"/>
            <a:ext cx="1417834" cy="830997"/>
          </a:xfrm>
          <a:prstGeom prst="rect">
            <a:avLst/>
          </a:prstGeom>
          <a:noFill/>
        </p:spPr>
        <p:txBody>
          <a:bodyPr wrap="square" rtlCol="0">
            <a:spAutoFit/>
          </a:bodyPr>
          <a:lstStyle/>
          <a:p>
            <a:r>
              <a:rPr lang="en-US" sz="4800" b="1" dirty="0">
                <a:solidFill>
                  <a:srgbClr val="FF0000"/>
                </a:solidFill>
              </a:rPr>
              <a:t>CN</a:t>
            </a:r>
          </a:p>
        </p:txBody>
      </p:sp>
      <p:cxnSp>
        <p:nvCxnSpPr>
          <p:cNvPr id="26" name="Straight Connector 25">
            <a:extLst>
              <a:ext uri="{FF2B5EF4-FFF2-40B4-BE49-F238E27FC236}">
                <a16:creationId xmlns:a16="http://schemas.microsoft.com/office/drawing/2014/main" id="{C3B23007-4620-23BD-E303-3C5A3C4BD9A3}"/>
              </a:ext>
            </a:extLst>
          </p:cNvPr>
          <p:cNvCxnSpPr>
            <a:cxnSpLocks/>
          </p:cNvCxnSpPr>
          <p:nvPr/>
        </p:nvCxnSpPr>
        <p:spPr>
          <a:xfrm>
            <a:off x="5248275" y="2818972"/>
            <a:ext cx="55721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0CC088B5-3B87-1390-2C8C-609096D6CD26}"/>
              </a:ext>
            </a:extLst>
          </p:cNvPr>
          <p:cNvSpPr txBox="1"/>
          <p:nvPr/>
        </p:nvSpPr>
        <p:spPr>
          <a:xfrm>
            <a:off x="8006030" y="2820471"/>
            <a:ext cx="1417834" cy="830997"/>
          </a:xfrm>
          <a:prstGeom prst="rect">
            <a:avLst/>
          </a:prstGeom>
          <a:noFill/>
        </p:spPr>
        <p:txBody>
          <a:bodyPr wrap="square" rtlCol="0">
            <a:spAutoFit/>
          </a:bodyPr>
          <a:lstStyle/>
          <a:p>
            <a:r>
              <a:rPr lang="en-US" sz="4800" b="1" dirty="0">
                <a:solidFill>
                  <a:srgbClr val="FF0000"/>
                </a:solidFill>
              </a:rPr>
              <a:t>VN</a:t>
            </a:r>
          </a:p>
        </p:txBody>
      </p:sp>
    </p:spTree>
    <p:extLst>
      <p:ext uri="{BB962C8B-B14F-4D97-AF65-F5344CB8AC3E}">
        <p14:creationId xmlns:p14="http://schemas.microsoft.com/office/powerpoint/2010/main" val="22958293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barn(inVertical)">
                                      <p:cBhvr>
                                        <p:cTn id="15" dur="500"/>
                                        <p:tgtEl>
                                          <p:spTgt spid="25"/>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5"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sp>
        <p:nvSpPr>
          <p:cNvPr id="14" name="任意多边形 10">
            <a:extLst>
              <a:ext uri="{FF2B5EF4-FFF2-40B4-BE49-F238E27FC236}">
                <a16:creationId xmlns:a16="http://schemas.microsoft.com/office/drawing/2014/main" id="{83BAE217-D00D-4BCD-BC88-7174FC3F0658}"/>
              </a:ext>
            </a:extLst>
          </p:cNvPr>
          <p:cNvSpPr/>
          <p:nvPr/>
        </p:nvSpPr>
        <p:spPr>
          <a:xfrm>
            <a:off x="3028950" y="19240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5" name="任意多边形 27">
            <a:extLst>
              <a:ext uri="{FF2B5EF4-FFF2-40B4-BE49-F238E27FC236}">
                <a16:creationId xmlns:a16="http://schemas.microsoft.com/office/drawing/2014/main" id="{F9130AE4-F88A-4276-8BB4-4D9043C7DE37}"/>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6" name="任意多边形 10">
            <a:extLst>
              <a:ext uri="{FF2B5EF4-FFF2-40B4-BE49-F238E27FC236}">
                <a16:creationId xmlns:a16="http://schemas.microsoft.com/office/drawing/2014/main" id="{9A12304E-7773-4DA6-9204-507960DAF0F6}"/>
              </a:ext>
            </a:extLst>
          </p:cNvPr>
          <p:cNvSpPr/>
          <p:nvPr/>
        </p:nvSpPr>
        <p:spPr>
          <a:xfrm>
            <a:off x="1927861" y="1169035"/>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7" name="任意多边形 27">
            <a:extLst>
              <a:ext uri="{FF2B5EF4-FFF2-40B4-BE49-F238E27FC236}">
                <a16:creationId xmlns:a16="http://schemas.microsoft.com/office/drawing/2014/main" id="{72B7842A-8B2B-46C2-8E12-E45604AACBE9}"/>
              </a:ext>
            </a:extLst>
          </p:cNvPr>
          <p:cNvSpPr/>
          <p:nvPr/>
        </p:nvSpPr>
        <p:spPr>
          <a:xfrm>
            <a:off x="8006080" y="-636"/>
            <a:ext cx="1308735" cy="656147"/>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19" name="任意多边形 27">
            <a:extLst>
              <a:ext uri="{FF2B5EF4-FFF2-40B4-BE49-F238E27FC236}">
                <a16:creationId xmlns:a16="http://schemas.microsoft.com/office/drawing/2014/main" id="{D39C0266-C3B3-4E32-8E85-87DF77AF7306}"/>
              </a:ext>
            </a:extLst>
          </p:cNvPr>
          <p:cNvSpPr/>
          <p:nvPr/>
        </p:nvSpPr>
        <p:spPr>
          <a:xfrm>
            <a:off x="9552108" y="5956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sp>
        <p:nvSpPr>
          <p:cNvPr id="20" name="任意多边形 10">
            <a:extLst>
              <a:ext uri="{FF2B5EF4-FFF2-40B4-BE49-F238E27FC236}">
                <a16:creationId xmlns:a16="http://schemas.microsoft.com/office/drawing/2014/main" id="{FF0B8ECF-80D2-4549-95F9-E94676840510}"/>
              </a:ext>
            </a:extLst>
          </p:cNvPr>
          <p:cNvSpPr/>
          <p:nvPr/>
        </p:nvSpPr>
        <p:spPr>
          <a:xfrm>
            <a:off x="11211560" y="30036"/>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1" name="图片 48" descr="云2副本">
            <a:extLst>
              <a:ext uri="{FF2B5EF4-FFF2-40B4-BE49-F238E27FC236}">
                <a16:creationId xmlns:a16="http://schemas.microsoft.com/office/drawing/2014/main" id="{092291E8-6320-4816-8118-77A0E66CE24A}"/>
              </a:ext>
            </a:extLst>
          </p:cNvPr>
          <p:cNvPicPr>
            <a:picLocks noChangeAspect="1"/>
          </p:cNvPicPr>
          <p:nvPr/>
        </p:nvPicPr>
        <p:blipFill>
          <a:blip r:embed="rId3"/>
          <a:stretch>
            <a:fillRect/>
          </a:stretch>
        </p:blipFill>
        <p:spPr>
          <a:xfrm>
            <a:off x="0" y="1617345"/>
            <a:ext cx="12192000" cy="3237865"/>
          </a:xfrm>
          <a:prstGeom prst="rect">
            <a:avLst/>
          </a:prstGeom>
        </p:spPr>
      </p:pic>
      <p:pic>
        <p:nvPicPr>
          <p:cNvPr id="22" name="图片 50" descr="云22副本">
            <a:extLst>
              <a:ext uri="{FF2B5EF4-FFF2-40B4-BE49-F238E27FC236}">
                <a16:creationId xmlns:a16="http://schemas.microsoft.com/office/drawing/2014/main" id="{CAD4473D-685A-4033-BC65-E1B4F0CDCF05}"/>
              </a:ext>
            </a:extLst>
          </p:cNvPr>
          <p:cNvPicPr>
            <a:picLocks noChangeAspect="1"/>
          </p:cNvPicPr>
          <p:nvPr/>
        </p:nvPicPr>
        <p:blipFill>
          <a:blip r:embed="rId4"/>
          <a:stretch>
            <a:fillRect/>
          </a:stretch>
        </p:blipFill>
        <p:spPr>
          <a:xfrm>
            <a:off x="635" y="2065655"/>
            <a:ext cx="12192635" cy="3237865"/>
          </a:xfrm>
          <a:prstGeom prst="rect">
            <a:avLst/>
          </a:prstGeom>
        </p:spPr>
      </p:pic>
      <p:grpSp>
        <p:nvGrpSpPr>
          <p:cNvPr id="23" name="组合 51">
            <a:extLst>
              <a:ext uri="{FF2B5EF4-FFF2-40B4-BE49-F238E27FC236}">
                <a16:creationId xmlns:a16="http://schemas.microsoft.com/office/drawing/2014/main" id="{87539DAE-08DD-4EE4-A1D1-6D69B51BF17E}"/>
              </a:ext>
            </a:extLst>
          </p:cNvPr>
          <p:cNvGrpSpPr/>
          <p:nvPr/>
        </p:nvGrpSpPr>
        <p:grpSpPr>
          <a:xfrm>
            <a:off x="0" y="2327275"/>
            <a:ext cx="12191999" cy="4530725"/>
            <a:chOff x="0" y="3665"/>
            <a:chExt cx="19198" cy="7135"/>
          </a:xfrm>
        </p:grpSpPr>
        <p:sp>
          <p:nvSpPr>
            <p:cNvPr id="24" name="矩形 52">
              <a:extLst>
                <a:ext uri="{FF2B5EF4-FFF2-40B4-BE49-F238E27FC236}">
                  <a16:creationId xmlns:a16="http://schemas.microsoft.com/office/drawing/2014/main" id="{78913162-3EF7-4304-9867-AC4963482EE7}"/>
                </a:ext>
              </a:extLst>
            </p:cNvPr>
            <p:cNvSpPr/>
            <p:nvPr/>
          </p:nvSpPr>
          <p:spPr>
            <a:xfrm>
              <a:off x="0" y="9348"/>
              <a:ext cx="19176" cy="145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25" name="图片 53" descr="云12副本">
              <a:extLst>
                <a:ext uri="{FF2B5EF4-FFF2-40B4-BE49-F238E27FC236}">
                  <a16:creationId xmlns:a16="http://schemas.microsoft.com/office/drawing/2014/main" id="{8D53F833-BF72-4A7C-B08A-4629E8C55AAA}"/>
                </a:ext>
              </a:extLst>
            </p:cNvPr>
            <p:cNvPicPr>
              <a:picLocks noChangeAspect="1"/>
            </p:cNvPicPr>
            <p:nvPr/>
          </p:nvPicPr>
          <p:blipFill>
            <a:blip r:embed="rId5"/>
            <a:stretch>
              <a:fillRect/>
            </a:stretch>
          </p:blipFill>
          <p:spPr>
            <a:xfrm>
              <a:off x="0" y="3665"/>
              <a:ext cx="19199" cy="6343"/>
            </a:xfrm>
            <a:prstGeom prst="rect">
              <a:avLst/>
            </a:prstGeom>
          </p:spPr>
        </p:pic>
      </p:grpSp>
      <p:pic>
        <p:nvPicPr>
          <p:cNvPr id="30" name="图片 50" descr="背景页">
            <a:extLst>
              <a:ext uri="{FF2B5EF4-FFF2-40B4-BE49-F238E27FC236}">
                <a16:creationId xmlns:a16="http://schemas.microsoft.com/office/drawing/2014/main" id="{5F762753-3C3E-4FF0-9550-BD6C4DCDE757}"/>
              </a:ext>
            </a:extLst>
          </p:cNvPr>
          <p:cNvPicPr>
            <a:picLocks noChangeAspect="1"/>
          </p:cNvPicPr>
          <p:nvPr/>
        </p:nvPicPr>
        <p:blipFill>
          <a:blip r:embed="rId6"/>
          <a:stretch>
            <a:fillRect/>
          </a:stretch>
        </p:blipFill>
        <p:spPr>
          <a:xfrm>
            <a:off x="7303" y="2579021"/>
            <a:ext cx="12192000" cy="4378960"/>
          </a:xfrm>
          <a:prstGeom prst="rect">
            <a:avLst/>
          </a:prstGeom>
        </p:spPr>
      </p:pic>
      <p:pic>
        <p:nvPicPr>
          <p:cNvPr id="31" name="图片 34">
            <a:extLst>
              <a:ext uri="{FF2B5EF4-FFF2-40B4-BE49-F238E27FC236}">
                <a16:creationId xmlns:a16="http://schemas.microsoft.com/office/drawing/2014/main" id="{D00DD7C8-E0E1-4531-85D7-9E26D8D45F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6891" r="41468"/>
          <a:stretch/>
        </p:blipFill>
        <p:spPr>
          <a:xfrm rot="20325246" flipH="1">
            <a:off x="10535690" y="236519"/>
            <a:ext cx="1651837" cy="2465362"/>
          </a:xfrm>
          <a:prstGeom prst="rect">
            <a:avLst/>
          </a:prstGeom>
        </p:spPr>
      </p:pic>
      <p:pic>
        <p:nvPicPr>
          <p:cNvPr id="32" name="图片 12">
            <a:extLst>
              <a:ext uri="{FF2B5EF4-FFF2-40B4-BE49-F238E27FC236}">
                <a16:creationId xmlns:a16="http://schemas.microsoft.com/office/drawing/2014/main" id="{97AEBAFE-0592-4BF3-A20F-65A8D06201A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99715" flipH="1">
            <a:off x="-583105" y="3304623"/>
            <a:ext cx="4164518" cy="4164518"/>
          </a:xfrm>
          <a:prstGeom prst="rect">
            <a:avLst/>
          </a:prstGeom>
        </p:spPr>
      </p:pic>
      <p:pic>
        <p:nvPicPr>
          <p:cNvPr id="33" name="图片 9">
            <a:extLst>
              <a:ext uri="{FF2B5EF4-FFF2-40B4-BE49-F238E27FC236}">
                <a16:creationId xmlns:a16="http://schemas.microsoft.com/office/drawing/2014/main" id="{F38A76D2-A566-4331-A506-6676D1F736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27295" y="5545809"/>
            <a:ext cx="1373933" cy="1373933"/>
          </a:xfrm>
          <a:prstGeom prst="rect">
            <a:avLst/>
          </a:prstGeom>
        </p:spPr>
      </p:pic>
      <p:pic>
        <p:nvPicPr>
          <p:cNvPr id="34" name="图片 10">
            <a:extLst>
              <a:ext uri="{FF2B5EF4-FFF2-40B4-BE49-F238E27FC236}">
                <a16:creationId xmlns:a16="http://schemas.microsoft.com/office/drawing/2014/main" id="{C5A70B02-AA8E-44FF-92ED-C2D9C0380F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978275" y="5554789"/>
            <a:ext cx="1158875" cy="1158875"/>
          </a:xfrm>
          <a:prstGeom prst="rect">
            <a:avLst/>
          </a:prstGeom>
        </p:spPr>
      </p:pic>
      <p:pic>
        <p:nvPicPr>
          <p:cNvPr id="35" name="图片 60">
            <a:extLst>
              <a:ext uri="{FF2B5EF4-FFF2-40B4-BE49-F238E27FC236}">
                <a16:creationId xmlns:a16="http://schemas.microsoft.com/office/drawing/2014/main" id="{165CDC3E-B705-487A-BDD9-36B36B2E1BA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37479">
            <a:off x="7400122" y="3357809"/>
            <a:ext cx="5399247" cy="3891421"/>
          </a:xfrm>
          <a:prstGeom prst="rect">
            <a:avLst/>
          </a:prstGeom>
        </p:spPr>
      </p:pic>
      <p:pic>
        <p:nvPicPr>
          <p:cNvPr id="2" name="Picture 1">
            <a:extLst>
              <a:ext uri="{FF2B5EF4-FFF2-40B4-BE49-F238E27FC236}">
                <a16:creationId xmlns:a16="http://schemas.microsoft.com/office/drawing/2014/main" id="{4D50736C-4D57-BA51-5796-1E4654E095FB}"/>
              </a:ext>
            </a:extLst>
          </p:cNvPr>
          <p:cNvPicPr>
            <a:picLocks noChangeAspect="1"/>
          </p:cNvPicPr>
          <p:nvPr/>
        </p:nvPicPr>
        <p:blipFill>
          <a:blip r:embed="rId12"/>
          <a:stretch>
            <a:fillRect/>
          </a:stretch>
        </p:blipFill>
        <p:spPr>
          <a:xfrm>
            <a:off x="3220333" y="193502"/>
            <a:ext cx="5998984" cy="1060796"/>
          </a:xfrm>
          <a:prstGeom prst="rect">
            <a:avLst/>
          </a:prstGeom>
        </p:spPr>
      </p:pic>
      <p:pic>
        <p:nvPicPr>
          <p:cNvPr id="5" name="Picture 4">
            <a:extLst>
              <a:ext uri="{FF2B5EF4-FFF2-40B4-BE49-F238E27FC236}">
                <a16:creationId xmlns:a16="http://schemas.microsoft.com/office/drawing/2014/main" id="{F7E961A1-BD36-F32A-C934-AB6E17D3E982}"/>
              </a:ext>
            </a:extLst>
          </p:cNvPr>
          <p:cNvPicPr>
            <a:picLocks noChangeAspect="1"/>
          </p:cNvPicPr>
          <p:nvPr/>
        </p:nvPicPr>
        <p:blipFill>
          <a:blip r:embed="rId13"/>
          <a:stretch>
            <a:fillRect/>
          </a:stretch>
        </p:blipFill>
        <p:spPr>
          <a:xfrm>
            <a:off x="1144104" y="1298723"/>
            <a:ext cx="9675191" cy="2450804"/>
          </a:xfrm>
          <a:prstGeom prst="rect">
            <a:avLst/>
          </a:prstGeom>
        </p:spPr>
      </p:pic>
    </p:spTree>
    <p:extLst>
      <p:ext uri="{BB962C8B-B14F-4D97-AF65-F5344CB8AC3E}">
        <p14:creationId xmlns:p14="http://schemas.microsoft.com/office/powerpoint/2010/main" val="131370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CA4EC02-AC5F-4477-ADC6-5F70E2A2871B}"/>
              </a:ext>
            </a:extLst>
          </p:cNvPr>
          <p:cNvGrpSpPr/>
          <p:nvPr/>
        </p:nvGrpSpPr>
        <p:grpSpPr>
          <a:xfrm>
            <a:off x="0" y="4556125"/>
            <a:ext cx="12192000" cy="2301875"/>
            <a:chOff x="0" y="7151"/>
            <a:chExt cx="19200" cy="3625"/>
          </a:xfrm>
        </p:grpSpPr>
        <p:pic>
          <p:nvPicPr>
            <p:cNvPr id="5" name="图片 4" descr="E:\张颖颖PPT工作成果\张颖2019PPT\82-新入职幼师培训\云3副本.png云3副本">
              <a:extLst>
                <a:ext uri="{FF2B5EF4-FFF2-40B4-BE49-F238E27FC236}">
                  <a16:creationId xmlns:a16="http://schemas.microsoft.com/office/drawing/2014/main" id="{5D5AD31B-4693-49A4-9933-C1D5AC854BEA}"/>
                </a:ext>
              </a:extLst>
            </p:cNvPr>
            <p:cNvPicPr>
              <a:picLocks noChangeAspect="1"/>
            </p:cNvPicPr>
            <p:nvPr/>
          </p:nvPicPr>
          <p:blipFill>
            <a:blip r:embed="rId3"/>
            <a:srcRect/>
            <a:stretch>
              <a:fillRect/>
            </a:stretch>
          </p:blipFill>
          <p:spPr>
            <a:xfrm>
              <a:off x="0" y="7151"/>
              <a:ext cx="19200" cy="3375"/>
            </a:xfrm>
            <a:prstGeom prst="rect">
              <a:avLst/>
            </a:prstGeom>
          </p:spPr>
        </p:pic>
        <p:pic>
          <p:nvPicPr>
            <p:cNvPr id="6" name="图片 5" descr="云3副本副本">
              <a:extLst>
                <a:ext uri="{FF2B5EF4-FFF2-40B4-BE49-F238E27FC236}">
                  <a16:creationId xmlns:a16="http://schemas.microsoft.com/office/drawing/2014/main" id="{D74C0BB5-A653-4B79-815D-B5F115557A3D}"/>
                </a:ext>
              </a:extLst>
            </p:cNvPr>
            <p:cNvPicPr>
              <a:picLocks noChangeAspect="1"/>
            </p:cNvPicPr>
            <p:nvPr/>
          </p:nvPicPr>
          <p:blipFill>
            <a:blip r:embed="rId4"/>
            <a:stretch>
              <a:fillRect/>
            </a:stretch>
          </p:blipFill>
          <p:spPr>
            <a:xfrm>
              <a:off x="0" y="7402"/>
              <a:ext cx="19196" cy="3374"/>
            </a:xfrm>
            <a:prstGeom prst="rect">
              <a:avLst/>
            </a:prstGeom>
          </p:spPr>
        </p:pic>
      </p:grpSp>
      <p:pic>
        <p:nvPicPr>
          <p:cNvPr id="10" name="图片 8">
            <a:extLst>
              <a:ext uri="{FF2B5EF4-FFF2-40B4-BE49-F238E27FC236}">
                <a16:creationId xmlns:a16="http://schemas.microsoft.com/office/drawing/2014/main" id="{710BF325-EBB1-4A02-9EC5-305E57F2D7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8489" y="1415521"/>
            <a:ext cx="5951661" cy="5951661"/>
          </a:xfrm>
          <a:prstGeom prst="rect">
            <a:avLst/>
          </a:prstGeom>
        </p:spPr>
      </p:pic>
      <p:sp>
        <p:nvSpPr>
          <p:cNvPr id="7" name="TextBox 15">
            <a:extLst>
              <a:ext uri="{FF2B5EF4-FFF2-40B4-BE49-F238E27FC236}">
                <a16:creationId xmlns:a16="http://schemas.microsoft.com/office/drawing/2014/main" id="{45119A54-0BC7-2E63-149C-17773602EFFA}"/>
              </a:ext>
            </a:extLst>
          </p:cNvPr>
          <p:cNvSpPr txBox="1"/>
          <p:nvPr/>
        </p:nvSpPr>
        <p:spPr>
          <a:xfrm>
            <a:off x="2343150" y="1511183"/>
            <a:ext cx="9486900" cy="3046988"/>
          </a:xfrm>
          <a:prstGeom prst="rect">
            <a:avLst/>
          </a:prstGeom>
        </p:spPr>
        <p:txBody>
          <a:bodyPr wrap="square">
            <a:spAutoFit/>
          </a:bodyPr>
          <a:lstStyle>
            <a:defPPr>
              <a:defRPr lang="zh-CN"/>
            </a:defPPr>
          </a:lstStyle>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Luyện tập chung về hai thành phần chính của câu. Hiểu sâu hơn về sự trường hợp ngữ nghĩa giữa hai thành phần.</a:t>
            </a:r>
            <a:endParaRPr lang="en-US" altLang="zh-CN" sz="3200" kern="0" dirty="0">
              <a:solidFill>
                <a:prstClr val="black"/>
              </a:solidFill>
              <a:latin typeface="Calibri" panose="020F0502020204030204" pitchFamily="34" charset="0"/>
              <a:cs typeface="Calibri" panose="020F0502020204030204" pitchFamily="34" charset="0"/>
              <a:sym typeface="+mn-lt"/>
            </a:endParaRPr>
          </a:p>
          <a:p>
            <a:pPr marL="342900" lvl="0" indent="-342900" algn="just">
              <a:buFont typeface="Arial" panose="020B0604020202020204" pitchFamily="34" charset="0"/>
              <a:buChar char="•"/>
            </a:pPr>
            <a:r>
              <a:rPr lang="vi-VN" altLang="zh-CN" sz="3200" kern="0" dirty="0">
                <a:solidFill>
                  <a:prstClr val="black"/>
                </a:solidFill>
                <a:latin typeface="Calibri" panose="020F0502020204030204" pitchFamily="34" charset="0"/>
                <a:cs typeface="Calibri" panose="020F0502020204030204" pitchFamily="34" charset="0"/>
                <a:sym typeface="+mn-lt"/>
              </a:rPr>
              <a:t>Tiếp tục phân biệt các kiểu vị ngữ: (vị ngữ nêu hoạt động, trạng thái; vị ngữ nêu đặc điểm và vị ngữ giới thiệu, nhận xét). </a:t>
            </a:r>
          </a:p>
        </p:txBody>
      </p:sp>
      <p:pic>
        <p:nvPicPr>
          <p:cNvPr id="13" name="Picture 12">
            <a:extLst>
              <a:ext uri="{FF2B5EF4-FFF2-40B4-BE49-F238E27FC236}">
                <a16:creationId xmlns:a16="http://schemas.microsoft.com/office/drawing/2014/main" id="{6D3FA98E-46C5-081C-5FC8-15B0C4DFD2ED}"/>
              </a:ext>
            </a:extLst>
          </p:cNvPr>
          <p:cNvPicPr>
            <a:picLocks noChangeAspect="1"/>
          </p:cNvPicPr>
          <p:nvPr/>
        </p:nvPicPr>
        <p:blipFill>
          <a:blip r:embed="rId6"/>
          <a:stretch>
            <a:fillRect/>
          </a:stretch>
        </p:blipFill>
        <p:spPr>
          <a:xfrm>
            <a:off x="3679739" y="280487"/>
            <a:ext cx="6023370" cy="1639966"/>
          </a:xfrm>
          <a:prstGeom prst="rect">
            <a:avLst/>
          </a:prstGeom>
        </p:spPr>
      </p:pic>
    </p:spTree>
    <p:extLst>
      <p:ext uri="{BB962C8B-B14F-4D97-AF65-F5344CB8AC3E}">
        <p14:creationId xmlns:p14="http://schemas.microsoft.com/office/powerpoint/2010/main" val="3144142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22A61461-66DC-45DD-A702-4A5BE81278E1}"/>
              </a:ext>
            </a:extLst>
          </p:cNvPr>
          <p:cNvSpPr/>
          <p:nvPr/>
        </p:nvSpPr>
        <p:spPr>
          <a:xfrm>
            <a:off x="0" y="0"/>
            <a:ext cx="12192000" cy="6858000"/>
          </a:xfrm>
          <a:prstGeom prst="rect">
            <a:avLst/>
          </a:prstGeom>
          <a:solidFill>
            <a:srgbClr val="F7D2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B0604020202020204" charset="-122"/>
              <a:cs typeface="+mn-cs"/>
            </a:endParaRPr>
          </a:p>
        </p:txBody>
      </p:sp>
      <p:pic>
        <p:nvPicPr>
          <p:cNvPr id="51" name="图片 50" descr="背景页">
            <a:extLst>
              <a:ext uri="{FF2B5EF4-FFF2-40B4-BE49-F238E27FC236}">
                <a16:creationId xmlns:a16="http://schemas.microsoft.com/office/drawing/2014/main" id="{02107E99-FE24-40C5-B942-6B840D3603D9}"/>
              </a:ext>
            </a:extLst>
          </p:cNvPr>
          <p:cNvPicPr>
            <a:picLocks noChangeAspect="1"/>
          </p:cNvPicPr>
          <p:nvPr/>
        </p:nvPicPr>
        <p:blipFill>
          <a:blip r:embed="rId3"/>
          <a:stretch>
            <a:fillRect/>
          </a:stretch>
        </p:blipFill>
        <p:spPr>
          <a:xfrm>
            <a:off x="635" y="2477136"/>
            <a:ext cx="12192000" cy="4378960"/>
          </a:xfrm>
          <a:prstGeom prst="rect">
            <a:avLst/>
          </a:prstGeom>
        </p:spPr>
      </p:pic>
      <p:pic>
        <p:nvPicPr>
          <p:cNvPr id="10" name="图片 9">
            <a:extLst>
              <a:ext uri="{FF2B5EF4-FFF2-40B4-BE49-F238E27FC236}">
                <a16:creationId xmlns:a16="http://schemas.microsoft.com/office/drawing/2014/main" id="{85162941-ED41-4757-9204-ABD7B88AC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00572" y="5276005"/>
            <a:ext cx="1373933" cy="1373933"/>
          </a:xfrm>
          <a:prstGeom prst="rect">
            <a:avLst/>
          </a:prstGeom>
        </p:spPr>
      </p:pic>
      <p:sp>
        <p:nvSpPr>
          <p:cNvPr id="91" name="任意多边形 27">
            <a:extLst>
              <a:ext uri="{FF2B5EF4-FFF2-40B4-BE49-F238E27FC236}">
                <a16:creationId xmlns:a16="http://schemas.microsoft.com/office/drawing/2014/main" id="{CC0495B2-286D-4E20-8E5A-F741514087C2}"/>
              </a:ext>
            </a:extLst>
          </p:cNvPr>
          <p:cNvSpPr/>
          <p:nvPr/>
        </p:nvSpPr>
        <p:spPr>
          <a:xfrm>
            <a:off x="2667647" y="269160"/>
            <a:ext cx="640502" cy="422029"/>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2" name="任意多边形 10">
            <a:extLst>
              <a:ext uri="{FF2B5EF4-FFF2-40B4-BE49-F238E27FC236}">
                <a16:creationId xmlns:a16="http://schemas.microsoft.com/office/drawing/2014/main" id="{2101CC3A-3BE7-4B8B-96AB-174E38447908}"/>
              </a:ext>
            </a:extLst>
          </p:cNvPr>
          <p:cNvSpPr/>
          <p:nvPr/>
        </p:nvSpPr>
        <p:spPr>
          <a:xfrm>
            <a:off x="2038573" y="928300"/>
            <a:ext cx="949325"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3" name="任意多边形 27">
            <a:extLst>
              <a:ext uri="{FF2B5EF4-FFF2-40B4-BE49-F238E27FC236}">
                <a16:creationId xmlns:a16="http://schemas.microsoft.com/office/drawing/2014/main" id="{F9DABD06-A78B-48EC-993A-5B03D520B5F6}"/>
              </a:ext>
            </a:extLst>
          </p:cNvPr>
          <p:cNvSpPr/>
          <p:nvPr/>
        </p:nvSpPr>
        <p:spPr>
          <a:xfrm>
            <a:off x="8123913" y="130075"/>
            <a:ext cx="1656475" cy="83049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字魂107号-萌趣欢乐体" panose="00000500000000000000" pitchFamily="2" charset="-122"/>
              <a:ea typeface="字魂107号-萌趣欢乐体" panose="00000500000000000000" pitchFamily="2" charset="-122"/>
              <a:cs typeface="+mn-cs"/>
            </a:endParaRPr>
          </a:p>
        </p:txBody>
      </p:sp>
      <p:sp>
        <p:nvSpPr>
          <p:cNvPr id="94" name="任意多边形 10">
            <a:extLst>
              <a:ext uri="{FF2B5EF4-FFF2-40B4-BE49-F238E27FC236}">
                <a16:creationId xmlns:a16="http://schemas.microsoft.com/office/drawing/2014/main" id="{F686E58C-FC60-433E-86D4-D5731BFD9F3E}"/>
              </a:ext>
            </a:extLst>
          </p:cNvPr>
          <p:cNvSpPr/>
          <p:nvPr/>
        </p:nvSpPr>
        <p:spPr>
          <a:xfrm>
            <a:off x="11220549" y="65714"/>
            <a:ext cx="980440" cy="62547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95" name="图片 94">
            <a:extLst>
              <a:ext uri="{FF2B5EF4-FFF2-40B4-BE49-F238E27FC236}">
                <a16:creationId xmlns:a16="http://schemas.microsoft.com/office/drawing/2014/main" id="{5623725F-CC3B-4692-A052-6ED4B01132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26789">
            <a:off x="10887602" y="230758"/>
            <a:ext cx="1701282" cy="1701282"/>
          </a:xfrm>
          <a:prstGeom prst="rect">
            <a:avLst/>
          </a:prstGeom>
        </p:spPr>
      </p:pic>
      <p:sp>
        <p:nvSpPr>
          <p:cNvPr id="96" name="任意多边形 27">
            <a:extLst>
              <a:ext uri="{FF2B5EF4-FFF2-40B4-BE49-F238E27FC236}">
                <a16:creationId xmlns:a16="http://schemas.microsoft.com/office/drawing/2014/main" id="{A490F365-A44B-4046-A8AE-41FBE36CEFB5}"/>
              </a:ext>
            </a:extLst>
          </p:cNvPr>
          <p:cNvSpPr/>
          <p:nvPr/>
        </p:nvSpPr>
        <p:spPr>
          <a:xfrm>
            <a:off x="569595" y="364490"/>
            <a:ext cx="1308735" cy="862330"/>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4099" h="2194">
                <a:moveTo>
                  <a:pt x="0" y="1286"/>
                </a:moveTo>
                <a:cubicBezTo>
                  <a:pt x="-9" y="987"/>
                  <a:pt x="265" y="746"/>
                  <a:pt x="533" y="753"/>
                </a:cubicBezTo>
                <a:lnTo>
                  <a:pt x="547" y="753"/>
                </a:lnTo>
                <a:lnTo>
                  <a:pt x="561" y="754"/>
                </a:lnTo>
                <a:lnTo>
                  <a:pt x="566" y="754"/>
                </a:lnTo>
                <a:cubicBezTo>
                  <a:pt x="646" y="601"/>
                  <a:pt x="856" y="487"/>
                  <a:pt x="1024" y="494"/>
                </a:cubicBezTo>
                <a:cubicBezTo>
                  <a:pt x="1083" y="492"/>
                  <a:pt x="1166" y="511"/>
                  <a:pt x="1197" y="523"/>
                </a:cubicBezTo>
                <a:cubicBezTo>
                  <a:pt x="1239" y="229"/>
                  <a:pt x="1546" y="-11"/>
                  <a:pt x="1830" y="0"/>
                </a:cubicBezTo>
                <a:cubicBezTo>
                  <a:pt x="2130" y="-16"/>
                  <a:pt x="2398" y="245"/>
                  <a:pt x="2449" y="471"/>
                </a:cubicBezTo>
                <a:cubicBezTo>
                  <a:pt x="2523" y="423"/>
                  <a:pt x="2646" y="396"/>
                  <a:pt x="2718" y="398"/>
                </a:cubicBezTo>
                <a:cubicBezTo>
                  <a:pt x="2992" y="388"/>
                  <a:pt x="3223" y="628"/>
                  <a:pt x="3246" y="860"/>
                </a:cubicBezTo>
                <a:cubicBezTo>
                  <a:pt x="3323" y="794"/>
                  <a:pt x="3473" y="748"/>
                  <a:pt x="3566" y="753"/>
                </a:cubicBezTo>
                <a:cubicBezTo>
                  <a:pt x="3865" y="744"/>
                  <a:pt x="4106" y="1018"/>
                  <a:pt x="4099" y="1286"/>
                </a:cubicBezTo>
                <a:cubicBezTo>
                  <a:pt x="4108" y="1585"/>
                  <a:pt x="3834" y="1826"/>
                  <a:pt x="3566" y="1819"/>
                </a:cubicBezTo>
                <a:cubicBezTo>
                  <a:pt x="3483" y="1824"/>
                  <a:pt x="3364" y="1784"/>
                  <a:pt x="3326" y="1762"/>
                </a:cubicBezTo>
                <a:cubicBezTo>
                  <a:pt x="3251" y="2013"/>
                  <a:pt x="2968" y="2202"/>
                  <a:pt x="2719" y="2193"/>
                </a:cubicBezTo>
                <a:cubicBezTo>
                  <a:pt x="2566" y="2203"/>
                  <a:pt x="2382" y="2112"/>
                  <a:pt x="2311" y="2047"/>
                </a:cubicBezTo>
                <a:cubicBezTo>
                  <a:pt x="2257" y="2071"/>
                  <a:pt x="2159" y="2084"/>
                  <a:pt x="2117" y="2082"/>
                </a:cubicBezTo>
                <a:cubicBezTo>
                  <a:pt x="1936" y="2090"/>
                  <a:pt x="1753" y="1975"/>
                  <a:pt x="1673" y="1863"/>
                </a:cubicBezTo>
                <a:cubicBezTo>
                  <a:pt x="1574" y="2039"/>
                  <a:pt x="1327" y="2171"/>
                  <a:pt x="1131" y="2162"/>
                </a:cubicBezTo>
                <a:cubicBezTo>
                  <a:pt x="883" y="2171"/>
                  <a:pt x="651" y="1997"/>
                  <a:pt x="563" y="1818"/>
                </a:cubicBezTo>
                <a:lnTo>
                  <a:pt x="561" y="1818"/>
                </a:lnTo>
                <a:lnTo>
                  <a:pt x="547" y="1819"/>
                </a:lnTo>
                <a:lnTo>
                  <a:pt x="533" y="1819"/>
                </a:lnTo>
                <a:cubicBezTo>
                  <a:pt x="234" y="1828"/>
                  <a:pt x="-7" y="1554"/>
                  <a:pt x="0" y="1286"/>
                </a:cubicBezTo>
                <a:close/>
              </a:path>
            </a:pathLst>
          </a:custGeom>
          <a:solidFill>
            <a:srgbClr val="FFFFFF"/>
          </a:solidFill>
          <a:ln>
            <a:solidFill>
              <a:srgbClr val="FFFFFF"/>
            </a:solidFill>
          </a:ln>
          <a:effectLst>
            <a:outerShdw blurRad="63500" dist="38100" dir="8100000" algn="tr" rotWithShape="0">
              <a:srgbClr val="E27C7E">
                <a:alpha val="12000"/>
              </a:srgb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C00000"/>
              </a:solidFill>
              <a:effectLst/>
              <a:uLnTx/>
              <a:uFillTx/>
              <a:latin typeface="等线" panose="020F0502020204030204"/>
              <a:ea typeface="等线" panose="020B0604020202020204" charset="-122"/>
              <a:cs typeface="+mn-cs"/>
            </a:endParaRPr>
          </a:p>
        </p:txBody>
      </p:sp>
      <p:pic>
        <p:nvPicPr>
          <p:cNvPr id="11" name="图片 10">
            <a:extLst>
              <a:ext uri="{FF2B5EF4-FFF2-40B4-BE49-F238E27FC236}">
                <a16:creationId xmlns:a16="http://schemas.microsoft.com/office/drawing/2014/main" id="{496DF383-FE3D-4209-9869-5C987CFB414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9502" y="398582"/>
            <a:ext cx="1656475" cy="1656475"/>
          </a:xfrm>
          <a:prstGeom prst="rect">
            <a:avLst/>
          </a:prstGeom>
        </p:spPr>
      </p:pic>
      <p:pic>
        <p:nvPicPr>
          <p:cNvPr id="13" name="图片 12">
            <a:extLst>
              <a:ext uri="{FF2B5EF4-FFF2-40B4-BE49-F238E27FC236}">
                <a16:creationId xmlns:a16="http://schemas.microsoft.com/office/drawing/2014/main" id="{806E9674-AC3E-4D96-A0B3-03A9070E7F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07448" flipH="1">
            <a:off x="-340296" y="1689604"/>
            <a:ext cx="5177101" cy="5177101"/>
          </a:xfrm>
          <a:prstGeom prst="rect">
            <a:avLst/>
          </a:prstGeom>
        </p:spPr>
      </p:pic>
      <p:pic>
        <p:nvPicPr>
          <p:cNvPr id="2" name="Picture 1">
            <a:extLst>
              <a:ext uri="{FF2B5EF4-FFF2-40B4-BE49-F238E27FC236}">
                <a16:creationId xmlns:a16="http://schemas.microsoft.com/office/drawing/2014/main" id="{966C5A70-1443-CB53-4FCF-AF7071339FA1}"/>
              </a:ext>
            </a:extLst>
          </p:cNvPr>
          <p:cNvPicPr>
            <a:picLocks noChangeAspect="1"/>
          </p:cNvPicPr>
          <p:nvPr/>
        </p:nvPicPr>
        <p:blipFill>
          <a:blip r:embed="rId8"/>
          <a:stretch>
            <a:fillRect/>
          </a:stretch>
        </p:blipFill>
        <p:spPr>
          <a:xfrm>
            <a:off x="3122689" y="2040906"/>
            <a:ext cx="8480271" cy="2566638"/>
          </a:xfrm>
          <a:prstGeom prst="rect">
            <a:avLst/>
          </a:prstGeom>
        </p:spPr>
      </p:pic>
    </p:spTree>
    <p:extLst>
      <p:ext uri="{BB962C8B-B14F-4D97-AF65-F5344CB8AC3E}">
        <p14:creationId xmlns:p14="http://schemas.microsoft.com/office/powerpoint/2010/main" val="28858630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te Emojis Pack for Students by Slidesgo">
  <a:themeElements>
    <a:clrScheme name="Simple Light">
      <a:dk1>
        <a:srgbClr val="002D38"/>
      </a:dk1>
      <a:lt1>
        <a:srgbClr val="FFFFFF"/>
      </a:lt1>
      <a:dk2>
        <a:srgbClr val="FFECCD"/>
      </a:dk2>
      <a:lt2>
        <a:srgbClr val="FF8175"/>
      </a:lt2>
      <a:accent1>
        <a:srgbClr val="EEFCFF"/>
      </a:accent1>
      <a:accent2>
        <a:srgbClr val="BDECBE"/>
      </a:accent2>
      <a:accent3>
        <a:srgbClr val="77C0EA"/>
      </a:accent3>
      <a:accent4>
        <a:srgbClr val="6C83C5"/>
      </a:accent4>
      <a:accent5>
        <a:srgbClr val="FFCB51"/>
      </a:accent5>
      <a:accent6>
        <a:srgbClr val="C0501A"/>
      </a:accent6>
      <a:hlink>
        <a:srgbClr val="FF817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sz="170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82874858-0721-407C-8F5B-FD70AF48C69B}" vid="{F00BFC39-CF7C-48D7-9090-2328E9ACCA0F}"/>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784</Words>
  <Application>Microsoft Office PowerPoint</Application>
  <PresentationFormat>Widescreen</PresentationFormat>
  <Paragraphs>91</Paragraphs>
  <Slides>22</Slides>
  <Notes>21</Notes>
  <HiddenSlides>0</HiddenSlides>
  <MMClips>2</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22</vt:i4>
      </vt:variant>
    </vt:vector>
  </HeadingPairs>
  <TitlesOfParts>
    <vt:vector size="37" baseType="lpstr">
      <vt:lpstr>#9Slide02 Noi dung dai</vt:lpstr>
      <vt:lpstr>#9Slide02 Tieu de dai</vt:lpstr>
      <vt:lpstr>Arial</vt:lpstr>
      <vt:lpstr>Calibri</vt:lpstr>
      <vt:lpstr>Calibri Light</vt:lpstr>
      <vt:lpstr>Cambria</vt:lpstr>
      <vt:lpstr>等线</vt:lpstr>
      <vt:lpstr>Roboto Condensed Light</vt:lpstr>
      <vt:lpstr>Times New Roman</vt:lpstr>
      <vt:lpstr>字魂107号-萌趣欢乐体</vt:lpstr>
      <vt:lpstr>方正卡通简体</vt:lpstr>
      <vt:lpstr>Custom Design</vt:lpstr>
      <vt:lpstr>Cute Emojis Pack for Students by Slidesgo</vt:lpstr>
      <vt:lpstr>1_Office Theme</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38</cp:revision>
  <dcterms:created xsi:type="dcterms:W3CDTF">2023-12-08T05:18:46Z</dcterms:created>
  <dcterms:modified xsi:type="dcterms:W3CDTF">2024-02-28T01:17:14Z</dcterms:modified>
</cp:coreProperties>
</file>