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4" r:id="rId2"/>
    <p:sldId id="341" r:id="rId3"/>
    <p:sldId id="342" r:id="rId4"/>
    <p:sldId id="343" r:id="rId5"/>
    <p:sldId id="329" r:id="rId6"/>
    <p:sldId id="289" r:id="rId7"/>
    <p:sldId id="285" r:id="rId8"/>
    <p:sldId id="335" r:id="rId9"/>
    <p:sldId id="336" r:id="rId10"/>
    <p:sldId id="337" r:id="rId11"/>
    <p:sldId id="338" r:id="rId12"/>
    <p:sldId id="339" r:id="rId13"/>
    <p:sldId id="292" r:id="rId14"/>
    <p:sldId id="294" r:id="rId15"/>
    <p:sldId id="265" r:id="rId16"/>
    <p:sldId id="266" r:id="rId17"/>
    <p:sldId id="296" r:id="rId18"/>
    <p:sldId id="298" r:id="rId19"/>
    <p:sldId id="340" r:id="rId20"/>
    <p:sldId id="311" r:id="rId21"/>
    <p:sldId id="313" r:id="rId22"/>
    <p:sldId id="312" r:id="rId23"/>
    <p:sldId id="314" r:id="rId24"/>
    <p:sldId id="315" r:id="rId25"/>
    <p:sldId id="316" r:id="rId26"/>
    <p:sldId id="320" r:id="rId27"/>
    <p:sldId id="318" r:id="rId28"/>
    <p:sldId id="303" r:id="rId29"/>
    <p:sldId id="27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60093"/>
    <a:srgbClr val="FF6699"/>
    <a:srgbClr val="FFFF99"/>
    <a:srgbClr val="00B050"/>
    <a:srgbClr val="0099FF"/>
    <a:srgbClr val="68CCFF"/>
    <a:srgbClr val="E43802"/>
    <a:srgbClr val="3BE5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69" autoAdjust="0"/>
    <p:restoredTop sz="90925" autoAdjust="0"/>
  </p:normalViewPr>
  <p:slideViewPr>
    <p:cSldViewPr>
      <p:cViewPr varScale="1">
        <p:scale>
          <a:sx n="92" d="100"/>
          <a:sy n="92" d="100"/>
        </p:scale>
        <p:origin x="102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56518-F245-43C7-8670-5529E93BB6A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E872C4-E76E-4786-A901-E38ED0CA066F}">
      <dgm:prSet phldrT="[Text]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nhớ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56B0EC00-4BD2-4675-AB5C-2FB5E6CAD0FC}" type="parTrans" cxnId="{3760E54D-BF5F-4421-9562-EBCA30E16605}">
      <dgm:prSet/>
      <dgm:spPr/>
      <dgm:t>
        <a:bodyPr/>
        <a:lstStyle/>
        <a:p>
          <a:endParaRPr lang="en-US"/>
        </a:p>
      </dgm:t>
    </dgm:pt>
    <dgm:pt modelId="{7F0D5695-6056-41A7-B751-02E4AE1596C5}" type="sibTrans" cxnId="{3760E54D-BF5F-4421-9562-EBCA30E16605}">
      <dgm:prSet/>
      <dgm:spPr/>
      <dgm:t>
        <a:bodyPr/>
        <a:lstStyle/>
        <a:p>
          <a:endParaRPr lang="en-US"/>
        </a:p>
      </dgm:t>
    </dgm:pt>
    <dgm:pt modelId="{FEF9A34C-ABC4-4DDE-B17B-E0DF5A81BE91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X</a:t>
          </a:r>
          <a:r>
            <a: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ă</a:t>
          </a:r>
          <a:r>
            <a:rPr lang="en-US" b="1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ng-ti-mét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8519FD-39A9-4219-9716-DEC305D2EFFB}" type="parTrans" cxnId="{F0C8EE0C-BEE3-49B8-BA78-39A2FFDA965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2C1992E-4E4C-42E3-B7B5-E50C9E140069}" type="sibTrans" cxnId="{F0C8EE0C-BEE3-49B8-BA78-39A2FFDA965A}">
      <dgm:prSet/>
      <dgm:spPr/>
      <dgm:t>
        <a:bodyPr/>
        <a:lstStyle/>
        <a:p>
          <a:endParaRPr lang="en-US"/>
        </a:p>
      </dgm:t>
    </dgm:pt>
    <dgm:pt modelId="{ED5A3295-1C52-4F79-BC01-F2CDE4AAFB49}">
      <dgm:prSet phldrT="[Text]"/>
      <dgm:spPr>
        <a:solidFill>
          <a:schemeClr val="accent4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-xi-</a:t>
          </a:r>
          <a:r>
            <a:rPr lang="en-US" b="1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F0B5E2-37E2-4F4A-B3CB-9399C125DABA}" type="parTrans" cxnId="{932F81E9-748C-46FD-8E37-DE12107D7B7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7265228-CF37-4A46-B371-41495AB05963}" type="sibTrans" cxnId="{932F81E9-748C-46FD-8E37-DE12107D7B71}">
      <dgm:prSet/>
      <dgm:spPr/>
      <dgm:t>
        <a:bodyPr/>
        <a:lstStyle/>
        <a:p>
          <a:endParaRPr lang="en-US"/>
        </a:p>
      </dgm:t>
    </dgm:pt>
    <dgm:pt modelId="{1F92225D-190F-425A-A382-FDF5873BB899}">
      <dgm:prSet phldrT="[Text]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Mối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quan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hệ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0CB7F5-4CE0-4D78-9D54-C6712211B6C0}" type="parTrans" cxnId="{9DAF0EA1-9024-4C8A-8881-E1F7A086882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89C857D-3917-495E-BAE2-D9215B84D3EB}" type="sibTrans" cxnId="{9DAF0EA1-9024-4C8A-8881-E1F7A086882C}">
      <dgm:prSet/>
      <dgm:spPr/>
      <dgm:t>
        <a:bodyPr/>
        <a:lstStyle/>
        <a:p>
          <a:endParaRPr lang="en-US"/>
        </a:p>
      </dgm:t>
    </dgm:pt>
    <dgm:pt modelId="{E2DA3C4B-F549-464D-A410-2B186FF5CBBE}" type="pres">
      <dgm:prSet presAssocID="{93C56518-F245-43C7-8670-5529E93BB6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F61428-AEEA-4B76-8641-05BE3D812964}" type="pres">
      <dgm:prSet presAssocID="{06E872C4-E76E-4786-A901-E38ED0CA066F}" presName="root1" presStyleCnt="0"/>
      <dgm:spPr/>
    </dgm:pt>
    <dgm:pt modelId="{33E0355F-0178-436A-A4AA-B36A91FF5D80}" type="pres">
      <dgm:prSet presAssocID="{06E872C4-E76E-4786-A901-E38ED0CA066F}" presName="LevelOneTextNode" presStyleLbl="node0" presStyleIdx="0" presStyleCnt="1" custLinFactX="-200000" custLinFactNeighborX="-227703" custLinFactNeighborY="-12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1EE40E-0F5B-421D-8331-BB4E5197E19B}" type="pres">
      <dgm:prSet presAssocID="{06E872C4-E76E-4786-A901-E38ED0CA066F}" presName="level2hierChild" presStyleCnt="0"/>
      <dgm:spPr/>
    </dgm:pt>
    <dgm:pt modelId="{138949CA-037F-4C48-B02A-AA6F46B74CBA}" type="pres">
      <dgm:prSet presAssocID="{4C8519FD-39A9-4219-9716-DEC305D2EFF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B1632BB3-6C33-42FB-9348-E6EABEC577FC}" type="pres">
      <dgm:prSet presAssocID="{4C8519FD-39A9-4219-9716-DEC305D2EFF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56438B2-6AC5-45F2-B4B2-DBF71847E361}" type="pres">
      <dgm:prSet presAssocID="{FEF9A34C-ABC4-4DDE-B17B-E0DF5A81BE91}" presName="root2" presStyleCnt="0"/>
      <dgm:spPr/>
    </dgm:pt>
    <dgm:pt modelId="{724FEB0A-4E32-4D6D-8780-06023E4B8C15}" type="pres">
      <dgm:prSet presAssocID="{FEF9A34C-ABC4-4DDE-B17B-E0DF5A81BE91}" presName="LevelTwoTextNode" presStyleLbl="node2" presStyleIdx="0" presStyleCnt="3" custScaleX="106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4B6D93-E718-47FA-A8A5-C91A0CA8FE5C}" type="pres">
      <dgm:prSet presAssocID="{FEF9A34C-ABC4-4DDE-B17B-E0DF5A81BE91}" presName="level3hierChild" presStyleCnt="0"/>
      <dgm:spPr/>
    </dgm:pt>
    <dgm:pt modelId="{1B6531C6-553B-4977-9E82-36D00DFBF046}" type="pres">
      <dgm:prSet presAssocID="{75F0B5E2-37E2-4F4A-B3CB-9399C125DAB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F234BBC8-39D1-41FB-9DFB-DEC692CF218D}" type="pres">
      <dgm:prSet presAssocID="{75F0B5E2-37E2-4F4A-B3CB-9399C125DAB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3B10E8C-7BD1-4BFA-8BBD-5E4571CD8F78}" type="pres">
      <dgm:prSet presAssocID="{ED5A3295-1C52-4F79-BC01-F2CDE4AAFB49}" presName="root2" presStyleCnt="0"/>
      <dgm:spPr/>
    </dgm:pt>
    <dgm:pt modelId="{DF0C1BFC-FD2A-416C-BE56-752E0EBAD144}" type="pres">
      <dgm:prSet presAssocID="{ED5A3295-1C52-4F79-BC01-F2CDE4AAFB49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C651C9-54E6-4897-8A7C-F6962E0ACC4A}" type="pres">
      <dgm:prSet presAssocID="{ED5A3295-1C52-4F79-BC01-F2CDE4AAFB49}" presName="level3hierChild" presStyleCnt="0"/>
      <dgm:spPr/>
    </dgm:pt>
    <dgm:pt modelId="{62B6F479-724C-4CC8-BCDA-9D7A9A8AACB0}" type="pres">
      <dgm:prSet presAssocID="{A20CB7F5-4CE0-4D78-9D54-C6712211B6C0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BC5321B-CBBB-48BF-B9D6-043ADD02AD66}" type="pres">
      <dgm:prSet presAssocID="{A20CB7F5-4CE0-4D78-9D54-C6712211B6C0}" presName="connTx" presStyleLbl="parChTrans1D2" presStyleIdx="2" presStyleCnt="3"/>
      <dgm:spPr/>
      <dgm:t>
        <a:bodyPr/>
        <a:lstStyle/>
        <a:p>
          <a:endParaRPr lang="en-US"/>
        </a:p>
      </dgm:t>
    </dgm:pt>
    <dgm:pt modelId="{E2EA4348-2E16-465B-B3D7-019355ED59EB}" type="pres">
      <dgm:prSet presAssocID="{1F92225D-190F-425A-A382-FDF5873BB899}" presName="root2" presStyleCnt="0"/>
      <dgm:spPr/>
    </dgm:pt>
    <dgm:pt modelId="{26DAF1C6-0476-4DA7-9E2D-774D5625E752}" type="pres">
      <dgm:prSet presAssocID="{1F92225D-190F-425A-A382-FDF5873BB89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E536F6-D67C-4487-9A7F-1F7940F6784E}" type="pres">
      <dgm:prSet presAssocID="{1F92225D-190F-425A-A382-FDF5873BB899}" presName="level3hierChild" presStyleCnt="0"/>
      <dgm:spPr/>
    </dgm:pt>
  </dgm:ptLst>
  <dgm:cxnLst>
    <dgm:cxn modelId="{1BA54E94-A35D-4030-8B18-26EFF3A82A67}" type="presOf" srcId="{75F0B5E2-37E2-4F4A-B3CB-9399C125DABA}" destId="{1B6531C6-553B-4977-9E82-36D00DFBF046}" srcOrd="0" destOrd="0" presId="urn:microsoft.com/office/officeart/2008/layout/HorizontalMultiLevelHierarchy"/>
    <dgm:cxn modelId="{13794EAE-1149-4DD6-BD66-8DA26CFF3ED4}" type="presOf" srcId="{75F0B5E2-37E2-4F4A-B3CB-9399C125DABA}" destId="{F234BBC8-39D1-41FB-9DFB-DEC692CF218D}" srcOrd="1" destOrd="0" presId="urn:microsoft.com/office/officeart/2008/layout/HorizontalMultiLevelHierarchy"/>
    <dgm:cxn modelId="{E9A6EDB0-4B34-4C1C-B89D-0C2876722163}" type="presOf" srcId="{4C8519FD-39A9-4219-9716-DEC305D2EFFB}" destId="{138949CA-037F-4C48-B02A-AA6F46B74CBA}" srcOrd="0" destOrd="0" presId="urn:microsoft.com/office/officeart/2008/layout/HorizontalMultiLevelHierarchy"/>
    <dgm:cxn modelId="{F0C8EE0C-BEE3-49B8-BA78-39A2FFDA965A}" srcId="{06E872C4-E76E-4786-A901-E38ED0CA066F}" destId="{FEF9A34C-ABC4-4DDE-B17B-E0DF5A81BE91}" srcOrd="0" destOrd="0" parTransId="{4C8519FD-39A9-4219-9716-DEC305D2EFFB}" sibTransId="{F2C1992E-4E4C-42E3-B7B5-E50C9E140069}"/>
    <dgm:cxn modelId="{9DAF0EA1-9024-4C8A-8881-E1F7A086882C}" srcId="{06E872C4-E76E-4786-A901-E38ED0CA066F}" destId="{1F92225D-190F-425A-A382-FDF5873BB899}" srcOrd="2" destOrd="0" parTransId="{A20CB7F5-4CE0-4D78-9D54-C6712211B6C0}" sibTransId="{989C857D-3917-495E-BAE2-D9215B84D3EB}"/>
    <dgm:cxn modelId="{BA3E6CDA-C082-4E19-81AD-B9391ADCB223}" type="presOf" srcId="{A20CB7F5-4CE0-4D78-9D54-C6712211B6C0}" destId="{62B6F479-724C-4CC8-BCDA-9D7A9A8AACB0}" srcOrd="0" destOrd="0" presId="urn:microsoft.com/office/officeart/2008/layout/HorizontalMultiLevelHierarchy"/>
    <dgm:cxn modelId="{29B27473-80B1-41CE-A8F5-C41EC32E402B}" type="presOf" srcId="{FEF9A34C-ABC4-4DDE-B17B-E0DF5A81BE91}" destId="{724FEB0A-4E32-4D6D-8780-06023E4B8C15}" srcOrd="0" destOrd="0" presId="urn:microsoft.com/office/officeart/2008/layout/HorizontalMultiLevelHierarchy"/>
    <dgm:cxn modelId="{2DE188DA-CE63-4B8F-A816-1A84C823C8FD}" type="presOf" srcId="{1F92225D-190F-425A-A382-FDF5873BB899}" destId="{26DAF1C6-0476-4DA7-9E2D-774D5625E752}" srcOrd="0" destOrd="0" presId="urn:microsoft.com/office/officeart/2008/layout/HorizontalMultiLevelHierarchy"/>
    <dgm:cxn modelId="{3666BAC6-0244-4C02-8E73-9AE61345D7E1}" type="presOf" srcId="{06E872C4-E76E-4786-A901-E38ED0CA066F}" destId="{33E0355F-0178-436A-A4AA-B36A91FF5D80}" srcOrd="0" destOrd="0" presId="urn:microsoft.com/office/officeart/2008/layout/HorizontalMultiLevelHierarchy"/>
    <dgm:cxn modelId="{932F81E9-748C-46FD-8E37-DE12107D7B71}" srcId="{06E872C4-E76E-4786-A901-E38ED0CA066F}" destId="{ED5A3295-1C52-4F79-BC01-F2CDE4AAFB49}" srcOrd="1" destOrd="0" parTransId="{75F0B5E2-37E2-4F4A-B3CB-9399C125DABA}" sibTransId="{E7265228-CF37-4A46-B371-41495AB05963}"/>
    <dgm:cxn modelId="{D70A9292-9D9D-4EF9-9CAC-93C3A6A7D343}" type="presOf" srcId="{4C8519FD-39A9-4219-9716-DEC305D2EFFB}" destId="{B1632BB3-6C33-42FB-9348-E6EABEC577FC}" srcOrd="1" destOrd="0" presId="urn:microsoft.com/office/officeart/2008/layout/HorizontalMultiLevelHierarchy"/>
    <dgm:cxn modelId="{580A4C70-D88B-45D4-ABB1-934B1F456986}" type="presOf" srcId="{A20CB7F5-4CE0-4D78-9D54-C6712211B6C0}" destId="{2BC5321B-CBBB-48BF-B9D6-043ADD02AD66}" srcOrd="1" destOrd="0" presId="urn:microsoft.com/office/officeart/2008/layout/HorizontalMultiLevelHierarchy"/>
    <dgm:cxn modelId="{B370A287-F8A1-4D20-8BAD-CC35B5815B72}" type="presOf" srcId="{ED5A3295-1C52-4F79-BC01-F2CDE4AAFB49}" destId="{DF0C1BFC-FD2A-416C-BE56-752E0EBAD144}" srcOrd="0" destOrd="0" presId="urn:microsoft.com/office/officeart/2008/layout/HorizontalMultiLevelHierarchy"/>
    <dgm:cxn modelId="{E44C1D3F-47F8-4526-A00E-B5679BEEDD8E}" type="presOf" srcId="{93C56518-F245-43C7-8670-5529E93BB6AB}" destId="{E2DA3C4B-F549-464D-A410-2B186FF5CBBE}" srcOrd="0" destOrd="0" presId="urn:microsoft.com/office/officeart/2008/layout/HorizontalMultiLevelHierarchy"/>
    <dgm:cxn modelId="{3760E54D-BF5F-4421-9562-EBCA30E16605}" srcId="{93C56518-F245-43C7-8670-5529E93BB6AB}" destId="{06E872C4-E76E-4786-A901-E38ED0CA066F}" srcOrd="0" destOrd="0" parTransId="{56B0EC00-4BD2-4675-AB5C-2FB5E6CAD0FC}" sibTransId="{7F0D5695-6056-41A7-B751-02E4AE1596C5}"/>
    <dgm:cxn modelId="{87BE6A1C-C7AC-44DF-8804-CF24FAB69F4E}" type="presParOf" srcId="{E2DA3C4B-F549-464D-A410-2B186FF5CBBE}" destId="{B3F61428-AEEA-4B76-8641-05BE3D812964}" srcOrd="0" destOrd="0" presId="urn:microsoft.com/office/officeart/2008/layout/HorizontalMultiLevelHierarchy"/>
    <dgm:cxn modelId="{D09289A5-FB15-4CF5-86CE-76869523B0D2}" type="presParOf" srcId="{B3F61428-AEEA-4B76-8641-05BE3D812964}" destId="{33E0355F-0178-436A-A4AA-B36A91FF5D80}" srcOrd="0" destOrd="0" presId="urn:microsoft.com/office/officeart/2008/layout/HorizontalMultiLevelHierarchy"/>
    <dgm:cxn modelId="{CED1CB71-5251-4FCD-A18B-814D835DA092}" type="presParOf" srcId="{B3F61428-AEEA-4B76-8641-05BE3D812964}" destId="{311EE40E-0F5B-421D-8331-BB4E5197E19B}" srcOrd="1" destOrd="0" presId="urn:microsoft.com/office/officeart/2008/layout/HorizontalMultiLevelHierarchy"/>
    <dgm:cxn modelId="{9DDC24E0-4038-4700-8E70-09C4481BBA3D}" type="presParOf" srcId="{311EE40E-0F5B-421D-8331-BB4E5197E19B}" destId="{138949CA-037F-4C48-B02A-AA6F46B74CBA}" srcOrd="0" destOrd="0" presId="urn:microsoft.com/office/officeart/2008/layout/HorizontalMultiLevelHierarchy"/>
    <dgm:cxn modelId="{6B320C72-31AA-4A1B-A9FB-AB6AE886C988}" type="presParOf" srcId="{138949CA-037F-4C48-B02A-AA6F46B74CBA}" destId="{B1632BB3-6C33-42FB-9348-E6EABEC577FC}" srcOrd="0" destOrd="0" presId="urn:microsoft.com/office/officeart/2008/layout/HorizontalMultiLevelHierarchy"/>
    <dgm:cxn modelId="{D63C83BF-0330-48ED-88BE-CBB24D95B0C7}" type="presParOf" srcId="{311EE40E-0F5B-421D-8331-BB4E5197E19B}" destId="{F56438B2-6AC5-45F2-B4B2-DBF71847E361}" srcOrd="1" destOrd="0" presId="urn:microsoft.com/office/officeart/2008/layout/HorizontalMultiLevelHierarchy"/>
    <dgm:cxn modelId="{B0BE7A59-610B-43CF-A36C-1945195C77AA}" type="presParOf" srcId="{F56438B2-6AC5-45F2-B4B2-DBF71847E361}" destId="{724FEB0A-4E32-4D6D-8780-06023E4B8C15}" srcOrd="0" destOrd="0" presId="urn:microsoft.com/office/officeart/2008/layout/HorizontalMultiLevelHierarchy"/>
    <dgm:cxn modelId="{6924B840-B9C4-4E09-9AD2-538ABCDFA272}" type="presParOf" srcId="{F56438B2-6AC5-45F2-B4B2-DBF71847E361}" destId="{634B6D93-E718-47FA-A8A5-C91A0CA8FE5C}" srcOrd="1" destOrd="0" presId="urn:microsoft.com/office/officeart/2008/layout/HorizontalMultiLevelHierarchy"/>
    <dgm:cxn modelId="{3D67C1D8-D55F-49A5-A592-056322C9ACFD}" type="presParOf" srcId="{311EE40E-0F5B-421D-8331-BB4E5197E19B}" destId="{1B6531C6-553B-4977-9E82-36D00DFBF046}" srcOrd="2" destOrd="0" presId="urn:microsoft.com/office/officeart/2008/layout/HorizontalMultiLevelHierarchy"/>
    <dgm:cxn modelId="{5263C83B-E033-49FD-9F73-7E3DBA844064}" type="presParOf" srcId="{1B6531C6-553B-4977-9E82-36D00DFBF046}" destId="{F234BBC8-39D1-41FB-9DFB-DEC692CF218D}" srcOrd="0" destOrd="0" presId="urn:microsoft.com/office/officeart/2008/layout/HorizontalMultiLevelHierarchy"/>
    <dgm:cxn modelId="{72C71B16-66FE-4C34-9DED-0642AAFF3A9A}" type="presParOf" srcId="{311EE40E-0F5B-421D-8331-BB4E5197E19B}" destId="{E3B10E8C-7BD1-4BFA-8BBD-5E4571CD8F78}" srcOrd="3" destOrd="0" presId="urn:microsoft.com/office/officeart/2008/layout/HorizontalMultiLevelHierarchy"/>
    <dgm:cxn modelId="{693E176B-DE55-4E5E-B592-8E3BB018391A}" type="presParOf" srcId="{E3B10E8C-7BD1-4BFA-8BBD-5E4571CD8F78}" destId="{DF0C1BFC-FD2A-416C-BE56-752E0EBAD144}" srcOrd="0" destOrd="0" presId="urn:microsoft.com/office/officeart/2008/layout/HorizontalMultiLevelHierarchy"/>
    <dgm:cxn modelId="{448208BE-DFDE-4BDD-83BB-0C5A8969F86C}" type="presParOf" srcId="{E3B10E8C-7BD1-4BFA-8BBD-5E4571CD8F78}" destId="{8FC651C9-54E6-4897-8A7C-F6962E0ACC4A}" srcOrd="1" destOrd="0" presId="urn:microsoft.com/office/officeart/2008/layout/HorizontalMultiLevelHierarchy"/>
    <dgm:cxn modelId="{4F2AB337-36BE-43F7-8997-CA48FE73BEA7}" type="presParOf" srcId="{311EE40E-0F5B-421D-8331-BB4E5197E19B}" destId="{62B6F479-724C-4CC8-BCDA-9D7A9A8AACB0}" srcOrd="4" destOrd="0" presId="urn:microsoft.com/office/officeart/2008/layout/HorizontalMultiLevelHierarchy"/>
    <dgm:cxn modelId="{5FE05566-460B-4ECD-BAC6-52C2419548DF}" type="presParOf" srcId="{62B6F479-724C-4CC8-BCDA-9D7A9A8AACB0}" destId="{2BC5321B-CBBB-48BF-B9D6-043ADD02AD66}" srcOrd="0" destOrd="0" presId="urn:microsoft.com/office/officeart/2008/layout/HorizontalMultiLevelHierarchy"/>
    <dgm:cxn modelId="{B382F9A9-A42B-4DB9-90AE-D5E88BE62490}" type="presParOf" srcId="{311EE40E-0F5B-421D-8331-BB4E5197E19B}" destId="{E2EA4348-2E16-465B-B3D7-019355ED59EB}" srcOrd="5" destOrd="0" presId="urn:microsoft.com/office/officeart/2008/layout/HorizontalMultiLevelHierarchy"/>
    <dgm:cxn modelId="{B933D025-080E-4492-A633-74EF4750D272}" type="presParOf" srcId="{E2EA4348-2E16-465B-B3D7-019355ED59EB}" destId="{26DAF1C6-0476-4DA7-9E2D-774D5625E752}" srcOrd="0" destOrd="0" presId="urn:microsoft.com/office/officeart/2008/layout/HorizontalMultiLevelHierarchy"/>
    <dgm:cxn modelId="{B3A0153B-C71C-4A25-9F7F-8B924AFE6295}" type="presParOf" srcId="{E2EA4348-2E16-465B-B3D7-019355ED59EB}" destId="{24E536F6-D67C-4487-9A7F-1F7940F6784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6F479-724C-4CC8-BCDA-9D7A9A8AACB0}">
      <dsp:nvSpPr>
        <dsp:cNvPr id="0" name=""/>
        <dsp:cNvSpPr/>
      </dsp:nvSpPr>
      <dsp:spPr>
        <a:xfrm>
          <a:off x="579120" y="1524000"/>
          <a:ext cx="1050612" cy="723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5306" y="0"/>
              </a:lnTo>
              <a:lnTo>
                <a:pt x="525306" y="723900"/>
              </a:lnTo>
              <a:lnTo>
                <a:pt x="1050612" y="72390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72529" y="1854053"/>
        <a:ext cx="63792" cy="63792"/>
      </dsp:txXfrm>
    </dsp:sp>
    <dsp:sp modelId="{1B6531C6-553B-4977-9E82-36D00DFBF046}">
      <dsp:nvSpPr>
        <dsp:cNvPr id="0" name=""/>
        <dsp:cNvSpPr/>
      </dsp:nvSpPr>
      <dsp:spPr>
        <a:xfrm>
          <a:off x="579120" y="1478280"/>
          <a:ext cx="10506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50612" y="4572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78160" y="1497734"/>
        <a:ext cx="52530" cy="52530"/>
      </dsp:txXfrm>
    </dsp:sp>
    <dsp:sp modelId="{138949CA-037F-4C48-B02A-AA6F46B74CBA}">
      <dsp:nvSpPr>
        <dsp:cNvPr id="0" name=""/>
        <dsp:cNvSpPr/>
      </dsp:nvSpPr>
      <dsp:spPr>
        <a:xfrm>
          <a:off x="579120" y="800100"/>
          <a:ext cx="1050612" cy="723900"/>
        </a:xfrm>
        <a:custGeom>
          <a:avLst/>
          <a:gdLst/>
          <a:ahLst/>
          <a:cxnLst/>
          <a:rect l="0" t="0" r="0" b="0"/>
          <a:pathLst>
            <a:path>
              <a:moveTo>
                <a:pt x="0" y="723900"/>
              </a:moveTo>
              <a:lnTo>
                <a:pt x="525306" y="723900"/>
              </a:lnTo>
              <a:lnTo>
                <a:pt x="525306" y="0"/>
              </a:lnTo>
              <a:lnTo>
                <a:pt x="1050612" y="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72529" y="1130153"/>
        <a:ext cx="63792" cy="63792"/>
      </dsp:txXfrm>
    </dsp:sp>
    <dsp:sp modelId="{33E0355F-0178-436A-A4AA-B36A91FF5D80}">
      <dsp:nvSpPr>
        <dsp:cNvPr id="0" name=""/>
        <dsp:cNvSpPr/>
      </dsp:nvSpPr>
      <dsp:spPr>
        <a:xfrm rot="16200000">
          <a:off x="-1234440" y="1234440"/>
          <a:ext cx="3048000" cy="579120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40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>
              <a:latin typeface="Times New Roman" pitchFamily="18" charset="0"/>
              <a:cs typeface="Times New Roman" pitchFamily="18" charset="0"/>
            </a:rPr>
            <a:t>nhớ</a:t>
          </a:r>
          <a:endParaRPr lang="en-US" sz="4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1234440" y="1234440"/>
        <a:ext cx="3048000" cy="579120"/>
      </dsp:txXfrm>
    </dsp:sp>
    <dsp:sp modelId="{724FEB0A-4E32-4D6D-8780-06023E4B8C15}">
      <dsp:nvSpPr>
        <dsp:cNvPr id="0" name=""/>
        <dsp:cNvSpPr/>
      </dsp:nvSpPr>
      <dsp:spPr>
        <a:xfrm>
          <a:off x="1629732" y="510539"/>
          <a:ext cx="2020037" cy="57912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X</a:t>
          </a:r>
          <a:r>
            <a:rPr lang="vi-VN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ă</a:t>
          </a:r>
          <a:r>
            <a:rPr lang="en-US" sz="2100" b="1" kern="1200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ng-ti-mét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sz="21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29732" y="510539"/>
        <a:ext cx="2020037" cy="579120"/>
      </dsp:txXfrm>
    </dsp:sp>
    <dsp:sp modelId="{DF0C1BFC-FD2A-416C-BE56-752E0EBAD144}">
      <dsp:nvSpPr>
        <dsp:cNvPr id="0" name=""/>
        <dsp:cNvSpPr/>
      </dsp:nvSpPr>
      <dsp:spPr>
        <a:xfrm>
          <a:off x="1629732" y="1234440"/>
          <a:ext cx="1899513" cy="57912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1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-xi-</a:t>
          </a:r>
          <a:r>
            <a:rPr lang="en-US" sz="2100" b="1" kern="1200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mét</a:t>
          </a:r>
          <a:r>
            <a:rPr lang="en-US" sz="21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khối</a:t>
          </a:r>
          <a:endParaRPr lang="en-US" sz="2100" b="1" kern="1200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29732" y="1234440"/>
        <a:ext cx="1899513" cy="579120"/>
      </dsp:txXfrm>
    </dsp:sp>
    <dsp:sp modelId="{26DAF1C6-0476-4DA7-9E2D-774D5625E752}">
      <dsp:nvSpPr>
        <dsp:cNvPr id="0" name=""/>
        <dsp:cNvSpPr/>
      </dsp:nvSpPr>
      <dsp:spPr>
        <a:xfrm>
          <a:off x="1629732" y="1958340"/>
          <a:ext cx="1899513" cy="579120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Mối</a:t>
          </a:r>
          <a:r>
            <a:rPr lang="en-US" sz="21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1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hệ</a:t>
          </a:r>
          <a:endParaRPr lang="en-US" sz="2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29732" y="1958340"/>
        <a:ext cx="1899513" cy="579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D8737-C134-4D79-BF0B-6C31DC9C9AF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48A6-2F1B-4EAD-B0CE-5C7BCC46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056A2-A6BD-429E-B653-C87F7A4B351C}" type="slidenum">
              <a:rPr lang="en-US"/>
              <a:pPr/>
              <a:t>4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5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C03E884-F884-4D83-8E6C-712AFCFEBA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86FF2B-12D7-44C6-8995-37BFA706398A}" type="slidenum">
              <a:rPr lang="en-US" altLang="zh-CN" smtClean="0"/>
              <a:pPr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AB8C360-7808-4BD8-839B-0A28BCCB9A22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38C21A9-FD92-41A9-B8B2-430696EF67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8883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0DBFA6E0-5502-4EB5-9BCF-ACA1610276A9}" type="slidenum">
              <a:rPr lang="en-US" altLang="vi-VN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4996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648A6-2F1B-4EAD-B0CE-5C7BCC4690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EC085C-4197-4FCD-A2A4-F542C434A403}" type="slidenum">
              <a:rPr lang="vi-VN" altLang="en-US" smtClean="0"/>
              <a:pPr/>
              <a:t>16</a:t>
            </a:fld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877D-0055-471B-BC89-6F9C044820F2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E766-D64E-4E84-A688-FE915149F7BD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DADF-DCBE-443B-91BB-9A8BC9D83DDE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8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075"/>
            <a:ext cx="8229600" cy="42957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FAA9C-7424-45DD-87E5-D2C272414BA3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2AFA9-62CE-4EA0-A265-E391C8B32A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209651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007D-22A5-4054-8F06-A2E51ED02CEC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A5BE-E275-4FC1-949A-0D9C756714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2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2A3E-9CD7-42A0-B29D-AFF73AE061A8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D7D6-7E88-4C69-AB62-4B094D40CE4F}" type="datetime1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D483-EB6B-40D7-B10B-48C6ED10AFAE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EDD1-08E9-4AAE-A741-0BC0090AC221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9AA9-9B68-464A-A8EC-E6D5514E30DF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6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95C19-18FE-49B0-B3C2-E772490821C2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7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B3C-5C88-42ED-9CD6-C1ED4B8D0BB1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573"/>
            <a:ext cx="9328084" cy="547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5856" y="1869672"/>
            <a:ext cx="4820610" cy="162018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7864-6418-402A-888E-42631FA0D94C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785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>
            <a:extLst>
              <a:ext uri="{FF2B5EF4-FFF2-40B4-BE49-F238E27FC236}">
                <a16:creationId xmlns:a16="http://schemas.microsoft.com/office/drawing/2014/main" id="{42DF3D22-AB60-474C-83C5-FBFC8C89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03" y="449155"/>
            <a:ext cx="85319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Times New Roman" panose="02020603050405020304" pitchFamily="18" charset="0"/>
              </a:rPr>
              <a:t>c.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Mối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hệ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xăng</a:t>
            </a:r>
            <a:r>
              <a:rPr lang="en-US" altLang="en-US" sz="2600" b="1" dirty="0">
                <a:latin typeface="Times New Roman" panose="02020603050405020304" pitchFamily="18" charset="0"/>
              </a:rPr>
              <a:t> -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mét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v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2600" b="1" dirty="0">
                <a:latin typeface="Times New Roman" panose="02020603050405020304" pitchFamily="18" charset="0"/>
              </a:rPr>
              <a:t> - xi –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mét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1" name="Rectangle 31">
            <a:extLst>
              <a:ext uri="{FF2B5EF4-FFF2-40B4-BE49-F238E27FC236}">
                <a16:creationId xmlns:a16="http://schemas.microsoft.com/office/drawing/2014/main" id="{5755CC81-B873-47C0-83E0-703212BC4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49" y="2877741"/>
            <a:ext cx="12638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</a:rPr>
              <a:t>1dm</a:t>
            </a:r>
            <a:r>
              <a:rPr lang="en-US" altLang="en-US" sz="3000" b="1" baseline="30000">
                <a:latin typeface="Times New Roman" panose="02020603050405020304" pitchFamily="18" charset="0"/>
              </a:rPr>
              <a:t>3</a:t>
            </a:r>
            <a:endParaRPr lang="en-US" altLang="en-US" sz="30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7" name="Rectangle 90">
            <a:extLst>
              <a:ext uri="{FF2B5EF4-FFF2-40B4-BE49-F238E27FC236}">
                <a16:creationId xmlns:a16="http://schemas.microsoft.com/office/drawing/2014/main" id="{E65C9B53-E366-4A86-A72B-04BF57DE8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1885949"/>
            <a:ext cx="4629150" cy="154578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600" b="1" dirty="0">
                <a:latin typeface="Times New Roman" panose="02020603050405020304" pitchFamily="18" charset="0"/>
              </a:rPr>
              <a:t> 1cm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600" b="1" dirty="0">
                <a:latin typeface="Times New Roman" panose="02020603050405020304" pitchFamily="18" charset="0"/>
              </a:rPr>
              <a:t> 1dm?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97">
            <a:extLst>
              <a:ext uri="{FF2B5EF4-FFF2-40B4-BE49-F238E27FC236}">
                <a16:creationId xmlns:a16="http://schemas.microsoft.com/office/drawing/2014/main" id="{425C5E68-0BE2-48E6-A9C1-ABBD78E7BA37}"/>
              </a:ext>
            </a:extLst>
          </p:cNvPr>
          <p:cNvGrpSpPr>
            <a:grpSpLocks/>
          </p:cNvGrpSpPr>
          <p:nvPr/>
        </p:nvGrpSpPr>
        <p:grpSpPr bwMode="auto">
          <a:xfrm>
            <a:off x="1382316" y="1657350"/>
            <a:ext cx="3246834" cy="2826544"/>
            <a:chOff x="192" y="1488"/>
            <a:chExt cx="2727" cy="2374"/>
          </a:xfrm>
        </p:grpSpPr>
        <p:grpSp>
          <p:nvGrpSpPr>
            <p:cNvPr id="10252" name="Group 85">
              <a:extLst>
                <a:ext uri="{FF2B5EF4-FFF2-40B4-BE49-F238E27FC236}">
                  <a16:creationId xmlns:a16="http://schemas.microsoft.com/office/drawing/2014/main" id="{728E5099-714C-4349-B927-94D86AF40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" y="1488"/>
              <a:ext cx="2720" cy="2374"/>
              <a:chOff x="487" y="1441"/>
              <a:chExt cx="2720" cy="2374"/>
            </a:xfrm>
          </p:grpSpPr>
          <p:grpSp>
            <p:nvGrpSpPr>
              <p:cNvPr id="10254" name="Group 35">
                <a:extLst>
                  <a:ext uri="{FF2B5EF4-FFF2-40B4-BE49-F238E27FC236}">
                    <a16:creationId xmlns:a16="http://schemas.microsoft.com/office/drawing/2014/main" id="{014F639D-1CC9-4C0D-8E72-4236228892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" y="1441"/>
                <a:ext cx="2720" cy="2374"/>
                <a:chOff x="487" y="1440"/>
                <a:chExt cx="2720" cy="2374"/>
              </a:xfrm>
            </p:grpSpPr>
            <p:sp>
              <p:nvSpPr>
                <p:cNvPr id="10275" name="AutoShape 6">
                  <a:extLst>
                    <a:ext uri="{FF2B5EF4-FFF2-40B4-BE49-F238E27FC236}">
                      <a16:creationId xmlns:a16="http://schemas.microsoft.com/office/drawing/2014/main" id="{63A435BF-9615-4D69-A4C8-7CE3CCE49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" y="1440"/>
                  <a:ext cx="2544" cy="2352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vi-VN" altLang="en-US" sz="1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76" name="Text Box 34">
                  <a:extLst>
                    <a:ext uri="{FF2B5EF4-FFF2-40B4-BE49-F238E27FC236}">
                      <a16:creationId xmlns:a16="http://schemas.microsoft.com/office/drawing/2014/main" id="{6EA75AFE-97C2-4963-A62F-82D771851C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31" y="3504"/>
                  <a:ext cx="576" cy="310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1dm</a:t>
                  </a:r>
                  <a:endParaRPr lang="en-US" altLang="en-US" sz="1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255" name="Group 58">
                <a:extLst>
                  <a:ext uri="{FF2B5EF4-FFF2-40B4-BE49-F238E27FC236}">
                    <a16:creationId xmlns:a16="http://schemas.microsoft.com/office/drawing/2014/main" id="{E8CF53F4-AE81-4BF2-9C97-9DDFAC8829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441"/>
                <a:ext cx="9" cy="1776"/>
                <a:chOff x="1056" y="1440"/>
                <a:chExt cx="9" cy="1776"/>
              </a:xfrm>
            </p:grpSpPr>
            <p:sp>
              <p:nvSpPr>
                <p:cNvPr id="10269" name="Line 51">
                  <a:extLst>
                    <a:ext uri="{FF2B5EF4-FFF2-40B4-BE49-F238E27FC236}">
                      <a16:creationId xmlns:a16="http://schemas.microsoft.com/office/drawing/2014/main" id="{8FA55BB3-07CD-46B2-8094-F3C029AA9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77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70" name="Line 52">
                  <a:extLst>
                    <a:ext uri="{FF2B5EF4-FFF2-40B4-BE49-F238E27FC236}">
                      <a16:creationId xmlns:a16="http://schemas.microsoft.com/office/drawing/2014/main" id="{5DFE2207-1E76-46A2-90BF-4AB345A2A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0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4" name="Line 53">
                  <a:extLst>
                    <a:ext uri="{FF2B5EF4-FFF2-40B4-BE49-F238E27FC236}">
                      <a16:creationId xmlns:a16="http://schemas.microsoft.com/office/drawing/2014/main" id="{6DB15D52-DF5D-4A36-A7B6-5FAE4240E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40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72" name="Line 54">
                  <a:extLst>
                    <a:ext uri="{FF2B5EF4-FFF2-40B4-BE49-F238E27FC236}">
                      <a16:creationId xmlns:a16="http://schemas.microsoft.com/office/drawing/2014/main" id="{37DA1BAA-C027-45C0-8FD0-3A870422D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268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73" name="Line 55">
                  <a:extLst>
                    <a:ext uri="{FF2B5EF4-FFF2-40B4-BE49-F238E27FC236}">
                      <a16:creationId xmlns:a16="http://schemas.microsoft.com/office/drawing/2014/main" id="{4287A0EB-4D86-480C-9AA2-024C2E3D5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30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74" name="Line 56">
                  <a:extLst>
                    <a:ext uri="{FF2B5EF4-FFF2-40B4-BE49-F238E27FC236}">
                      <a16:creationId xmlns:a16="http://schemas.microsoft.com/office/drawing/2014/main" id="{79075C7E-9AD4-4581-AA43-3642C8FFA3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5" y="144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0256" name="Group 70">
                <a:extLst>
                  <a:ext uri="{FF2B5EF4-FFF2-40B4-BE49-F238E27FC236}">
                    <a16:creationId xmlns:a16="http://schemas.microsoft.com/office/drawing/2014/main" id="{437D1DC2-F1FA-41B1-AFDA-BF28026B3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3216"/>
                <a:ext cx="1968" cy="2"/>
                <a:chOff x="1056" y="3215"/>
                <a:chExt cx="1968" cy="2"/>
              </a:xfrm>
            </p:grpSpPr>
            <p:sp>
              <p:nvSpPr>
                <p:cNvPr id="10260" name="Line 60">
                  <a:extLst>
                    <a:ext uri="{FF2B5EF4-FFF2-40B4-BE49-F238E27FC236}">
                      <a16:creationId xmlns:a16="http://schemas.microsoft.com/office/drawing/2014/main" id="{C7B61B97-7E17-4E07-99E3-A562183CC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079" y="3146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1" name="Line 61">
                  <a:extLst>
                    <a:ext uri="{FF2B5EF4-FFF2-40B4-BE49-F238E27FC236}">
                      <a16:creationId xmlns:a16="http://schemas.microsoft.com/office/drawing/2014/main" id="{B3AC4231-5F7E-48DD-8B68-BA876CC367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281" y="3146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2" name="Line 62">
                  <a:extLst>
                    <a:ext uri="{FF2B5EF4-FFF2-40B4-BE49-F238E27FC236}">
                      <a16:creationId xmlns:a16="http://schemas.microsoft.com/office/drawing/2014/main" id="{0BB6D121-7220-4678-BC15-46F903E38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518" y="3146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3" name="Line 63">
                  <a:extLst>
                    <a:ext uri="{FF2B5EF4-FFF2-40B4-BE49-F238E27FC236}">
                      <a16:creationId xmlns:a16="http://schemas.microsoft.com/office/drawing/2014/main" id="{4880D0C5-A2C3-43BF-84C5-27AE35E9D4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720" y="3146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4" name="Line 64">
                  <a:extLst>
                    <a:ext uri="{FF2B5EF4-FFF2-40B4-BE49-F238E27FC236}">
                      <a16:creationId xmlns:a16="http://schemas.microsoft.com/office/drawing/2014/main" id="{B6012C29-F76F-4C1C-AE3D-C301FECEC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2956" y="3146"/>
                  <a:ext cx="0" cy="13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5" name="Line 65">
                  <a:extLst>
                    <a:ext uri="{FF2B5EF4-FFF2-40B4-BE49-F238E27FC236}">
                      <a16:creationId xmlns:a16="http://schemas.microsoft.com/office/drawing/2014/main" id="{B055E4D3-D267-4A68-B983-CD7F1786F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822" y="3167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6" name="Line 66">
                  <a:extLst>
                    <a:ext uri="{FF2B5EF4-FFF2-40B4-BE49-F238E27FC236}">
                      <a16:creationId xmlns:a16="http://schemas.microsoft.com/office/drawing/2014/main" id="{49690C16-8028-4C0E-8806-81263A894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558" y="3096"/>
                  <a:ext cx="1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7" name="Line 67">
                  <a:extLst>
                    <a:ext uri="{FF2B5EF4-FFF2-40B4-BE49-F238E27FC236}">
                      <a16:creationId xmlns:a16="http://schemas.microsoft.com/office/drawing/2014/main" id="{6F117C0B-2F50-4BFC-8389-BF6C61B010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02" y="3168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68" name="Line 68">
                  <a:extLst>
                    <a:ext uri="{FF2B5EF4-FFF2-40B4-BE49-F238E27FC236}">
                      <a16:creationId xmlns:a16="http://schemas.microsoft.com/office/drawing/2014/main" id="{21C8CB83-5FED-4E68-B296-C1F8FDBB9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94" y="3168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0257" name="Group 84">
                <a:extLst>
                  <a:ext uri="{FF2B5EF4-FFF2-40B4-BE49-F238E27FC236}">
                    <a16:creationId xmlns:a16="http://schemas.microsoft.com/office/drawing/2014/main" id="{9FBEA42D-C924-47D5-ADC4-F118D8C5A3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3217"/>
                <a:ext cx="288" cy="288"/>
                <a:chOff x="768" y="3216"/>
                <a:chExt cx="288" cy="288"/>
              </a:xfrm>
            </p:grpSpPr>
            <p:sp>
              <p:nvSpPr>
                <p:cNvPr id="10258" name="Line 79">
                  <a:extLst>
                    <a:ext uri="{FF2B5EF4-FFF2-40B4-BE49-F238E27FC236}">
                      <a16:creationId xmlns:a16="http://schemas.microsoft.com/office/drawing/2014/main" id="{7CBAF0A5-566E-4C35-802B-4335E85467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3408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259" name="Line 83">
                  <a:extLst>
                    <a:ext uri="{FF2B5EF4-FFF2-40B4-BE49-F238E27FC236}">
                      <a16:creationId xmlns:a16="http://schemas.microsoft.com/office/drawing/2014/main" id="{093732F7-6C95-4A67-B2A5-2A66156AAA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0" y="321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0253" name="Line 96">
              <a:extLst>
                <a:ext uri="{FF2B5EF4-FFF2-40B4-BE49-F238E27FC236}">
                  <a16:creationId xmlns:a16="http://schemas.microsoft.com/office/drawing/2014/main" id="{33C7489C-2B67-4B1E-8A42-457620C2B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3696"/>
              <a:ext cx="144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7177" name="AutoShape 7">
            <a:extLst>
              <a:ext uri="{FF2B5EF4-FFF2-40B4-BE49-F238E27FC236}">
                <a16:creationId xmlns:a16="http://schemas.microsoft.com/office/drawing/2014/main" id="{931AE219-5852-4593-A208-B15779DE3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316" y="4114800"/>
            <a:ext cx="342900" cy="3429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6">
            <a:extLst>
              <a:ext uri="{FF2B5EF4-FFF2-40B4-BE49-F238E27FC236}">
                <a16:creationId xmlns:a16="http://schemas.microsoft.com/office/drawing/2014/main" id="{6D4B61F4-221C-456F-BE6C-9F943A71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614863"/>
            <a:ext cx="685800" cy="3231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</a:rPr>
              <a:t>1cm</a:t>
            </a:r>
            <a:endParaRPr lang="en-US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5EE0882B-2A8D-478B-84E6-AC2979D0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196" y="4629150"/>
            <a:ext cx="967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1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1800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3E9107-1EDD-4C4C-84ED-E42EAEC70FB8}"/>
              </a:ext>
            </a:extLst>
          </p:cNvPr>
          <p:cNvCxnSpPr/>
          <p:nvPr/>
        </p:nvCxnSpPr>
        <p:spPr>
          <a:xfrm>
            <a:off x="1657350" y="4343400"/>
            <a:ext cx="400050" cy="382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0F9F1AD0-7825-4A66-9716-08990E44D32F}"/>
              </a:ext>
            </a:extLst>
          </p:cNvPr>
          <p:cNvSpPr/>
          <p:nvPr/>
        </p:nvSpPr>
        <p:spPr>
          <a:xfrm rot="16200000">
            <a:off x="1360885" y="4411266"/>
            <a:ext cx="285750" cy="2643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5089209-5493-48EA-BAAE-3AFF7DF8B141}"/>
              </a:ext>
            </a:extLst>
          </p:cNvPr>
          <p:cNvCxnSpPr/>
          <p:nvPr/>
        </p:nvCxnSpPr>
        <p:spPr>
          <a:xfrm>
            <a:off x="4114800" y="4057650"/>
            <a:ext cx="171450" cy="1143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F85B5-079D-4F3B-BB83-7DAB0238F349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134871"/>
      </p:ext>
    </p:extLst>
  </p:cSld>
  <p:clrMapOvr>
    <a:masterClrMapping/>
  </p:clrMapOvr>
  <p:transition spd="slow" advTm="59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71" grpId="0"/>
      <p:bldP spid="10277" grpId="0" animBg="1"/>
      <p:bldP spid="7177" grpId="0" animBg="1"/>
      <p:bldP spid="46" grpId="0" animBg="1"/>
      <p:bldP spid="47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371601" y="247650"/>
            <a:ext cx="4707635" cy="3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latinLnBrk="1" hangingPunct="1"/>
            <a:r>
              <a:rPr kumimoji="1" lang="en-US" altLang="vi-VN" sz="1875" b="1">
                <a:solidFill>
                  <a:schemeClr val="bg1"/>
                </a:solidFill>
                <a:latin typeface="Times New Roman" pitchFamily="18" charset="0"/>
              </a:rPr>
              <a:t>XĂNG-TI-MÉT KHỐI. ĐỀ-XI-MÉT KHỐI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4562208" y="223109"/>
            <a:ext cx="28023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100" b="1" dirty="0" err="1">
                <a:latin typeface="Times New Roman" pitchFamily="18" charset="0"/>
              </a:rPr>
              <a:t>Mỗi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lớp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có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số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hình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lập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vi-VN" sz="2100" b="1" dirty="0" err="1">
                <a:latin typeface="Times New Roman" pitchFamily="18" charset="0"/>
              </a:rPr>
              <a:t>phương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cạnh</a:t>
            </a:r>
            <a:r>
              <a:rPr lang="en-US" altLang="vi-VN" sz="2100" b="1" dirty="0">
                <a:latin typeface="Times New Roman" pitchFamily="18" charset="0"/>
              </a:rPr>
              <a:t> 1cm </a:t>
            </a:r>
            <a:r>
              <a:rPr lang="en-US" altLang="vi-VN" sz="2100" b="1" dirty="0" err="1">
                <a:latin typeface="Times New Roman" pitchFamily="18" charset="0"/>
              </a:rPr>
              <a:t>là</a:t>
            </a:r>
            <a:r>
              <a:rPr lang="en-US" altLang="vi-VN" sz="2100" b="1" dirty="0">
                <a:latin typeface="Times New Roman" pitchFamily="18" charset="0"/>
              </a:rPr>
              <a:t>: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4908439" y="935355"/>
            <a:ext cx="2130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b="1" dirty="0">
                <a:solidFill>
                  <a:srgbClr val="339933"/>
                </a:solidFill>
                <a:latin typeface="Times New Roman" pitchFamily="18" charset="0"/>
              </a:rPr>
              <a:t>10 x 10 = 100 (</a:t>
            </a:r>
            <a:r>
              <a:rPr lang="en-US" altLang="vi-VN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3143" name="Text Box 135"/>
          <p:cNvSpPr txBox="1">
            <a:spLocks noChangeArrowheads="1"/>
          </p:cNvSpPr>
          <p:nvPr/>
        </p:nvSpPr>
        <p:spPr bwMode="auto">
          <a:xfrm>
            <a:off x="4538648" y="1274921"/>
            <a:ext cx="29289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vi-VN" sz="2100" b="1" dirty="0">
                <a:latin typeface="Times New Roman" pitchFamily="18" charset="0"/>
              </a:rPr>
              <a:t>10 </a:t>
            </a:r>
            <a:r>
              <a:rPr lang="en-US" altLang="vi-VN" sz="2100" b="1" dirty="0" err="1">
                <a:latin typeface="Times New Roman" pitchFamily="18" charset="0"/>
              </a:rPr>
              <a:t>lớp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có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số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hình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lập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phương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cạnh</a:t>
            </a:r>
            <a:r>
              <a:rPr lang="en-US" altLang="vi-VN" sz="2100" b="1" dirty="0">
                <a:latin typeface="Times New Roman" pitchFamily="18" charset="0"/>
              </a:rPr>
              <a:t> 1cm </a:t>
            </a:r>
            <a:r>
              <a:rPr lang="en-US" altLang="vi-VN" sz="2100" b="1" dirty="0" err="1">
                <a:latin typeface="Times New Roman" pitchFamily="18" charset="0"/>
              </a:rPr>
              <a:t>là</a:t>
            </a:r>
            <a:r>
              <a:rPr lang="en-US" altLang="vi-VN" sz="2100" b="1" dirty="0">
                <a:latin typeface="Times New Roman" pitchFamily="18" charset="0"/>
              </a:rPr>
              <a:t>:</a:t>
            </a:r>
          </a:p>
        </p:txBody>
      </p:sp>
      <p:sp>
        <p:nvSpPr>
          <p:cNvPr id="43144" name="Text Box 136"/>
          <p:cNvSpPr txBox="1">
            <a:spLocks noChangeArrowheads="1"/>
          </p:cNvSpPr>
          <p:nvPr/>
        </p:nvSpPr>
        <p:spPr bwMode="auto">
          <a:xfrm>
            <a:off x="4908438" y="1959070"/>
            <a:ext cx="2419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b="1" dirty="0">
                <a:solidFill>
                  <a:srgbClr val="339933"/>
                </a:solidFill>
                <a:latin typeface="Times New Roman" pitchFamily="18" charset="0"/>
              </a:rPr>
              <a:t>100 x 10 = 1 000 (</a:t>
            </a:r>
            <a:r>
              <a:rPr lang="en-US" altLang="vi-VN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3145" name="Text Box 137"/>
          <p:cNvSpPr txBox="1">
            <a:spLocks noChangeArrowheads="1"/>
          </p:cNvSpPr>
          <p:nvPr/>
        </p:nvSpPr>
        <p:spPr bwMode="auto">
          <a:xfrm>
            <a:off x="4988010" y="3227531"/>
            <a:ext cx="2111475" cy="415498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100" b="1" dirty="0">
                <a:solidFill>
                  <a:srgbClr val="FF0000"/>
                </a:solidFill>
                <a:latin typeface="Times New Roman" pitchFamily="18" charset="0"/>
              </a:rPr>
              <a:t>1dm</a:t>
            </a:r>
            <a:r>
              <a:rPr lang="en-US" altLang="vi-VN" sz="21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vi-VN" sz="2100" b="1" dirty="0">
                <a:solidFill>
                  <a:srgbClr val="FF0000"/>
                </a:solidFill>
                <a:latin typeface="Times New Roman" pitchFamily="18" charset="0"/>
              </a:rPr>
              <a:t> = 1 000cm</a:t>
            </a:r>
            <a:r>
              <a:rPr lang="en-US" altLang="vi-VN" sz="21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vi-VN" sz="21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" name="Text Box 40"/>
          <p:cNvSpPr txBox="1">
            <a:spLocks noChangeArrowheads="1"/>
          </p:cNvSpPr>
          <p:nvPr/>
        </p:nvSpPr>
        <p:spPr bwMode="auto">
          <a:xfrm>
            <a:off x="4512728" y="641494"/>
            <a:ext cx="3344237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100" b="1" dirty="0" err="1">
                <a:latin typeface="Times New Roman" pitchFamily="18" charset="0"/>
              </a:rPr>
              <a:t>Cần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số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hình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lập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phương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cạnh</a:t>
            </a:r>
            <a:r>
              <a:rPr lang="en-US" altLang="vi-VN" sz="2100" b="1" dirty="0">
                <a:latin typeface="Times New Roman" pitchFamily="18" charset="0"/>
              </a:rPr>
              <a:t> 1cm </a:t>
            </a:r>
            <a:r>
              <a:rPr lang="en-US" altLang="vi-VN" sz="2100" b="1" dirty="0" err="1">
                <a:latin typeface="Times New Roman" pitchFamily="18" charset="0"/>
              </a:rPr>
              <a:t>để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xếp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đầy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hình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lập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phương</a:t>
            </a:r>
            <a:r>
              <a:rPr lang="en-US" altLang="vi-VN" sz="2100" b="1" dirty="0">
                <a:latin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</a:rPr>
              <a:t>cạnh</a:t>
            </a:r>
            <a:r>
              <a:rPr lang="en-US" altLang="vi-VN" sz="2100" b="1" dirty="0">
                <a:latin typeface="Times New Roman" pitchFamily="18" charset="0"/>
              </a:rPr>
              <a:t> 1dm </a:t>
            </a:r>
            <a:r>
              <a:rPr lang="en-US" altLang="vi-VN" sz="2100" b="1" dirty="0" err="1">
                <a:latin typeface="Times New Roman" pitchFamily="18" charset="0"/>
              </a:rPr>
              <a:t>là</a:t>
            </a:r>
            <a:r>
              <a:rPr lang="en-US" altLang="vi-VN" sz="2100" b="1" dirty="0">
                <a:latin typeface="Times New Roman" pitchFamily="18" charset="0"/>
              </a:rPr>
              <a:t>:</a:t>
            </a:r>
          </a:p>
        </p:txBody>
      </p:sp>
      <p:sp>
        <p:nvSpPr>
          <p:cNvPr id="134" name="Text Box 41"/>
          <p:cNvSpPr txBox="1">
            <a:spLocks noChangeArrowheads="1"/>
          </p:cNvSpPr>
          <p:nvPr/>
        </p:nvSpPr>
        <p:spPr bwMode="auto">
          <a:xfrm>
            <a:off x="4663340" y="1668043"/>
            <a:ext cx="31277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100" b="1" dirty="0">
                <a:solidFill>
                  <a:srgbClr val="339933"/>
                </a:solidFill>
                <a:latin typeface="Times New Roman" pitchFamily="18" charset="0"/>
              </a:rPr>
              <a:t>10 x 10 x 10 = 1000 (</a:t>
            </a:r>
            <a:r>
              <a:rPr lang="en-US" altLang="vi-VN" sz="2100" b="1" dirty="0" err="1">
                <a:solidFill>
                  <a:srgbClr val="339933"/>
                </a:solidFill>
                <a:latin typeface="Times New Roman" pitchFamily="18" charset="0"/>
              </a:rPr>
              <a:t>hình</a:t>
            </a:r>
            <a:r>
              <a:rPr lang="en-US" altLang="vi-VN" sz="2100" b="1" dirty="0">
                <a:solidFill>
                  <a:srgbClr val="339933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35" name="Text Box 1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579383" y="4064794"/>
            <a:ext cx="3210927" cy="469359"/>
          </a:xfrm>
          <a:prstGeom prst="rect">
            <a:avLst/>
          </a:prstGeom>
          <a:blipFill>
            <a:blip r:embed="rId3"/>
            <a:stretch>
              <a:fillRect l="-1980" b="-4630"/>
            </a:stretch>
          </a:blipFill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vi-VN" sz="1350" dirty="0">
                <a:noFill/>
                <a:latin typeface="Arial" panose="020B0604020202020204" pitchFamily="34" charset="0"/>
              </a:rPr>
              <a:t> </a:t>
            </a:r>
          </a:p>
        </p:txBody>
      </p:sp>
      <p:grpSp>
        <p:nvGrpSpPr>
          <p:cNvPr id="136" name="Group 28">
            <a:extLst>
              <a:ext uri="{FF2B5EF4-FFF2-40B4-BE49-F238E27FC236}">
                <a16:creationId xmlns:a16="http://schemas.microsoft.com/office/drawing/2014/main" id="{7DA60210-6466-4B74-AED6-8BC6B61DFC6F}"/>
              </a:ext>
            </a:extLst>
          </p:cNvPr>
          <p:cNvGrpSpPr>
            <a:grpSpLocks/>
          </p:cNvGrpSpPr>
          <p:nvPr/>
        </p:nvGrpSpPr>
        <p:grpSpPr bwMode="auto">
          <a:xfrm>
            <a:off x="1515665" y="1034400"/>
            <a:ext cx="2737247" cy="2743200"/>
            <a:chOff x="768" y="1632"/>
            <a:chExt cx="2299" cy="2304"/>
          </a:xfrm>
        </p:grpSpPr>
        <p:sp>
          <p:nvSpPr>
            <p:cNvPr id="137" name="Line 5">
              <a:extLst>
                <a:ext uri="{FF2B5EF4-FFF2-40B4-BE49-F238E27FC236}">
                  <a16:creationId xmlns:a16="http://schemas.microsoft.com/office/drawing/2014/main" id="{C7B3DD52-13D9-486D-B61F-8C4902BBC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8" name="Line 6">
              <a:extLst>
                <a:ext uri="{FF2B5EF4-FFF2-40B4-BE49-F238E27FC236}">
                  <a16:creationId xmlns:a16="http://schemas.microsoft.com/office/drawing/2014/main" id="{9E51C246-B967-467D-8BAE-CBC0B03B09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9" name="Line 7">
              <a:extLst>
                <a:ext uri="{FF2B5EF4-FFF2-40B4-BE49-F238E27FC236}">
                  <a16:creationId xmlns:a16="http://schemas.microsoft.com/office/drawing/2014/main" id="{D3707FE8-40BC-4373-A3DF-147EE81FD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40" name="AutoShape 8">
            <a:extLst>
              <a:ext uri="{FF2B5EF4-FFF2-40B4-BE49-F238E27FC236}">
                <a16:creationId xmlns:a16="http://schemas.microsoft.com/office/drawing/2014/main" id="{CBC906AF-819C-4FF3-B6BE-3DB352887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269" y="4162551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41" name="Text Box 9">
            <a:extLst>
              <a:ext uri="{FF2B5EF4-FFF2-40B4-BE49-F238E27FC236}">
                <a16:creationId xmlns:a16="http://schemas.microsoft.com/office/drawing/2014/main" id="{7C06A102-1620-4700-9545-57BCCFE88DE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81245" y="2405881"/>
            <a:ext cx="793807" cy="369332"/>
          </a:xfrm>
          <a:prstGeom prst="rect">
            <a:avLst/>
          </a:prstGeom>
          <a:noFill/>
          <a:ln w="9525">
            <a:solidFill>
              <a:schemeClr val="accent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/>
              <a:t>10 lớp</a:t>
            </a:r>
          </a:p>
        </p:txBody>
      </p:sp>
      <p:sp>
        <p:nvSpPr>
          <p:cNvPr id="142" name="Text Box 12">
            <a:extLst>
              <a:ext uri="{FF2B5EF4-FFF2-40B4-BE49-F238E27FC236}">
                <a16:creationId xmlns:a16="http://schemas.microsoft.com/office/drawing/2014/main" id="{FEC24CDD-6AFB-44DF-80DA-06D606B9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173" y="4415755"/>
            <a:ext cx="6559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500" dirty="0">
                <a:solidFill>
                  <a:srgbClr val="002060"/>
                </a:solidFill>
              </a:rPr>
              <a:t>1cm</a:t>
            </a:r>
          </a:p>
        </p:txBody>
      </p:sp>
      <p:sp>
        <p:nvSpPr>
          <p:cNvPr id="143" name="Text Box 29">
            <a:extLst>
              <a:ext uri="{FF2B5EF4-FFF2-40B4-BE49-F238E27FC236}">
                <a16:creationId xmlns:a16="http://schemas.microsoft.com/office/drawing/2014/main" id="{C64E1D71-0051-4BC9-8C96-7CBEA7F0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755" y="2514347"/>
            <a:ext cx="737702" cy="3000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50" b="1"/>
              <a:t>10 hình</a:t>
            </a:r>
          </a:p>
        </p:txBody>
      </p:sp>
      <p:sp>
        <p:nvSpPr>
          <p:cNvPr id="144" name="Text Box 30">
            <a:extLst>
              <a:ext uri="{FF2B5EF4-FFF2-40B4-BE49-F238E27FC236}">
                <a16:creationId xmlns:a16="http://schemas.microsoft.com/office/drawing/2014/main" id="{432B86EA-6D9B-40E6-BC5B-B796B0072C16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3576741" y="3365026"/>
            <a:ext cx="76655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50" b="1" dirty="0"/>
              <a:t>10 </a:t>
            </a:r>
            <a:r>
              <a:rPr lang="en-US" altLang="en-US" sz="1350" b="1" dirty="0" err="1"/>
              <a:t>hàng</a:t>
            </a:r>
            <a:endParaRPr lang="en-US" altLang="en-US" sz="1350" b="1" dirty="0"/>
          </a:p>
        </p:txBody>
      </p:sp>
      <p:sp>
        <p:nvSpPr>
          <p:cNvPr id="145" name="AutoShape 18">
            <a:extLst>
              <a:ext uri="{FF2B5EF4-FFF2-40B4-BE49-F238E27FC236}">
                <a16:creationId xmlns:a16="http://schemas.microsoft.com/office/drawing/2014/main" id="{029B5407-7800-49BE-8C19-6B22A0D92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566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46" name="AutoShape 19">
            <a:extLst>
              <a:ext uri="{FF2B5EF4-FFF2-40B4-BE49-F238E27FC236}">
                <a16:creationId xmlns:a16="http://schemas.microsoft.com/office/drawing/2014/main" id="{F7F3D708-D1D7-424B-BFA8-45048318D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8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47" name="AutoShape 20">
            <a:extLst>
              <a:ext uri="{FF2B5EF4-FFF2-40B4-BE49-F238E27FC236}">
                <a16:creationId xmlns:a16="http://schemas.microsoft.com/office/drawing/2014/main" id="{D136D89B-745D-4018-BFE8-ABF22DAA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091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48" name="AutoShape 21">
            <a:extLst>
              <a:ext uri="{FF2B5EF4-FFF2-40B4-BE49-F238E27FC236}">
                <a16:creationId xmlns:a16="http://schemas.microsoft.com/office/drawing/2014/main" id="{4C843E5D-6B74-47D1-BA12-8CE511109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353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49" name="AutoShape 22">
            <a:extLst>
              <a:ext uri="{FF2B5EF4-FFF2-40B4-BE49-F238E27FC236}">
                <a16:creationId xmlns:a16="http://schemas.microsoft.com/office/drawing/2014/main" id="{511FACB7-3843-4827-8F9A-B8994336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616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50" name="AutoShape 23">
            <a:extLst>
              <a:ext uri="{FF2B5EF4-FFF2-40B4-BE49-F238E27FC236}">
                <a16:creationId xmlns:a16="http://schemas.microsoft.com/office/drawing/2014/main" id="{738649C1-DDC4-4A1E-865E-FBF48ECF3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878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51" name="AutoShape 24">
            <a:extLst>
              <a:ext uri="{FF2B5EF4-FFF2-40B4-BE49-F238E27FC236}">
                <a16:creationId xmlns:a16="http://schemas.microsoft.com/office/drawing/2014/main" id="{415BAA11-729C-46F3-94CB-3D8D4973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141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52" name="AutoShape 25">
            <a:extLst>
              <a:ext uri="{FF2B5EF4-FFF2-40B4-BE49-F238E27FC236}">
                <a16:creationId xmlns:a16="http://schemas.microsoft.com/office/drawing/2014/main" id="{07037B14-7364-4403-987E-11DC03AF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403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53" name="AutoShape 26">
            <a:extLst>
              <a:ext uri="{FF2B5EF4-FFF2-40B4-BE49-F238E27FC236}">
                <a16:creationId xmlns:a16="http://schemas.microsoft.com/office/drawing/2014/main" id="{6924FABC-34D7-4C26-949D-B42EDC657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378" y="278700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154" name="AutoShape 26">
            <a:extLst>
              <a:ext uri="{FF2B5EF4-FFF2-40B4-BE49-F238E27FC236}">
                <a16:creationId xmlns:a16="http://schemas.microsoft.com/office/drawing/2014/main" id="{AB71E21A-7E1E-40F4-BF7F-1A6F05BC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831" y="2785810"/>
            <a:ext cx="273844" cy="273844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738F597-8D29-43E3-8342-3D33C93FC474}"/>
              </a:ext>
            </a:extLst>
          </p:cNvPr>
          <p:cNvGrpSpPr>
            <a:grpSpLocks/>
          </p:cNvGrpSpPr>
          <p:nvPr/>
        </p:nvGrpSpPr>
        <p:grpSpPr bwMode="auto">
          <a:xfrm>
            <a:off x="2164556" y="2863200"/>
            <a:ext cx="2018110" cy="275035"/>
            <a:chOff x="6452781" y="3505200"/>
            <a:chExt cx="2691219" cy="366658"/>
          </a:xfrm>
        </p:grpSpPr>
        <p:sp>
          <p:nvSpPr>
            <p:cNvPr id="156" name="AutoShape 18">
              <a:extLst>
                <a:ext uri="{FF2B5EF4-FFF2-40B4-BE49-F238E27FC236}">
                  <a16:creationId xmlns:a16="http://schemas.microsoft.com/office/drawing/2014/main" id="{126CC542-7907-4F4E-97EA-AE43550C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57" name="AutoShape 19">
              <a:extLst>
                <a:ext uri="{FF2B5EF4-FFF2-40B4-BE49-F238E27FC236}">
                  <a16:creationId xmlns:a16="http://schemas.microsoft.com/office/drawing/2014/main" id="{A975E36D-296E-4D38-A745-9C7BDE7C1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58" name="AutoShape 20">
              <a:extLst>
                <a:ext uri="{FF2B5EF4-FFF2-40B4-BE49-F238E27FC236}">
                  <a16:creationId xmlns:a16="http://schemas.microsoft.com/office/drawing/2014/main" id="{F56F268B-CCB3-432C-86BC-3472DF5C0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59" name="AutoShape 21">
              <a:extLst>
                <a:ext uri="{FF2B5EF4-FFF2-40B4-BE49-F238E27FC236}">
                  <a16:creationId xmlns:a16="http://schemas.microsoft.com/office/drawing/2014/main" id="{4EB470F0-EE9B-4E57-93E9-E201228D1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0" name="AutoShape 22">
              <a:extLst>
                <a:ext uri="{FF2B5EF4-FFF2-40B4-BE49-F238E27FC236}">
                  <a16:creationId xmlns:a16="http://schemas.microsoft.com/office/drawing/2014/main" id="{B22E7A51-14B9-49CF-AC07-4D7246054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1" name="AutoShape 23">
              <a:extLst>
                <a:ext uri="{FF2B5EF4-FFF2-40B4-BE49-F238E27FC236}">
                  <a16:creationId xmlns:a16="http://schemas.microsoft.com/office/drawing/2014/main" id="{317749CF-C397-4757-A248-DE45289DC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2" name="AutoShape 24">
              <a:extLst>
                <a:ext uri="{FF2B5EF4-FFF2-40B4-BE49-F238E27FC236}">
                  <a16:creationId xmlns:a16="http://schemas.microsoft.com/office/drawing/2014/main" id="{0BB09C10-1D68-4C2D-8B5B-C7BAAAC82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" name="AutoShape 25">
              <a:extLst>
                <a:ext uri="{FF2B5EF4-FFF2-40B4-BE49-F238E27FC236}">
                  <a16:creationId xmlns:a16="http://schemas.microsoft.com/office/drawing/2014/main" id="{B35FE66C-3EE3-4926-A5A7-6BEE3CD7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4" name="AutoShape 26">
              <a:extLst>
                <a:ext uri="{FF2B5EF4-FFF2-40B4-BE49-F238E27FC236}">
                  <a16:creationId xmlns:a16="http://schemas.microsoft.com/office/drawing/2014/main" id="{D5DD0CA8-554B-4472-A459-25481ED97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5" name="AutoShape 26">
              <a:extLst>
                <a:ext uri="{FF2B5EF4-FFF2-40B4-BE49-F238E27FC236}">
                  <a16:creationId xmlns:a16="http://schemas.microsoft.com/office/drawing/2014/main" id="{667AC124-1F2D-4536-A06C-3FF2CE00C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9E8BE69-9CB7-4BEE-AC37-859A0A826319}"/>
              </a:ext>
            </a:extLst>
          </p:cNvPr>
          <p:cNvGrpSpPr>
            <a:grpSpLocks/>
          </p:cNvGrpSpPr>
          <p:nvPr/>
        </p:nvGrpSpPr>
        <p:grpSpPr bwMode="auto">
          <a:xfrm>
            <a:off x="2094309" y="2934638"/>
            <a:ext cx="2018109" cy="275035"/>
            <a:chOff x="6452781" y="3505200"/>
            <a:chExt cx="2691219" cy="366658"/>
          </a:xfrm>
        </p:grpSpPr>
        <p:sp>
          <p:nvSpPr>
            <p:cNvPr id="167" name="AutoShape 18">
              <a:extLst>
                <a:ext uri="{FF2B5EF4-FFF2-40B4-BE49-F238E27FC236}">
                  <a16:creationId xmlns:a16="http://schemas.microsoft.com/office/drawing/2014/main" id="{D764F9A0-3CBC-46A4-8717-BF067B8C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8" name="AutoShape 19">
              <a:extLst>
                <a:ext uri="{FF2B5EF4-FFF2-40B4-BE49-F238E27FC236}">
                  <a16:creationId xmlns:a16="http://schemas.microsoft.com/office/drawing/2014/main" id="{564316EC-1F13-4C27-9A7E-2D677A4C5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9" name="AutoShape 20">
              <a:extLst>
                <a:ext uri="{FF2B5EF4-FFF2-40B4-BE49-F238E27FC236}">
                  <a16:creationId xmlns:a16="http://schemas.microsoft.com/office/drawing/2014/main" id="{5AF09840-0E96-4F6B-87E5-2828A2A9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0" name="AutoShape 21">
              <a:extLst>
                <a:ext uri="{FF2B5EF4-FFF2-40B4-BE49-F238E27FC236}">
                  <a16:creationId xmlns:a16="http://schemas.microsoft.com/office/drawing/2014/main" id="{9A2DA74E-E158-469E-ADB8-B404F07F2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1" name="AutoShape 22">
              <a:extLst>
                <a:ext uri="{FF2B5EF4-FFF2-40B4-BE49-F238E27FC236}">
                  <a16:creationId xmlns:a16="http://schemas.microsoft.com/office/drawing/2014/main" id="{F602A5F1-C648-4C59-A761-7B3564AAA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2" name="AutoShape 23">
              <a:extLst>
                <a:ext uri="{FF2B5EF4-FFF2-40B4-BE49-F238E27FC236}">
                  <a16:creationId xmlns:a16="http://schemas.microsoft.com/office/drawing/2014/main" id="{BC0EAE8A-774D-419D-BDD8-8EB19B2EB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3" name="AutoShape 24">
              <a:extLst>
                <a:ext uri="{FF2B5EF4-FFF2-40B4-BE49-F238E27FC236}">
                  <a16:creationId xmlns:a16="http://schemas.microsoft.com/office/drawing/2014/main" id="{A607509C-3475-43A0-A538-F1389606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4" name="AutoShape 25">
              <a:extLst>
                <a:ext uri="{FF2B5EF4-FFF2-40B4-BE49-F238E27FC236}">
                  <a16:creationId xmlns:a16="http://schemas.microsoft.com/office/drawing/2014/main" id="{9149C66B-5E29-44EC-8E82-6E46A61EC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5" name="AutoShape 26">
              <a:extLst>
                <a:ext uri="{FF2B5EF4-FFF2-40B4-BE49-F238E27FC236}">
                  <a16:creationId xmlns:a16="http://schemas.microsoft.com/office/drawing/2014/main" id="{4C03F5D7-9349-41B1-96C1-2CE9B1167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6" name="AutoShape 26">
              <a:extLst>
                <a:ext uri="{FF2B5EF4-FFF2-40B4-BE49-F238E27FC236}">
                  <a16:creationId xmlns:a16="http://schemas.microsoft.com/office/drawing/2014/main" id="{26CEC98B-BA85-489A-B500-3871AB2A5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4CD5031-EE9A-4D60-91E4-2BC757FC7CE4}"/>
              </a:ext>
            </a:extLst>
          </p:cNvPr>
          <p:cNvGrpSpPr>
            <a:grpSpLocks/>
          </p:cNvGrpSpPr>
          <p:nvPr/>
        </p:nvGrpSpPr>
        <p:grpSpPr bwMode="auto">
          <a:xfrm>
            <a:off x="2021681" y="3013219"/>
            <a:ext cx="2018110" cy="275035"/>
            <a:chOff x="6452781" y="3505200"/>
            <a:chExt cx="2691219" cy="366658"/>
          </a:xfrm>
        </p:grpSpPr>
        <p:sp>
          <p:nvSpPr>
            <p:cNvPr id="178" name="AutoShape 18">
              <a:extLst>
                <a:ext uri="{FF2B5EF4-FFF2-40B4-BE49-F238E27FC236}">
                  <a16:creationId xmlns:a16="http://schemas.microsoft.com/office/drawing/2014/main" id="{427780BC-9B98-43D2-A439-4D71AF1CC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9" name="AutoShape 19">
              <a:extLst>
                <a:ext uri="{FF2B5EF4-FFF2-40B4-BE49-F238E27FC236}">
                  <a16:creationId xmlns:a16="http://schemas.microsoft.com/office/drawing/2014/main" id="{FFB094C7-796F-4D92-ADA2-1136EF7A7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0" name="AutoShape 20">
              <a:extLst>
                <a:ext uri="{FF2B5EF4-FFF2-40B4-BE49-F238E27FC236}">
                  <a16:creationId xmlns:a16="http://schemas.microsoft.com/office/drawing/2014/main" id="{13AB9209-8971-46CA-86F9-7B870AA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1" name="AutoShape 21">
              <a:extLst>
                <a:ext uri="{FF2B5EF4-FFF2-40B4-BE49-F238E27FC236}">
                  <a16:creationId xmlns:a16="http://schemas.microsoft.com/office/drawing/2014/main" id="{6C75B329-3AF8-4527-8F1C-95A6E8C7C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2" name="AutoShape 22">
              <a:extLst>
                <a:ext uri="{FF2B5EF4-FFF2-40B4-BE49-F238E27FC236}">
                  <a16:creationId xmlns:a16="http://schemas.microsoft.com/office/drawing/2014/main" id="{B1ADB482-D9E0-486E-906C-BF79CE149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3" name="AutoShape 23">
              <a:extLst>
                <a:ext uri="{FF2B5EF4-FFF2-40B4-BE49-F238E27FC236}">
                  <a16:creationId xmlns:a16="http://schemas.microsoft.com/office/drawing/2014/main" id="{EC88019A-59E3-4700-8349-5CEBA7C3B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4" name="AutoShape 24">
              <a:extLst>
                <a:ext uri="{FF2B5EF4-FFF2-40B4-BE49-F238E27FC236}">
                  <a16:creationId xmlns:a16="http://schemas.microsoft.com/office/drawing/2014/main" id="{6E06C80F-52E3-4665-8868-E9681F47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5" name="AutoShape 25">
              <a:extLst>
                <a:ext uri="{FF2B5EF4-FFF2-40B4-BE49-F238E27FC236}">
                  <a16:creationId xmlns:a16="http://schemas.microsoft.com/office/drawing/2014/main" id="{3D456F08-BFCB-4CD6-90E1-B74EF124C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6" name="AutoShape 26">
              <a:extLst>
                <a:ext uri="{FF2B5EF4-FFF2-40B4-BE49-F238E27FC236}">
                  <a16:creationId xmlns:a16="http://schemas.microsoft.com/office/drawing/2014/main" id="{0D1BAA12-07A3-4744-9175-88626B96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7" name="AutoShape 26">
              <a:extLst>
                <a:ext uri="{FF2B5EF4-FFF2-40B4-BE49-F238E27FC236}">
                  <a16:creationId xmlns:a16="http://schemas.microsoft.com/office/drawing/2014/main" id="{45630CC8-89B9-4A0E-96F7-457656100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350607F7-4E71-4239-81E4-281514BBED00}"/>
              </a:ext>
            </a:extLst>
          </p:cNvPr>
          <p:cNvGrpSpPr>
            <a:grpSpLocks/>
          </p:cNvGrpSpPr>
          <p:nvPr/>
        </p:nvGrpSpPr>
        <p:grpSpPr bwMode="auto">
          <a:xfrm>
            <a:off x="1940718" y="3095372"/>
            <a:ext cx="2018110" cy="275034"/>
            <a:chOff x="6452781" y="3505200"/>
            <a:chExt cx="2691219" cy="366658"/>
          </a:xfrm>
        </p:grpSpPr>
        <p:sp>
          <p:nvSpPr>
            <p:cNvPr id="189" name="AutoShape 18">
              <a:extLst>
                <a:ext uri="{FF2B5EF4-FFF2-40B4-BE49-F238E27FC236}">
                  <a16:creationId xmlns:a16="http://schemas.microsoft.com/office/drawing/2014/main" id="{88CAD262-0D57-4097-8285-D6AB65A33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0" name="AutoShape 19">
              <a:extLst>
                <a:ext uri="{FF2B5EF4-FFF2-40B4-BE49-F238E27FC236}">
                  <a16:creationId xmlns:a16="http://schemas.microsoft.com/office/drawing/2014/main" id="{95989817-1416-459A-A95D-47868B948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1" name="AutoShape 20">
              <a:extLst>
                <a:ext uri="{FF2B5EF4-FFF2-40B4-BE49-F238E27FC236}">
                  <a16:creationId xmlns:a16="http://schemas.microsoft.com/office/drawing/2014/main" id="{B8871F71-0305-40F2-9FC1-0B0BABDF8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2" name="AutoShape 21">
              <a:extLst>
                <a:ext uri="{FF2B5EF4-FFF2-40B4-BE49-F238E27FC236}">
                  <a16:creationId xmlns:a16="http://schemas.microsoft.com/office/drawing/2014/main" id="{BFFE9C9B-303A-4B57-8B63-E16C74AA3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3" name="AutoShape 22">
              <a:extLst>
                <a:ext uri="{FF2B5EF4-FFF2-40B4-BE49-F238E27FC236}">
                  <a16:creationId xmlns:a16="http://schemas.microsoft.com/office/drawing/2014/main" id="{D29D3363-A377-4EEC-A1A8-C74290A23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" name="AutoShape 23">
              <a:extLst>
                <a:ext uri="{FF2B5EF4-FFF2-40B4-BE49-F238E27FC236}">
                  <a16:creationId xmlns:a16="http://schemas.microsoft.com/office/drawing/2014/main" id="{22364234-8BDD-4D62-922E-BF807F574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5" name="AutoShape 24">
              <a:extLst>
                <a:ext uri="{FF2B5EF4-FFF2-40B4-BE49-F238E27FC236}">
                  <a16:creationId xmlns:a16="http://schemas.microsoft.com/office/drawing/2014/main" id="{72CDCA1C-7E12-4972-A86E-EA9CDF02D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6" name="AutoShape 25">
              <a:extLst>
                <a:ext uri="{FF2B5EF4-FFF2-40B4-BE49-F238E27FC236}">
                  <a16:creationId xmlns:a16="http://schemas.microsoft.com/office/drawing/2014/main" id="{3AFC6158-62D4-457D-94A0-27B1473AC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7" name="AutoShape 26">
              <a:extLst>
                <a:ext uri="{FF2B5EF4-FFF2-40B4-BE49-F238E27FC236}">
                  <a16:creationId xmlns:a16="http://schemas.microsoft.com/office/drawing/2014/main" id="{2C283335-D67A-4F5B-B46C-B76A7A689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8" name="AutoShape 26">
              <a:extLst>
                <a:ext uri="{FF2B5EF4-FFF2-40B4-BE49-F238E27FC236}">
                  <a16:creationId xmlns:a16="http://schemas.microsoft.com/office/drawing/2014/main" id="{0FB41F55-D9DD-42E6-B910-23F040C5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2E13D0E3-F58B-4F95-83C9-123BD4B2698D}"/>
              </a:ext>
            </a:extLst>
          </p:cNvPr>
          <p:cNvGrpSpPr>
            <a:grpSpLocks/>
          </p:cNvGrpSpPr>
          <p:nvPr/>
        </p:nvGrpSpPr>
        <p:grpSpPr bwMode="auto">
          <a:xfrm>
            <a:off x="1856184" y="3176335"/>
            <a:ext cx="2018109" cy="275034"/>
            <a:chOff x="6452781" y="3505200"/>
            <a:chExt cx="2691219" cy="366658"/>
          </a:xfrm>
        </p:grpSpPr>
        <p:sp>
          <p:nvSpPr>
            <p:cNvPr id="200" name="AutoShape 18">
              <a:extLst>
                <a:ext uri="{FF2B5EF4-FFF2-40B4-BE49-F238E27FC236}">
                  <a16:creationId xmlns:a16="http://schemas.microsoft.com/office/drawing/2014/main" id="{4D5C94FF-22D8-4B31-A262-C9845863C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1" name="AutoShape 19">
              <a:extLst>
                <a:ext uri="{FF2B5EF4-FFF2-40B4-BE49-F238E27FC236}">
                  <a16:creationId xmlns:a16="http://schemas.microsoft.com/office/drawing/2014/main" id="{C4A5619D-D20D-437D-8859-03B691DC6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2" name="AutoShape 20">
              <a:extLst>
                <a:ext uri="{FF2B5EF4-FFF2-40B4-BE49-F238E27FC236}">
                  <a16:creationId xmlns:a16="http://schemas.microsoft.com/office/drawing/2014/main" id="{CFBE915E-9632-47E7-BEF1-BAF9E613C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3" name="AutoShape 21">
              <a:extLst>
                <a:ext uri="{FF2B5EF4-FFF2-40B4-BE49-F238E27FC236}">
                  <a16:creationId xmlns:a16="http://schemas.microsoft.com/office/drawing/2014/main" id="{B9CB21C6-15F2-4ED5-9AF0-A0BD7E3C2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4" name="AutoShape 22">
              <a:extLst>
                <a:ext uri="{FF2B5EF4-FFF2-40B4-BE49-F238E27FC236}">
                  <a16:creationId xmlns:a16="http://schemas.microsoft.com/office/drawing/2014/main" id="{AFBD79F2-C138-49AF-9F7C-ECE0EA0A7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5" name="AutoShape 23">
              <a:extLst>
                <a:ext uri="{FF2B5EF4-FFF2-40B4-BE49-F238E27FC236}">
                  <a16:creationId xmlns:a16="http://schemas.microsoft.com/office/drawing/2014/main" id="{4F2F9450-C05F-424A-8755-7C9BE920A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6" name="AutoShape 24">
              <a:extLst>
                <a:ext uri="{FF2B5EF4-FFF2-40B4-BE49-F238E27FC236}">
                  <a16:creationId xmlns:a16="http://schemas.microsoft.com/office/drawing/2014/main" id="{1A7E79A9-4D57-4C91-9321-B89E4AAF3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7" name="AutoShape 25">
              <a:extLst>
                <a:ext uri="{FF2B5EF4-FFF2-40B4-BE49-F238E27FC236}">
                  <a16:creationId xmlns:a16="http://schemas.microsoft.com/office/drawing/2014/main" id="{FF11B79C-711A-44E2-A11A-0247F1C86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8" name="AutoShape 26">
              <a:extLst>
                <a:ext uri="{FF2B5EF4-FFF2-40B4-BE49-F238E27FC236}">
                  <a16:creationId xmlns:a16="http://schemas.microsoft.com/office/drawing/2014/main" id="{FB458AA9-0E61-47F8-BD49-71947D375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9" name="AutoShape 26">
              <a:extLst>
                <a:ext uri="{FF2B5EF4-FFF2-40B4-BE49-F238E27FC236}">
                  <a16:creationId xmlns:a16="http://schemas.microsoft.com/office/drawing/2014/main" id="{AF9E98B7-A0E5-4D66-B686-5C02EE236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3617564-4BED-4900-9201-9DED5002B071}"/>
              </a:ext>
            </a:extLst>
          </p:cNvPr>
          <p:cNvGrpSpPr>
            <a:grpSpLocks/>
          </p:cNvGrpSpPr>
          <p:nvPr/>
        </p:nvGrpSpPr>
        <p:grpSpPr bwMode="auto">
          <a:xfrm>
            <a:off x="1771650" y="3259679"/>
            <a:ext cx="2018110" cy="275034"/>
            <a:chOff x="6452781" y="3505200"/>
            <a:chExt cx="2691219" cy="366658"/>
          </a:xfrm>
        </p:grpSpPr>
        <p:sp>
          <p:nvSpPr>
            <p:cNvPr id="211" name="AutoShape 18">
              <a:extLst>
                <a:ext uri="{FF2B5EF4-FFF2-40B4-BE49-F238E27FC236}">
                  <a16:creationId xmlns:a16="http://schemas.microsoft.com/office/drawing/2014/main" id="{55E038AC-47FF-4B17-AC88-86087E33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2" name="AutoShape 19">
              <a:extLst>
                <a:ext uri="{FF2B5EF4-FFF2-40B4-BE49-F238E27FC236}">
                  <a16:creationId xmlns:a16="http://schemas.microsoft.com/office/drawing/2014/main" id="{8CC00B87-F8FA-4A15-AB16-B46E9ADD7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3" name="AutoShape 20">
              <a:extLst>
                <a:ext uri="{FF2B5EF4-FFF2-40B4-BE49-F238E27FC236}">
                  <a16:creationId xmlns:a16="http://schemas.microsoft.com/office/drawing/2014/main" id="{F046DD60-A10C-4288-8C19-D8D138CE1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4" name="AutoShape 21">
              <a:extLst>
                <a:ext uri="{FF2B5EF4-FFF2-40B4-BE49-F238E27FC236}">
                  <a16:creationId xmlns:a16="http://schemas.microsoft.com/office/drawing/2014/main" id="{AFE81806-BC40-4342-8A4C-536D1CCE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" name="AutoShape 22">
              <a:extLst>
                <a:ext uri="{FF2B5EF4-FFF2-40B4-BE49-F238E27FC236}">
                  <a16:creationId xmlns:a16="http://schemas.microsoft.com/office/drawing/2014/main" id="{3B58CBDE-C1EC-48EA-84FF-D922CC29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6" name="AutoShape 23">
              <a:extLst>
                <a:ext uri="{FF2B5EF4-FFF2-40B4-BE49-F238E27FC236}">
                  <a16:creationId xmlns:a16="http://schemas.microsoft.com/office/drawing/2014/main" id="{85A654A6-6E07-4FB0-A7F1-A8FC53D15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7" name="AutoShape 24">
              <a:extLst>
                <a:ext uri="{FF2B5EF4-FFF2-40B4-BE49-F238E27FC236}">
                  <a16:creationId xmlns:a16="http://schemas.microsoft.com/office/drawing/2014/main" id="{87BD0BCB-4D70-4A40-A977-D06EE9D96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8" name="AutoShape 25">
              <a:extLst>
                <a:ext uri="{FF2B5EF4-FFF2-40B4-BE49-F238E27FC236}">
                  <a16:creationId xmlns:a16="http://schemas.microsoft.com/office/drawing/2014/main" id="{EBED697B-B10F-4C78-8B93-E2310152F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9" name="AutoShape 26">
              <a:extLst>
                <a:ext uri="{FF2B5EF4-FFF2-40B4-BE49-F238E27FC236}">
                  <a16:creationId xmlns:a16="http://schemas.microsoft.com/office/drawing/2014/main" id="{D592475E-E443-432C-8344-86B9B0597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0" name="AutoShape 26">
              <a:extLst>
                <a:ext uri="{FF2B5EF4-FFF2-40B4-BE49-F238E27FC236}">
                  <a16:creationId xmlns:a16="http://schemas.microsoft.com/office/drawing/2014/main" id="{73AA6933-B221-4EF0-A73B-89D1882F9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3D07613-957D-42CE-AF88-7E20EB1BAA87}"/>
              </a:ext>
            </a:extLst>
          </p:cNvPr>
          <p:cNvGrpSpPr>
            <a:grpSpLocks/>
          </p:cNvGrpSpPr>
          <p:nvPr/>
        </p:nvGrpSpPr>
        <p:grpSpPr bwMode="auto">
          <a:xfrm>
            <a:off x="1685925" y="3341832"/>
            <a:ext cx="2018110" cy="275035"/>
            <a:chOff x="6452781" y="3505200"/>
            <a:chExt cx="2691219" cy="366658"/>
          </a:xfrm>
        </p:grpSpPr>
        <p:sp>
          <p:nvSpPr>
            <p:cNvPr id="222" name="AutoShape 18">
              <a:extLst>
                <a:ext uri="{FF2B5EF4-FFF2-40B4-BE49-F238E27FC236}">
                  <a16:creationId xmlns:a16="http://schemas.microsoft.com/office/drawing/2014/main" id="{6DF16FA7-D357-4A36-80BE-A2A201A2C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3" name="AutoShape 19">
              <a:extLst>
                <a:ext uri="{FF2B5EF4-FFF2-40B4-BE49-F238E27FC236}">
                  <a16:creationId xmlns:a16="http://schemas.microsoft.com/office/drawing/2014/main" id="{AC7B4DFC-16E5-4190-AEBA-4F85E7336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4" name="AutoShape 20">
              <a:extLst>
                <a:ext uri="{FF2B5EF4-FFF2-40B4-BE49-F238E27FC236}">
                  <a16:creationId xmlns:a16="http://schemas.microsoft.com/office/drawing/2014/main" id="{20F53992-9B2A-48D3-AC2B-192ED64B0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" name="AutoShape 21">
              <a:extLst>
                <a:ext uri="{FF2B5EF4-FFF2-40B4-BE49-F238E27FC236}">
                  <a16:creationId xmlns:a16="http://schemas.microsoft.com/office/drawing/2014/main" id="{1B5123A3-4178-4B74-9798-232E8ACD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6" name="AutoShape 22">
              <a:extLst>
                <a:ext uri="{FF2B5EF4-FFF2-40B4-BE49-F238E27FC236}">
                  <a16:creationId xmlns:a16="http://schemas.microsoft.com/office/drawing/2014/main" id="{D5AE6E25-C535-4B73-A496-55B5263B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7" name="AutoShape 23">
              <a:extLst>
                <a:ext uri="{FF2B5EF4-FFF2-40B4-BE49-F238E27FC236}">
                  <a16:creationId xmlns:a16="http://schemas.microsoft.com/office/drawing/2014/main" id="{FA112546-F450-4036-B302-5F55ADE71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8" name="AutoShape 24">
              <a:extLst>
                <a:ext uri="{FF2B5EF4-FFF2-40B4-BE49-F238E27FC236}">
                  <a16:creationId xmlns:a16="http://schemas.microsoft.com/office/drawing/2014/main" id="{B3826316-2A1E-45A2-9024-8D567BFDD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9" name="AutoShape 25">
              <a:extLst>
                <a:ext uri="{FF2B5EF4-FFF2-40B4-BE49-F238E27FC236}">
                  <a16:creationId xmlns:a16="http://schemas.microsoft.com/office/drawing/2014/main" id="{77D68ADC-FDA4-41DD-9712-C12B5A596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0" name="AutoShape 26">
              <a:extLst>
                <a:ext uri="{FF2B5EF4-FFF2-40B4-BE49-F238E27FC236}">
                  <a16:creationId xmlns:a16="http://schemas.microsoft.com/office/drawing/2014/main" id="{3C8A5C2E-FC6A-4E00-9E89-BF75EBD48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1" name="AutoShape 26">
              <a:extLst>
                <a:ext uri="{FF2B5EF4-FFF2-40B4-BE49-F238E27FC236}">
                  <a16:creationId xmlns:a16="http://schemas.microsoft.com/office/drawing/2014/main" id="{F953132C-4FAD-47D7-9D40-2EDFA2661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C3A520F-2275-42DF-BAEF-9BF740568580}"/>
              </a:ext>
            </a:extLst>
          </p:cNvPr>
          <p:cNvGrpSpPr>
            <a:grpSpLocks/>
          </p:cNvGrpSpPr>
          <p:nvPr/>
        </p:nvGrpSpPr>
        <p:grpSpPr bwMode="auto">
          <a:xfrm>
            <a:off x="1603772" y="3423985"/>
            <a:ext cx="2018109" cy="275034"/>
            <a:chOff x="6452781" y="3505200"/>
            <a:chExt cx="2691219" cy="366658"/>
          </a:xfrm>
        </p:grpSpPr>
        <p:sp>
          <p:nvSpPr>
            <p:cNvPr id="233" name="AutoShape 18">
              <a:extLst>
                <a:ext uri="{FF2B5EF4-FFF2-40B4-BE49-F238E27FC236}">
                  <a16:creationId xmlns:a16="http://schemas.microsoft.com/office/drawing/2014/main" id="{0F202EFE-5443-4288-8AD2-66BF8FE55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4" name="AutoShape 19">
              <a:extLst>
                <a:ext uri="{FF2B5EF4-FFF2-40B4-BE49-F238E27FC236}">
                  <a16:creationId xmlns:a16="http://schemas.microsoft.com/office/drawing/2014/main" id="{D48DB8BA-DD53-46CC-9CD4-D2E9AF2B7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5" name="AutoShape 20">
              <a:extLst>
                <a:ext uri="{FF2B5EF4-FFF2-40B4-BE49-F238E27FC236}">
                  <a16:creationId xmlns:a16="http://schemas.microsoft.com/office/drawing/2014/main" id="{05AB0A4F-74B1-4A33-98D7-239486BAC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6" name="AutoShape 21">
              <a:extLst>
                <a:ext uri="{FF2B5EF4-FFF2-40B4-BE49-F238E27FC236}">
                  <a16:creationId xmlns:a16="http://schemas.microsoft.com/office/drawing/2014/main" id="{7756214F-BDFF-452C-BFB0-971C9869F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7" name="AutoShape 22">
              <a:extLst>
                <a:ext uri="{FF2B5EF4-FFF2-40B4-BE49-F238E27FC236}">
                  <a16:creationId xmlns:a16="http://schemas.microsoft.com/office/drawing/2014/main" id="{8BC314C8-CDBA-4183-B2F2-909A6EB91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8" name="AutoShape 23">
              <a:extLst>
                <a:ext uri="{FF2B5EF4-FFF2-40B4-BE49-F238E27FC236}">
                  <a16:creationId xmlns:a16="http://schemas.microsoft.com/office/drawing/2014/main" id="{9375F812-31CC-4698-A64C-F82CCFA90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39" name="AutoShape 24">
              <a:extLst>
                <a:ext uri="{FF2B5EF4-FFF2-40B4-BE49-F238E27FC236}">
                  <a16:creationId xmlns:a16="http://schemas.microsoft.com/office/drawing/2014/main" id="{4FC09FC7-80F6-43F8-821E-4AD3E0453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0" name="AutoShape 25">
              <a:extLst>
                <a:ext uri="{FF2B5EF4-FFF2-40B4-BE49-F238E27FC236}">
                  <a16:creationId xmlns:a16="http://schemas.microsoft.com/office/drawing/2014/main" id="{D26F3179-E7F6-4398-AE29-E2F6C0162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1" name="AutoShape 26">
              <a:extLst>
                <a:ext uri="{FF2B5EF4-FFF2-40B4-BE49-F238E27FC236}">
                  <a16:creationId xmlns:a16="http://schemas.microsoft.com/office/drawing/2014/main" id="{C4BCB8BD-629A-40FF-AFD7-2CB8CD8F5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2" name="AutoShape 26">
              <a:extLst>
                <a:ext uri="{FF2B5EF4-FFF2-40B4-BE49-F238E27FC236}">
                  <a16:creationId xmlns:a16="http://schemas.microsoft.com/office/drawing/2014/main" id="{3F507DB0-F6FD-4924-A727-C104369F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0F43FFE-9BFC-4D76-B6B8-09595081E61A}"/>
              </a:ext>
            </a:extLst>
          </p:cNvPr>
          <p:cNvGrpSpPr>
            <a:grpSpLocks/>
          </p:cNvGrpSpPr>
          <p:nvPr/>
        </p:nvGrpSpPr>
        <p:grpSpPr bwMode="auto">
          <a:xfrm>
            <a:off x="1521618" y="3502566"/>
            <a:ext cx="2018110" cy="275034"/>
            <a:chOff x="6452781" y="3505200"/>
            <a:chExt cx="2691219" cy="366658"/>
          </a:xfrm>
        </p:grpSpPr>
        <p:sp>
          <p:nvSpPr>
            <p:cNvPr id="244" name="AutoShape 18">
              <a:extLst>
                <a:ext uri="{FF2B5EF4-FFF2-40B4-BE49-F238E27FC236}">
                  <a16:creationId xmlns:a16="http://schemas.microsoft.com/office/drawing/2014/main" id="{CB1E44AD-A8EC-4364-BBBE-5FFEB31F6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5" name="AutoShape 19">
              <a:extLst>
                <a:ext uri="{FF2B5EF4-FFF2-40B4-BE49-F238E27FC236}">
                  <a16:creationId xmlns:a16="http://schemas.microsoft.com/office/drawing/2014/main" id="{F93FEA6E-951C-4846-A1FA-6979EE763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6" name="AutoShape 20">
              <a:extLst>
                <a:ext uri="{FF2B5EF4-FFF2-40B4-BE49-F238E27FC236}">
                  <a16:creationId xmlns:a16="http://schemas.microsoft.com/office/drawing/2014/main" id="{7B9F486A-22A4-4C64-927C-942A2BD3A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7" name="AutoShape 21">
              <a:extLst>
                <a:ext uri="{FF2B5EF4-FFF2-40B4-BE49-F238E27FC236}">
                  <a16:creationId xmlns:a16="http://schemas.microsoft.com/office/drawing/2014/main" id="{F9186C10-0429-44C6-977C-979A69A74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8" name="AutoShape 22">
              <a:extLst>
                <a:ext uri="{FF2B5EF4-FFF2-40B4-BE49-F238E27FC236}">
                  <a16:creationId xmlns:a16="http://schemas.microsoft.com/office/drawing/2014/main" id="{F3E4B343-A190-41B3-AF85-78211129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49" name="AutoShape 23">
              <a:extLst>
                <a:ext uri="{FF2B5EF4-FFF2-40B4-BE49-F238E27FC236}">
                  <a16:creationId xmlns:a16="http://schemas.microsoft.com/office/drawing/2014/main" id="{1093DA58-3824-422B-8352-A386C5443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0" name="AutoShape 24">
              <a:extLst>
                <a:ext uri="{FF2B5EF4-FFF2-40B4-BE49-F238E27FC236}">
                  <a16:creationId xmlns:a16="http://schemas.microsoft.com/office/drawing/2014/main" id="{46F9DD9F-D7C7-4FD7-9039-BF0646B5C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1" name="AutoShape 25">
              <a:extLst>
                <a:ext uri="{FF2B5EF4-FFF2-40B4-BE49-F238E27FC236}">
                  <a16:creationId xmlns:a16="http://schemas.microsoft.com/office/drawing/2014/main" id="{E0165A49-7986-4436-9354-32E58E6B2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2" name="AutoShape 26">
              <a:extLst>
                <a:ext uri="{FF2B5EF4-FFF2-40B4-BE49-F238E27FC236}">
                  <a16:creationId xmlns:a16="http://schemas.microsoft.com/office/drawing/2014/main" id="{B2B36667-FE60-4BE9-9D6C-4277DF207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3" name="AutoShape 26">
              <a:extLst>
                <a:ext uri="{FF2B5EF4-FFF2-40B4-BE49-F238E27FC236}">
                  <a16:creationId xmlns:a16="http://schemas.microsoft.com/office/drawing/2014/main" id="{8CB586CC-0225-4C32-AB51-2DDECB35C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8E0E43-A4B8-4F6A-918E-B4C3F35EE5AB}"/>
              </a:ext>
            </a:extLst>
          </p:cNvPr>
          <p:cNvGrpSpPr>
            <a:grpSpLocks/>
          </p:cNvGrpSpPr>
          <p:nvPr/>
        </p:nvGrpSpPr>
        <p:grpSpPr bwMode="auto">
          <a:xfrm>
            <a:off x="1519237" y="2589356"/>
            <a:ext cx="2737247" cy="991791"/>
            <a:chOff x="6448438" y="3711622"/>
            <a:chExt cx="3648556" cy="1322288"/>
          </a:xfrm>
        </p:grpSpPr>
        <p:sp>
          <p:nvSpPr>
            <p:cNvPr id="255" name="AutoShape 18">
              <a:extLst>
                <a:ext uri="{FF2B5EF4-FFF2-40B4-BE49-F238E27FC236}">
                  <a16:creationId xmlns:a16="http://schemas.microsoft.com/office/drawing/2014/main" id="{B525F5EF-987A-45D7-A635-C599F8FF2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6" name="AutoShape 19">
              <a:extLst>
                <a:ext uri="{FF2B5EF4-FFF2-40B4-BE49-F238E27FC236}">
                  <a16:creationId xmlns:a16="http://schemas.microsoft.com/office/drawing/2014/main" id="{8FA3D02D-2B5C-42F5-91BE-860C465C7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7" name="AutoShape 20">
              <a:extLst>
                <a:ext uri="{FF2B5EF4-FFF2-40B4-BE49-F238E27FC236}">
                  <a16:creationId xmlns:a16="http://schemas.microsoft.com/office/drawing/2014/main" id="{887CB4E4-04B8-4A3B-9E0F-6F871B7C8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8" name="AutoShape 21">
              <a:extLst>
                <a:ext uri="{FF2B5EF4-FFF2-40B4-BE49-F238E27FC236}">
                  <a16:creationId xmlns:a16="http://schemas.microsoft.com/office/drawing/2014/main" id="{549B17F8-B355-4CB2-AC85-A14D8ADAF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59" name="AutoShape 22">
              <a:extLst>
                <a:ext uri="{FF2B5EF4-FFF2-40B4-BE49-F238E27FC236}">
                  <a16:creationId xmlns:a16="http://schemas.microsoft.com/office/drawing/2014/main" id="{E80E5C40-B096-460C-823E-D2F9D2CF2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60" name="AutoShape 23">
              <a:extLst>
                <a:ext uri="{FF2B5EF4-FFF2-40B4-BE49-F238E27FC236}">
                  <a16:creationId xmlns:a16="http://schemas.microsoft.com/office/drawing/2014/main" id="{B2F639BD-8DAB-4ADD-B163-AB692101E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61" name="AutoShape 24">
              <a:extLst>
                <a:ext uri="{FF2B5EF4-FFF2-40B4-BE49-F238E27FC236}">
                  <a16:creationId xmlns:a16="http://schemas.microsoft.com/office/drawing/2014/main" id="{EF1FCE6C-CE66-4A5E-9BFD-8F017FB92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62" name="AutoShape 25">
              <a:extLst>
                <a:ext uri="{FF2B5EF4-FFF2-40B4-BE49-F238E27FC236}">
                  <a16:creationId xmlns:a16="http://schemas.microsoft.com/office/drawing/2014/main" id="{FB358714-D310-4AB3-A13F-999B093FD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63" name="AutoShape 26">
              <a:extLst>
                <a:ext uri="{FF2B5EF4-FFF2-40B4-BE49-F238E27FC236}">
                  <a16:creationId xmlns:a16="http://schemas.microsoft.com/office/drawing/2014/main" id="{2B41DAA1-8434-4C18-944D-7DA2EAA16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64" name="AutoShape 26">
              <a:extLst>
                <a:ext uri="{FF2B5EF4-FFF2-40B4-BE49-F238E27FC236}">
                  <a16:creationId xmlns:a16="http://schemas.microsoft.com/office/drawing/2014/main" id="{57F70025-0BEC-4B3D-9F7B-D6393CB3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65" name="Group 359">
              <a:extLst>
                <a:ext uri="{FF2B5EF4-FFF2-40B4-BE49-F238E27FC236}">
                  <a16:creationId xmlns:a16="http://schemas.microsoft.com/office/drawing/2014/main" id="{FB81D3AF-F0DB-441E-B9BD-580E77AE0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354" name="AutoShape 18">
                <a:extLst>
                  <a:ext uri="{FF2B5EF4-FFF2-40B4-BE49-F238E27FC236}">
                    <a16:creationId xmlns:a16="http://schemas.microsoft.com/office/drawing/2014/main" id="{56ACF1CD-6756-4A72-82E9-08F7A9206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5" name="AutoShape 19">
                <a:extLst>
                  <a:ext uri="{FF2B5EF4-FFF2-40B4-BE49-F238E27FC236}">
                    <a16:creationId xmlns:a16="http://schemas.microsoft.com/office/drawing/2014/main" id="{C637DDDF-1CB9-42FF-B44B-D7DDE38ED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6" name="AutoShape 20">
                <a:extLst>
                  <a:ext uri="{FF2B5EF4-FFF2-40B4-BE49-F238E27FC236}">
                    <a16:creationId xmlns:a16="http://schemas.microsoft.com/office/drawing/2014/main" id="{55CDDE09-CA72-457E-845A-8EC2528F5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7" name="AutoShape 21">
                <a:extLst>
                  <a:ext uri="{FF2B5EF4-FFF2-40B4-BE49-F238E27FC236}">
                    <a16:creationId xmlns:a16="http://schemas.microsoft.com/office/drawing/2014/main" id="{31AD9C05-5ED4-4ABE-91A6-EFABE3623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8" name="AutoShape 22">
                <a:extLst>
                  <a:ext uri="{FF2B5EF4-FFF2-40B4-BE49-F238E27FC236}">
                    <a16:creationId xmlns:a16="http://schemas.microsoft.com/office/drawing/2014/main" id="{B1A564A7-1291-4145-BB79-F78DBB914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9" name="AutoShape 23">
                <a:extLst>
                  <a:ext uri="{FF2B5EF4-FFF2-40B4-BE49-F238E27FC236}">
                    <a16:creationId xmlns:a16="http://schemas.microsoft.com/office/drawing/2014/main" id="{591A5D0D-4A39-43BE-9171-0096CF2F4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60" name="AutoShape 24">
                <a:extLst>
                  <a:ext uri="{FF2B5EF4-FFF2-40B4-BE49-F238E27FC236}">
                    <a16:creationId xmlns:a16="http://schemas.microsoft.com/office/drawing/2014/main" id="{EEFEE99E-14F1-4F66-B78C-9838EF29D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61" name="AutoShape 25">
                <a:extLst>
                  <a:ext uri="{FF2B5EF4-FFF2-40B4-BE49-F238E27FC236}">
                    <a16:creationId xmlns:a16="http://schemas.microsoft.com/office/drawing/2014/main" id="{9DA681A3-6A3E-4F9E-B91C-F07C91EFD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62" name="AutoShape 26">
                <a:extLst>
                  <a:ext uri="{FF2B5EF4-FFF2-40B4-BE49-F238E27FC236}">
                    <a16:creationId xmlns:a16="http://schemas.microsoft.com/office/drawing/2014/main" id="{687959B5-61B3-44C6-B8E3-214CC502C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63" name="AutoShape 26">
                <a:extLst>
                  <a:ext uri="{FF2B5EF4-FFF2-40B4-BE49-F238E27FC236}">
                    <a16:creationId xmlns:a16="http://schemas.microsoft.com/office/drawing/2014/main" id="{2094A958-E1E2-4855-A7FA-2F966C66B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66" name="Group 370">
              <a:extLst>
                <a:ext uri="{FF2B5EF4-FFF2-40B4-BE49-F238E27FC236}">
                  <a16:creationId xmlns:a16="http://schemas.microsoft.com/office/drawing/2014/main" id="{F7BDC5C4-4E87-42B7-A925-328793755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344" name="AutoShape 18">
                <a:extLst>
                  <a:ext uri="{FF2B5EF4-FFF2-40B4-BE49-F238E27FC236}">
                    <a16:creationId xmlns:a16="http://schemas.microsoft.com/office/drawing/2014/main" id="{AE098A2C-1A3C-413C-BDC3-52EB7F4DA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5" name="AutoShape 19">
                <a:extLst>
                  <a:ext uri="{FF2B5EF4-FFF2-40B4-BE49-F238E27FC236}">
                    <a16:creationId xmlns:a16="http://schemas.microsoft.com/office/drawing/2014/main" id="{44D1E49E-3862-4E77-AB12-D89F6C3E3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6" name="AutoShape 20">
                <a:extLst>
                  <a:ext uri="{FF2B5EF4-FFF2-40B4-BE49-F238E27FC236}">
                    <a16:creationId xmlns:a16="http://schemas.microsoft.com/office/drawing/2014/main" id="{80016F81-77E9-4B42-8860-319AD28D7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7" name="AutoShape 21">
                <a:extLst>
                  <a:ext uri="{FF2B5EF4-FFF2-40B4-BE49-F238E27FC236}">
                    <a16:creationId xmlns:a16="http://schemas.microsoft.com/office/drawing/2014/main" id="{485170E1-4528-4BAE-9ECE-A63B5B1BD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8" name="AutoShape 22">
                <a:extLst>
                  <a:ext uri="{FF2B5EF4-FFF2-40B4-BE49-F238E27FC236}">
                    <a16:creationId xmlns:a16="http://schemas.microsoft.com/office/drawing/2014/main" id="{FF2AB50D-D818-4227-8F28-AF43DB707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9" name="AutoShape 23">
                <a:extLst>
                  <a:ext uri="{FF2B5EF4-FFF2-40B4-BE49-F238E27FC236}">
                    <a16:creationId xmlns:a16="http://schemas.microsoft.com/office/drawing/2014/main" id="{4CEBC23F-382C-40BA-B558-85A2C5FFF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0" name="AutoShape 24">
                <a:extLst>
                  <a:ext uri="{FF2B5EF4-FFF2-40B4-BE49-F238E27FC236}">
                    <a16:creationId xmlns:a16="http://schemas.microsoft.com/office/drawing/2014/main" id="{2DE9B6EB-0046-428F-AEAA-B54D3C6D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1" name="AutoShape 25">
                <a:extLst>
                  <a:ext uri="{FF2B5EF4-FFF2-40B4-BE49-F238E27FC236}">
                    <a16:creationId xmlns:a16="http://schemas.microsoft.com/office/drawing/2014/main" id="{71937FAA-D01F-4482-9F40-C0553BAA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2" name="AutoShape 26">
                <a:extLst>
                  <a:ext uri="{FF2B5EF4-FFF2-40B4-BE49-F238E27FC236}">
                    <a16:creationId xmlns:a16="http://schemas.microsoft.com/office/drawing/2014/main" id="{9A8FD0CD-237A-450F-B08A-F9268E49B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53" name="AutoShape 26">
                <a:extLst>
                  <a:ext uri="{FF2B5EF4-FFF2-40B4-BE49-F238E27FC236}">
                    <a16:creationId xmlns:a16="http://schemas.microsoft.com/office/drawing/2014/main" id="{7C05C4C7-7773-4732-A65E-BE224BCC8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67" name="Group 381">
              <a:extLst>
                <a:ext uri="{FF2B5EF4-FFF2-40B4-BE49-F238E27FC236}">
                  <a16:creationId xmlns:a16="http://schemas.microsoft.com/office/drawing/2014/main" id="{781BBE0F-4F5F-45D7-8151-4B6DAE780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334" name="AutoShape 18">
                <a:extLst>
                  <a:ext uri="{FF2B5EF4-FFF2-40B4-BE49-F238E27FC236}">
                    <a16:creationId xmlns:a16="http://schemas.microsoft.com/office/drawing/2014/main" id="{962FFE09-20D3-49ED-9028-775B1DA0F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5" name="AutoShape 19">
                <a:extLst>
                  <a:ext uri="{FF2B5EF4-FFF2-40B4-BE49-F238E27FC236}">
                    <a16:creationId xmlns:a16="http://schemas.microsoft.com/office/drawing/2014/main" id="{ED95795D-5C9D-45AB-A2CA-1631ED70F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6" name="AutoShape 20">
                <a:extLst>
                  <a:ext uri="{FF2B5EF4-FFF2-40B4-BE49-F238E27FC236}">
                    <a16:creationId xmlns:a16="http://schemas.microsoft.com/office/drawing/2014/main" id="{0EDDB9D0-3CC0-4475-935C-209559EE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7" name="AutoShape 21">
                <a:extLst>
                  <a:ext uri="{FF2B5EF4-FFF2-40B4-BE49-F238E27FC236}">
                    <a16:creationId xmlns:a16="http://schemas.microsoft.com/office/drawing/2014/main" id="{3074C5C2-74F5-412D-BD3C-F8F17E27D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8" name="AutoShape 22">
                <a:extLst>
                  <a:ext uri="{FF2B5EF4-FFF2-40B4-BE49-F238E27FC236}">
                    <a16:creationId xmlns:a16="http://schemas.microsoft.com/office/drawing/2014/main" id="{4EA65116-FBBC-440E-98D5-03F637E34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9" name="AutoShape 23">
                <a:extLst>
                  <a:ext uri="{FF2B5EF4-FFF2-40B4-BE49-F238E27FC236}">
                    <a16:creationId xmlns:a16="http://schemas.microsoft.com/office/drawing/2014/main" id="{59B344C4-B90D-472A-9D3F-56F7D6DB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0" name="AutoShape 24">
                <a:extLst>
                  <a:ext uri="{FF2B5EF4-FFF2-40B4-BE49-F238E27FC236}">
                    <a16:creationId xmlns:a16="http://schemas.microsoft.com/office/drawing/2014/main" id="{B8F479DE-342D-45DB-A3FD-7E0687EAD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1" name="AutoShape 25">
                <a:extLst>
                  <a:ext uri="{FF2B5EF4-FFF2-40B4-BE49-F238E27FC236}">
                    <a16:creationId xmlns:a16="http://schemas.microsoft.com/office/drawing/2014/main" id="{5175CEC1-33D0-45D0-A1A7-D9AC7C3AD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2" name="AutoShape 26">
                <a:extLst>
                  <a:ext uri="{FF2B5EF4-FFF2-40B4-BE49-F238E27FC236}">
                    <a16:creationId xmlns:a16="http://schemas.microsoft.com/office/drawing/2014/main" id="{F18BFC53-6386-47B1-8DA2-66476EF0C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3" name="AutoShape 26">
                <a:extLst>
                  <a:ext uri="{FF2B5EF4-FFF2-40B4-BE49-F238E27FC236}">
                    <a16:creationId xmlns:a16="http://schemas.microsoft.com/office/drawing/2014/main" id="{89BD75AA-D926-447A-AF01-CB133ABFE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68" name="Group 392">
              <a:extLst>
                <a:ext uri="{FF2B5EF4-FFF2-40B4-BE49-F238E27FC236}">
                  <a16:creationId xmlns:a16="http://schemas.microsoft.com/office/drawing/2014/main" id="{25B9B4B0-9E25-464C-820C-69AAFC6FEB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324" name="AutoShape 18">
                <a:extLst>
                  <a:ext uri="{FF2B5EF4-FFF2-40B4-BE49-F238E27FC236}">
                    <a16:creationId xmlns:a16="http://schemas.microsoft.com/office/drawing/2014/main" id="{13B41534-B49F-4D73-AC2C-240E52CFD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5" name="AutoShape 19">
                <a:extLst>
                  <a:ext uri="{FF2B5EF4-FFF2-40B4-BE49-F238E27FC236}">
                    <a16:creationId xmlns:a16="http://schemas.microsoft.com/office/drawing/2014/main" id="{E4E14F3D-DB33-41EF-8BCC-6D2C4BC50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6" name="AutoShape 20">
                <a:extLst>
                  <a:ext uri="{FF2B5EF4-FFF2-40B4-BE49-F238E27FC236}">
                    <a16:creationId xmlns:a16="http://schemas.microsoft.com/office/drawing/2014/main" id="{CC77B8A4-86DA-404C-82B2-945B9CCC4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7" name="AutoShape 21">
                <a:extLst>
                  <a:ext uri="{FF2B5EF4-FFF2-40B4-BE49-F238E27FC236}">
                    <a16:creationId xmlns:a16="http://schemas.microsoft.com/office/drawing/2014/main" id="{5018FACE-C872-4B8C-AC32-202C078C0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8" name="AutoShape 22">
                <a:extLst>
                  <a:ext uri="{FF2B5EF4-FFF2-40B4-BE49-F238E27FC236}">
                    <a16:creationId xmlns:a16="http://schemas.microsoft.com/office/drawing/2014/main" id="{01E15C6B-A824-4336-A88F-9BB2EB81C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9" name="AutoShape 23">
                <a:extLst>
                  <a:ext uri="{FF2B5EF4-FFF2-40B4-BE49-F238E27FC236}">
                    <a16:creationId xmlns:a16="http://schemas.microsoft.com/office/drawing/2014/main" id="{31173E3B-A2BF-4B07-8845-A973704E6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0" name="AutoShape 24">
                <a:extLst>
                  <a:ext uri="{FF2B5EF4-FFF2-40B4-BE49-F238E27FC236}">
                    <a16:creationId xmlns:a16="http://schemas.microsoft.com/office/drawing/2014/main" id="{286E0D3E-34F2-441A-8D4A-E41AB5442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1" name="AutoShape 25">
                <a:extLst>
                  <a:ext uri="{FF2B5EF4-FFF2-40B4-BE49-F238E27FC236}">
                    <a16:creationId xmlns:a16="http://schemas.microsoft.com/office/drawing/2014/main" id="{7EDC4819-B530-4E0E-AD72-657491844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2" name="AutoShape 26">
                <a:extLst>
                  <a:ext uri="{FF2B5EF4-FFF2-40B4-BE49-F238E27FC236}">
                    <a16:creationId xmlns:a16="http://schemas.microsoft.com/office/drawing/2014/main" id="{34F41D95-754F-4DB9-A4D3-A125F60DE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3" name="AutoShape 26">
                <a:extLst>
                  <a:ext uri="{FF2B5EF4-FFF2-40B4-BE49-F238E27FC236}">
                    <a16:creationId xmlns:a16="http://schemas.microsoft.com/office/drawing/2014/main" id="{A4A16030-5A70-41FC-A7BB-1E17FE42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69" name="Group 403">
              <a:extLst>
                <a:ext uri="{FF2B5EF4-FFF2-40B4-BE49-F238E27FC236}">
                  <a16:creationId xmlns:a16="http://schemas.microsoft.com/office/drawing/2014/main" id="{CA86B39D-2823-49B2-A6AF-65F819B89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314" name="AutoShape 18">
                <a:extLst>
                  <a:ext uri="{FF2B5EF4-FFF2-40B4-BE49-F238E27FC236}">
                    <a16:creationId xmlns:a16="http://schemas.microsoft.com/office/drawing/2014/main" id="{00C93DF5-89B1-4D4F-BB3B-76AF2545E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5" name="AutoShape 19">
                <a:extLst>
                  <a:ext uri="{FF2B5EF4-FFF2-40B4-BE49-F238E27FC236}">
                    <a16:creationId xmlns:a16="http://schemas.microsoft.com/office/drawing/2014/main" id="{7E57387D-90C8-4221-9C65-30F38E432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6" name="AutoShape 20">
                <a:extLst>
                  <a:ext uri="{FF2B5EF4-FFF2-40B4-BE49-F238E27FC236}">
                    <a16:creationId xmlns:a16="http://schemas.microsoft.com/office/drawing/2014/main" id="{F6077083-A39D-4916-AFC5-074DEC04B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7" name="AutoShape 21">
                <a:extLst>
                  <a:ext uri="{FF2B5EF4-FFF2-40B4-BE49-F238E27FC236}">
                    <a16:creationId xmlns:a16="http://schemas.microsoft.com/office/drawing/2014/main" id="{F17AA5B8-2C09-44D4-9310-2C4679E47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8" name="AutoShape 22">
                <a:extLst>
                  <a:ext uri="{FF2B5EF4-FFF2-40B4-BE49-F238E27FC236}">
                    <a16:creationId xmlns:a16="http://schemas.microsoft.com/office/drawing/2014/main" id="{4172AFC6-56A5-4E57-B068-4DB3B72E3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9" name="AutoShape 23">
                <a:extLst>
                  <a:ext uri="{FF2B5EF4-FFF2-40B4-BE49-F238E27FC236}">
                    <a16:creationId xmlns:a16="http://schemas.microsoft.com/office/drawing/2014/main" id="{41793F8A-C2A4-416F-8D2D-BD083DBC6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0" name="AutoShape 24">
                <a:extLst>
                  <a:ext uri="{FF2B5EF4-FFF2-40B4-BE49-F238E27FC236}">
                    <a16:creationId xmlns:a16="http://schemas.microsoft.com/office/drawing/2014/main" id="{9CA0B24C-6612-43B8-A238-D645CE726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1" name="AutoShape 25">
                <a:extLst>
                  <a:ext uri="{FF2B5EF4-FFF2-40B4-BE49-F238E27FC236}">
                    <a16:creationId xmlns:a16="http://schemas.microsoft.com/office/drawing/2014/main" id="{21D18275-5B80-443D-9861-68B32FB65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2" name="AutoShape 26">
                <a:extLst>
                  <a:ext uri="{FF2B5EF4-FFF2-40B4-BE49-F238E27FC236}">
                    <a16:creationId xmlns:a16="http://schemas.microsoft.com/office/drawing/2014/main" id="{102E7B13-B8C4-4B0B-A96E-57F27B96E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3" name="AutoShape 26">
                <a:extLst>
                  <a:ext uri="{FF2B5EF4-FFF2-40B4-BE49-F238E27FC236}">
                    <a16:creationId xmlns:a16="http://schemas.microsoft.com/office/drawing/2014/main" id="{67765315-6234-433B-B335-92C2B8207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70" name="Group 414">
              <a:extLst>
                <a:ext uri="{FF2B5EF4-FFF2-40B4-BE49-F238E27FC236}">
                  <a16:creationId xmlns:a16="http://schemas.microsoft.com/office/drawing/2014/main" id="{EAAEA551-79D5-47B8-8AB0-422624B219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304" name="AutoShape 18">
                <a:extLst>
                  <a:ext uri="{FF2B5EF4-FFF2-40B4-BE49-F238E27FC236}">
                    <a16:creationId xmlns:a16="http://schemas.microsoft.com/office/drawing/2014/main" id="{AF4514C8-94BA-481A-ADA2-BD80373A4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5" name="AutoShape 19">
                <a:extLst>
                  <a:ext uri="{FF2B5EF4-FFF2-40B4-BE49-F238E27FC236}">
                    <a16:creationId xmlns:a16="http://schemas.microsoft.com/office/drawing/2014/main" id="{DBB2F6E0-EC02-499E-AE16-F12A02FD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6" name="AutoShape 20">
                <a:extLst>
                  <a:ext uri="{FF2B5EF4-FFF2-40B4-BE49-F238E27FC236}">
                    <a16:creationId xmlns:a16="http://schemas.microsoft.com/office/drawing/2014/main" id="{331DCB17-DAC9-4033-B620-D75A7E38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7" name="AutoShape 21">
                <a:extLst>
                  <a:ext uri="{FF2B5EF4-FFF2-40B4-BE49-F238E27FC236}">
                    <a16:creationId xmlns:a16="http://schemas.microsoft.com/office/drawing/2014/main" id="{36BF0655-8261-46FA-81F8-228B9F30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8" name="AutoShape 22">
                <a:extLst>
                  <a:ext uri="{FF2B5EF4-FFF2-40B4-BE49-F238E27FC236}">
                    <a16:creationId xmlns:a16="http://schemas.microsoft.com/office/drawing/2014/main" id="{CAA890A2-72DD-4BE5-9D4C-CC85CF818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9" name="AutoShape 23">
                <a:extLst>
                  <a:ext uri="{FF2B5EF4-FFF2-40B4-BE49-F238E27FC236}">
                    <a16:creationId xmlns:a16="http://schemas.microsoft.com/office/drawing/2014/main" id="{F4248EF7-D189-4B5E-8574-5B4591497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0" name="AutoShape 24">
                <a:extLst>
                  <a:ext uri="{FF2B5EF4-FFF2-40B4-BE49-F238E27FC236}">
                    <a16:creationId xmlns:a16="http://schemas.microsoft.com/office/drawing/2014/main" id="{10CC8E30-CF93-4B48-B90A-920533ED5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1" name="AutoShape 25">
                <a:extLst>
                  <a:ext uri="{FF2B5EF4-FFF2-40B4-BE49-F238E27FC236}">
                    <a16:creationId xmlns:a16="http://schemas.microsoft.com/office/drawing/2014/main" id="{E6001DBD-CCDA-4CC6-AA68-6F9F3475C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2" name="AutoShape 26">
                <a:extLst>
                  <a:ext uri="{FF2B5EF4-FFF2-40B4-BE49-F238E27FC236}">
                    <a16:creationId xmlns:a16="http://schemas.microsoft.com/office/drawing/2014/main" id="{6515D20E-014F-44C7-9622-CBEE6E092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3" name="AutoShape 26">
                <a:extLst>
                  <a:ext uri="{FF2B5EF4-FFF2-40B4-BE49-F238E27FC236}">
                    <a16:creationId xmlns:a16="http://schemas.microsoft.com/office/drawing/2014/main" id="{6D0444EB-46D7-4569-A575-2AD947C45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71" name="Group 425">
              <a:extLst>
                <a:ext uri="{FF2B5EF4-FFF2-40B4-BE49-F238E27FC236}">
                  <a16:creationId xmlns:a16="http://schemas.microsoft.com/office/drawing/2014/main" id="{0866DEE4-9094-44B6-A74D-5FED424C2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294" name="AutoShape 18">
                <a:extLst>
                  <a:ext uri="{FF2B5EF4-FFF2-40B4-BE49-F238E27FC236}">
                    <a16:creationId xmlns:a16="http://schemas.microsoft.com/office/drawing/2014/main" id="{7EC6B052-52FF-4B61-B16F-6D3DD0BB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5" name="AutoShape 19">
                <a:extLst>
                  <a:ext uri="{FF2B5EF4-FFF2-40B4-BE49-F238E27FC236}">
                    <a16:creationId xmlns:a16="http://schemas.microsoft.com/office/drawing/2014/main" id="{330D1F1E-9567-480A-957A-DD5EB71E5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6" name="AutoShape 20">
                <a:extLst>
                  <a:ext uri="{FF2B5EF4-FFF2-40B4-BE49-F238E27FC236}">
                    <a16:creationId xmlns:a16="http://schemas.microsoft.com/office/drawing/2014/main" id="{FBCBE281-B857-4850-A2F2-133DD1405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7" name="AutoShape 21">
                <a:extLst>
                  <a:ext uri="{FF2B5EF4-FFF2-40B4-BE49-F238E27FC236}">
                    <a16:creationId xmlns:a16="http://schemas.microsoft.com/office/drawing/2014/main" id="{813D4F17-8C16-457D-9213-220C35F5E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8" name="AutoShape 22">
                <a:extLst>
                  <a:ext uri="{FF2B5EF4-FFF2-40B4-BE49-F238E27FC236}">
                    <a16:creationId xmlns:a16="http://schemas.microsoft.com/office/drawing/2014/main" id="{C35D03C9-F7DC-4C27-9309-18CF7371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9" name="AutoShape 23">
                <a:extLst>
                  <a:ext uri="{FF2B5EF4-FFF2-40B4-BE49-F238E27FC236}">
                    <a16:creationId xmlns:a16="http://schemas.microsoft.com/office/drawing/2014/main" id="{47019FCA-CC39-49E4-849D-D830AA0E3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0" name="AutoShape 24">
                <a:extLst>
                  <a:ext uri="{FF2B5EF4-FFF2-40B4-BE49-F238E27FC236}">
                    <a16:creationId xmlns:a16="http://schemas.microsoft.com/office/drawing/2014/main" id="{EC7D5A44-1AE4-4D4D-A0FA-8C4E3CCCA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1" name="AutoShape 25">
                <a:extLst>
                  <a:ext uri="{FF2B5EF4-FFF2-40B4-BE49-F238E27FC236}">
                    <a16:creationId xmlns:a16="http://schemas.microsoft.com/office/drawing/2014/main" id="{13EE0DB8-970B-4C16-B9BA-F157D91F4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2" name="AutoShape 26">
                <a:extLst>
                  <a:ext uri="{FF2B5EF4-FFF2-40B4-BE49-F238E27FC236}">
                    <a16:creationId xmlns:a16="http://schemas.microsoft.com/office/drawing/2014/main" id="{AEF733AF-88F6-4313-ABBB-6510F3E21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3" name="AutoShape 26">
                <a:extLst>
                  <a:ext uri="{FF2B5EF4-FFF2-40B4-BE49-F238E27FC236}">
                    <a16:creationId xmlns:a16="http://schemas.microsoft.com/office/drawing/2014/main" id="{D401FC8C-5E02-4E19-BC19-D8F3FBE9A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72" name="Group 436">
              <a:extLst>
                <a:ext uri="{FF2B5EF4-FFF2-40B4-BE49-F238E27FC236}">
                  <a16:creationId xmlns:a16="http://schemas.microsoft.com/office/drawing/2014/main" id="{3047C8D5-05A1-4B5A-BC31-E6D38B01B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284" name="AutoShape 18">
                <a:extLst>
                  <a:ext uri="{FF2B5EF4-FFF2-40B4-BE49-F238E27FC236}">
                    <a16:creationId xmlns:a16="http://schemas.microsoft.com/office/drawing/2014/main" id="{E5BA31A6-430C-4748-9FE0-A55F35D31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5" name="AutoShape 19">
                <a:extLst>
                  <a:ext uri="{FF2B5EF4-FFF2-40B4-BE49-F238E27FC236}">
                    <a16:creationId xmlns:a16="http://schemas.microsoft.com/office/drawing/2014/main" id="{4EAB39FD-E3FC-495E-964C-D92854563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6" name="AutoShape 20">
                <a:extLst>
                  <a:ext uri="{FF2B5EF4-FFF2-40B4-BE49-F238E27FC236}">
                    <a16:creationId xmlns:a16="http://schemas.microsoft.com/office/drawing/2014/main" id="{E104E44B-0B19-44E5-BD98-2E0201C97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7" name="AutoShape 21">
                <a:extLst>
                  <a:ext uri="{FF2B5EF4-FFF2-40B4-BE49-F238E27FC236}">
                    <a16:creationId xmlns:a16="http://schemas.microsoft.com/office/drawing/2014/main" id="{9A832D83-102D-44B1-AE01-A58BC7B5E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8" name="AutoShape 22">
                <a:extLst>
                  <a:ext uri="{FF2B5EF4-FFF2-40B4-BE49-F238E27FC236}">
                    <a16:creationId xmlns:a16="http://schemas.microsoft.com/office/drawing/2014/main" id="{ED5EC703-13D8-4EE5-8B21-45579C5D7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9" name="AutoShape 23">
                <a:extLst>
                  <a:ext uri="{FF2B5EF4-FFF2-40B4-BE49-F238E27FC236}">
                    <a16:creationId xmlns:a16="http://schemas.microsoft.com/office/drawing/2014/main" id="{A23DD89C-1339-499B-80F6-2DC7BB33D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0" name="AutoShape 24">
                <a:extLst>
                  <a:ext uri="{FF2B5EF4-FFF2-40B4-BE49-F238E27FC236}">
                    <a16:creationId xmlns:a16="http://schemas.microsoft.com/office/drawing/2014/main" id="{40702F9F-2C83-47F6-B2F7-71EA150F8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1" name="AutoShape 25">
                <a:extLst>
                  <a:ext uri="{FF2B5EF4-FFF2-40B4-BE49-F238E27FC236}">
                    <a16:creationId xmlns:a16="http://schemas.microsoft.com/office/drawing/2014/main" id="{EFF13A25-84CE-4313-B93A-12CF69566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2" name="AutoShape 26">
                <a:extLst>
                  <a:ext uri="{FF2B5EF4-FFF2-40B4-BE49-F238E27FC236}">
                    <a16:creationId xmlns:a16="http://schemas.microsoft.com/office/drawing/2014/main" id="{23D6014C-A283-4B64-874E-DA20A074F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3" name="AutoShape 26">
                <a:extLst>
                  <a:ext uri="{FF2B5EF4-FFF2-40B4-BE49-F238E27FC236}">
                    <a16:creationId xmlns:a16="http://schemas.microsoft.com/office/drawing/2014/main" id="{C6DD2B78-401C-4E51-84FB-44145AF24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273" name="Group 447">
              <a:extLst>
                <a:ext uri="{FF2B5EF4-FFF2-40B4-BE49-F238E27FC236}">
                  <a16:creationId xmlns:a16="http://schemas.microsoft.com/office/drawing/2014/main" id="{95C2F773-B9A3-45C9-A8B7-450878D23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274" name="AutoShape 18">
                <a:extLst>
                  <a:ext uri="{FF2B5EF4-FFF2-40B4-BE49-F238E27FC236}">
                    <a16:creationId xmlns:a16="http://schemas.microsoft.com/office/drawing/2014/main" id="{7A7BC76F-134F-45A3-B63E-867B4BF78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5" name="AutoShape 19">
                <a:extLst>
                  <a:ext uri="{FF2B5EF4-FFF2-40B4-BE49-F238E27FC236}">
                    <a16:creationId xmlns:a16="http://schemas.microsoft.com/office/drawing/2014/main" id="{28A3AD43-4EFA-4D2B-85A2-EBD49A092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6" name="AutoShape 20">
                <a:extLst>
                  <a:ext uri="{FF2B5EF4-FFF2-40B4-BE49-F238E27FC236}">
                    <a16:creationId xmlns:a16="http://schemas.microsoft.com/office/drawing/2014/main" id="{4AA14915-C9D9-421F-A464-83EC9D145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7" name="AutoShape 21">
                <a:extLst>
                  <a:ext uri="{FF2B5EF4-FFF2-40B4-BE49-F238E27FC236}">
                    <a16:creationId xmlns:a16="http://schemas.microsoft.com/office/drawing/2014/main" id="{2307B20C-96C4-4B10-8F89-8FA5C400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8" name="AutoShape 22">
                <a:extLst>
                  <a:ext uri="{FF2B5EF4-FFF2-40B4-BE49-F238E27FC236}">
                    <a16:creationId xmlns:a16="http://schemas.microsoft.com/office/drawing/2014/main" id="{80D976CD-9658-405E-82FF-3B19E3B71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9" name="AutoShape 23">
                <a:extLst>
                  <a:ext uri="{FF2B5EF4-FFF2-40B4-BE49-F238E27FC236}">
                    <a16:creationId xmlns:a16="http://schemas.microsoft.com/office/drawing/2014/main" id="{48CC2B3A-D0E4-46BA-A70F-ECABA3FA6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0" name="AutoShape 24">
                <a:extLst>
                  <a:ext uri="{FF2B5EF4-FFF2-40B4-BE49-F238E27FC236}">
                    <a16:creationId xmlns:a16="http://schemas.microsoft.com/office/drawing/2014/main" id="{4861C809-ACAB-4443-9731-2299C8E40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1" name="AutoShape 25">
                <a:extLst>
                  <a:ext uri="{FF2B5EF4-FFF2-40B4-BE49-F238E27FC236}">
                    <a16:creationId xmlns:a16="http://schemas.microsoft.com/office/drawing/2014/main" id="{2CC43211-FF1B-4B3B-8170-E88DBFDA9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2" name="AutoShape 26">
                <a:extLst>
                  <a:ext uri="{FF2B5EF4-FFF2-40B4-BE49-F238E27FC236}">
                    <a16:creationId xmlns:a16="http://schemas.microsoft.com/office/drawing/2014/main" id="{CAC562A5-7F5F-457D-A27D-4F5B13BCB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3" name="AutoShape 26">
                <a:extLst>
                  <a:ext uri="{FF2B5EF4-FFF2-40B4-BE49-F238E27FC236}">
                    <a16:creationId xmlns:a16="http://schemas.microsoft.com/office/drawing/2014/main" id="{1CA93514-5770-449A-8394-348A15D30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F86299E1-018C-4FFA-8045-90A50594D318}"/>
              </a:ext>
            </a:extLst>
          </p:cNvPr>
          <p:cNvGrpSpPr>
            <a:grpSpLocks/>
          </p:cNvGrpSpPr>
          <p:nvPr/>
        </p:nvGrpSpPr>
        <p:grpSpPr bwMode="auto">
          <a:xfrm>
            <a:off x="1516856" y="2390523"/>
            <a:ext cx="2736056" cy="991790"/>
            <a:chOff x="6448438" y="3711622"/>
            <a:chExt cx="3648556" cy="1322288"/>
          </a:xfrm>
        </p:grpSpPr>
        <p:sp>
          <p:nvSpPr>
            <p:cNvPr id="365" name="AutoShape 18">
              <a:extLst>
                <a:ext uri="{FF2B5EF4-FFF2-40B4-BE49-F238E27FC236}">
                  <a16:creationId xmlns:a16="http://schemas.microsoft.com/office/drawing/2014/main" id="{64935A67-6CA9-41C4-810D-7E7FDECEB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6" name="AutoShape 19">
              <a:extLst>
                <a:ext uri="{FF2B5EF4-FFF2-40B4-BE49-F238E27FC236}">
                  <a16:creationId xmlns:a16="http://schemas.microsoft.com/office/drawing/2014/main" id="{AEED7945-35C0-49DF-BAAA-0BB553465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7" name="AutoShape 20">
              <a:extLst>
                <a:ext uri="{FF2B5EF4-FFF2-40B4-BE49-F238E27FC236}">
                  <a16:creationId xmlns:a16="http://schemas.microsoft.com/office/drawing/2014/main" id="{65C39CDC-3159-470C-92C9-788933F93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" name="AutoShape 21">
              <a:extLst>
                <a:ext uri="{FF2B5EF4-FFF2-40B4-BE49-F238E27FC236}">
                  <a16:creationId xmlns:a16="http://schemas.microsoft.com/office/drawing/2014/main" id="{557EB070-CFC3-47DB-A252-8D646F7BE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9" name="AutoShape 22">
              <a:extLst>
                <a:ext uri="{FF2B5EF4-FFF2-40B4-BE49-F238E27FC236}">
                  <a16:creationId xmlns:a16="http://schemas.microsoft.com/office/drawing/2014/main" id="{D027BEDF-4AE6-4A1D-AB99-26D1DF09E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0" name="AutoShape 23">
              <a:extLst>
                <a:ext uri="{FF2B5EF4-FFF2-40B4-BE49-F238E27FC236}">
                  <a16:creationId xmlns:a16="http://schemas.microsoft.com/office/drawing/2014/main" id="{91122467-EE87-4C55-B426-8EF0BCF46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1" name="AutoShape 24">
              <a:extLst>
                <a:ext uri="{FF2B5EF4-FFF2-40B4-BE49-F238E27FC236}">
                  <a16:creationId xmlns:a16="http://schemas.microsoft.com/office/drawing/2014/main" id="{0EF9BDE9-CB19-4F9A-82A3-8A696CEE7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2" name="AutoShape 25">
              <a:extLst>
                <a:ext uri="{FF2B5EF4-FFF2-40B4-BE49-F238E27FC236}">
                  <a16:creationId xmlns:a16="http://schemas.microsoft.com/office/drawing/2014/main" id="{CC883731-EEA1-40B4-8F62-3368CF71F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3" name="AutoShape 26">
              <a:extLst>
                <a:ext uri="{FF2B5EF4-FFF2-40B4-BE49-F238E27FC236}">
                  <a16:creationId xmlns:a16="http://schemas.microsoft.com/office/drawing/2014/main" id="{B8EBB80E-0873-468D-915D-A216F42CC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4" name="AutoShape 26">
              <a:extLst>
                <a:ext uri="{FF2B5EF4-FFF2-40B4-BE49-F238E27FC236}">
                  <a16:creationId xmlns:a16="http://schemas.microsoft.com/office/drawing/2014/main" id="{866A8106-4F84-46D5-AD8C-7E34856B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375" name="Group 470">
              <a:extLst>
                <a:ext uri="{FF2B5EF4-FFF2-40B4-BE49-F238E27FC236}">
                  <a16:creationId xmlns:a16="http://schemas.microsoft.com/office/drawing/2014/main" id="{0C0BA99F-4D0A-4327-8017-73E7EB717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464" name="AutoShape 18">
                <a:extLst>
                  <a:ext uri="{FF2B5EF4-FFF2-40B4-BE49-F238E27FC236}">
                    <a16:creationId xmlns:a16="http://schemas.microsoft.com/office/drawing/2014/main" id="{D234C217-9B58-4CE7-BFB7-E5A0AD474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5" name="AutoShape 19">
                <a:extLst>
                  <a:ext uri="{FF2B5EF4-FFF2-40B4-BE49-F238E27FC236}">
                    <a16:creationId xmlns:a16="http://schemas.microsoft.com/office/drawing/2014/main" id="{457F4584-90C2-47AA-BEED-54D7C071D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6" name="AutoShape 20">
                <a:extLst>
                  <a:ext uri="{FF2B5EF4-FFF2-40B4-BE49-F238E27FC236}">
                    <a16:creationId xmlns:a16="http://schemas.microsoft.com/office/drawing/2014/main" id="{2947D92C-3A72-4CF7-9443-D30B87447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7" name="AutoShape 21">
                <a:extLst>
                  <a:ext uri="{FF2B5EF4-FFF2-40B4-BE49-F238E27FC236}">
                    <a16:creationId xmlns:a16="http://schemas.microsoft.com/office/drawing/2014/main" id="{1AA9875A-073B-4CC3-8E22-A134BABE8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8" name="AutoShape 22">
                <a:extLst>
                  <a:ext uri="{FF2B5EF4-FFF2-40B4-BE49-F238E27FC236}">
                    <a16:creationId xmlns:a16="http://schemas.microsoft.com/office/drawing/2014/main" id="{DA21F6D7-0876-4A59-B4D6-BF2BF55D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9" name="AutoShape 23">
                <a:extLst>
                  <a:ext uri="{FF2B5EF4-FFF2-40B4-BE49-F238E27FC236}">
                    <a16:creationId xmlns:a16="http://schemas.microsoft.com/office/drawing/2014/main" id="{BE7888E9-4809-4315-BE2F-61B45CDC0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70" name="AutoShape 24">
                <a:extLst>
                  <a:ext uri="{FF2B5EF4-FFF2-40B4-BE49-F238E27FC236}">
                    <a16:creationId xmlns:a16="http://schemas.microsoft.com/office/drawing/2014/main" id="{199FD4A6-B541-46D1-AA37-40CBF9CF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71" name="AutoShape 25">
                <a:extLst>
                  <a:ext uri="{FF2B5EF4-FFF2-40B4-BE49-F238E27FC236}">
                    <a16:creationId xmlns:a16="http://schemas.microsoft.com/office/drawing/2014/main" id="{DEC1A4FE-A3BC-4807-803B-7642F14FB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72" name="AutoShape 26">
                <a:extLst>
                  <a:ext uri="{FF2B5EF4-FFF2-40B4-BE49-F238E27FC236}">
                    <a16:creationId xmlns:a16="http://schemas.microsoft.com/office/drawing/2014/main" id="{822A7FFF-81AE-42D1-9964-8F097BB67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73" name="AutoShape 26">
                <a:extLst>
                  <a:ext uri="{FF2B5EF4-FFF2-40B4-BE49-F238E27FC236}">
                    <a16:creationId xmlns:a16="http://schemas.microsoft.com/office/drawing/2014/main" id="{828610A4-5959-48C0-92A9-FEE7FC550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76" name="Group 471">
              <a:extLst>
                <a:ext uri="{FF2B5EF4-FFF2-40B4-BE49-F238E27FC236}">
                  <a16:creationId xmlns:a16="http://schemas.microsoft.com/office/drawing/2014/main" id="{9612A85C-D368-4B70-8D2F-EBD3F38CF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454" name="AutoShape 18">
                <a:extLst>
                  <a:ext uri="{FF2B5EF4-FFF2-40B4-BE49-F238E27FC236}">
                    <a16:creationId xmlns:a16="http://schemas.microsoft.com/office/drawing/2014/main" id="{D4539740-852D-451F-B9F6-DCBFC0B81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5" name="AutoShape 19">
                <a:extLst>
                  <a:ext uri="{FF2B5EF4-FFF2-40B4-BE49-F238E27FC236}">
                    <a16:creationId xmlns:a16="http://schemas.microsoft.com/office/drawing/2014/main" id="{9F69F390-1162-4FCD-BD79-9188AE441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6" name="AutoShape 20">
                <a:extLst>
                  <a:ext uri="{FF2B5EF4-FFF2-40B4-BE49-F238E27FC236}">
                    <a16:creationId xmlns:a16="http://schemas.microsoft.com/office/drawing/2014/main" id="{F641A5EB-CDEE-4980-AF9B-1842DC62A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7" name="AutoShape 21">
                <a:extLst>
                  <a:ext uri="{FF2B5EF4-FFF2-40B4-BE49-F238E27FC236}">
                    <a16:creationId xmlns:a16="http://schemas.microsoft.com/office/drawing/2014/main" id="{8DEF5BD2-D672-47E9-92F2-B3A7EDDAF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8" name="AutoShape 22">
                <a:extLst>
                  <a:ext uri="{FF2B5EF4-FFF2-40B4-BE49-F238E27FC236}">
                    <a16:creationId xmlns:a16="http://schemas.microsoft.com/office/drawing/2014/main" id="{8D93DB53-21F1-4030-AADD-1610F37AC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9" name="AutoShape 23">
                <a:extLst>
                  <a:ext uri="{FF2B5EF4-FFF2-40B4-BE49-F238E27FC236}">
                    <a16:creationId xmlns:a16="http://schemas.microsoft.com/office/drawing/2014/main" id="{41A0E066-E28C-42FF-9261-87CB81A14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0" name="AutoShape 24">
                <a:extLst>
                  <a:ext uri="{FF2B5EF4-FFF2-40B4-BE49-F238E27FC236}">
                    <a16:creationId xmlns:a16="http://schemas.microsoft.com/office/drawing/2014/main" id="{8B9CA58F-BD21-47F3-89ED-BD172600B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1" name="AutoShape 25">
                <a:extLst>
                  <a:ext uri="{FF2B5EF4-FFF2-40B4-BE49-F238E27FC236}">
                    <a16:creationId xmlns:a16="http://schemas.microsoft.com/office/drawing/2014/main" id="{2CF83653-2DCC-41E4-AB54-CC94AA932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2" name="AutoShape 26">
                <a:extLst>
                  <a:ext uri="{FF2B5EF4-FFF2-40B4-BE49-F238E27FC236}">
                    <a16:creationId xmlns:a16="http://schemas.microsoft.com/office/drawing/2014/main" id="{86B46B4B-D854-4C00-9577-49E5E96F1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3" name="AutoShape 26">
                <a:extLst>
                  <a:ext uri="{FF2B5EF4-FFF2-40B4-BE49-F238E27FC236}">
                    <a16:creationId xmlns:a16="http://schemas.microsoft.com/office/drawing/2014/main" id="{B4EF433C-A344-433B-9CB3-6188962AF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77" name="Group 472">
              <a:extLst>
                <a:ext uri="{FF2B5EF4-FFF2-40B4-BE49-F238E27FC236}">
                  <a16:creationId xmlns:a16="http://schemas.microsoft.com/office/drawing/2014/main" id="{1CEFE469-0194-4C21-9287-07E45ED00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444" name="AutoShape 18">
                <a:extLst>
                  <a:ext uri="{FF2B5EF4-FFF2-40B4-BE49-F238E27FC236}">
                    <a16:creationId xmlns:a16="http://schemas.microsoft.com/office/drawing/2014/main" id="{34CC6802-BC67-4A5A-A085-A9A38871C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5" name="AutoShape 19">
                <a:extLst>
                  <a:ext uri="{FF2B5EF4-FFF2-40B4-BE49-F238E27FC236}">
                    <a16:creationId xmlns:a16="http://schemas.microsoft.com/office/drawing/2014/main" id="{0322F165-9C54-48BF-B630-53A153E5A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6" name="AutoShape 20">
                <a:extLst>
                  <a:ext uri="{FF2B5EF4-FFF2-40B4-BE49-F238E27FC236}">
                    <a16:creationId xmlns:a16="http://schemas.microsoft.com/office/drawing/2014/main" id="{AA7520DB-2570-46C3-AF72-178D74C85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7" name="AutoShape 21">
                <a:extLst>
                  <a:ext uri="{FF2B5EF4-FFF2-40B4-BE49-F238E27FC236}">
                    <a16:creationId xmlns:a16="http://schemas.microsoft.com/office/drawing/2014/main" id="{940F7D4F-6861-4ED8-B0D1-28C124A0D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8" name="AutoShape 22">
                <a:extLst>
                  <a:ext uri="{FF2B5EF4-FFF2-40B4-BE49-F238E27FC236}">
                    <a16:creationId xmlns:a16="http://schemas.microsoft.com/office/drawing/2014/main" id="{5217D1EC-6C87-42B1-9B7B-71DC5BBA5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9" name="AutoShape 23">
                <a:extLst>
                  <a:ext uri="{FF2B5EF4-FFF2-40B4-BE49-F238E27FC236}">
                    <a16:creationId xmlns:a16="http://schemas.microsoft.com/office/drawing/2014/main" id="{B754B7FA-5F77-4E76-958A-15CCDF8F9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0" name="AutoShape 24">
                <a:extLst>
                  <a:ext uri="{FF2B5EF4-FFF2-40B4-BE49-F238E27FC236}">
                    <a16:creationId xmlns:a16="http://schemas.microsoft.com/office/drawing/2014/main" id="{750BA7B9-661B-4BC9-9746-6FF38995D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1" name="AutoShape 25">
                <a:extLst>
                  <a:ext uri="{FF2B5EF4-FFF2-40B4-BE49-F238E27FC236}">
                    <a16:creationId xmlns:a16="http://schemas.microsoft.com/office/drawing/2014/main" id="{B7F10966-F30E-49C8-AA0F-6BA2609AD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2" name="AutoShape 26">
                <a:extLst>
                  <a:ext uri="{FF2B5EF4-FFF2-40B4-BE49-F238E27FC236}">
                    <a16:creationId xmlns:a16="http://schemas.microsoft.com/office/drawing/2014/main" id="{E1C7BBDF-7A71-4EB7-99FA-4905537B9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3" name="AutoShape 26">
                <a:extLst>
                  <a:ext uri="{FF2B5EF4-FFF2-40B4-BE49-F238E27FC236}">
                    <a16:creationId xmlns:a16="http://schemas.microsoft.com/office/drawing/2014/main" id="{4A8C2296-25B8-4C22-ABCC-23BF0EF1A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78" name="Group 473">
              <a:extLst>
                <a:ext uri="{FF2B5EF4-FFF2-40B4-BE49-F238E27FC236}">
                  <a16:creationId xmlns:a16="http://schemas.microsoft.com/office/drawing/2014/main" id="{068BEC0A-576A-461D-9989-64873C74D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434" name="AutoShape 18">
                <a:extLst>
                  <a:ext uri="{FF2B5EF4-FFF2-40B4-BE49-F238E27FC236}">
                    <a16:creationId xmlns:a16="http://schemas.microsoft.com/office/drawing/2014/main" id="{5D71A87B-A838-4D2C-AA78-2BC253993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5" name="AutoShape 19">
                <a:extLst>
                  <a:ext uri="{FF2B5EF4-FFF2-40B4-BE49-F238E27FC236}">
                    <a16:creationId xmlns:a16="http://schemas.microsoft.com/office/drawing/2014/main" id="{0A8FAD3D-3A9B-44DA-AD9C-1EB8DAD86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6" name="AutoShape 20">
                <a:extLst>
                  <a:ext uri="{FF2B5EF4-FFF2-40B4-BE49-F238E27FC236}">
                    <a16:creationId xmlns:a16="http://schemas.microsoft.com/office/drawing/2014/main" id="{3C1D9B1A-DBB9-4CFC-B3F7-7F1B4A317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7" name="AutoShape 21">
                <a:extLst>
                  <a:ext uri="{FF2B5EF4-FFF2-40B4-BE49-F238E27FC236}">
                    <a16:creationId xmlns:a16="http://schemas.microsoft.com/office/drawing/2014/main" id="{40ACFA37-E69D-4D0D-A605-314878DD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8" name="AutoShape 22">
                <a:extLst>
                  <a:ext uri="{FF2B5EF4-FFF2-40B4-BE49-F238E27FC236}">
                    <a16:creationId xmlns:a16="http://schemas.microsoft.com/office/drawing/2014/main" id="{612A73C6-8E11-4F2C-87B5-68301DD28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9" name="AutoShape 23">
                <a:extLst>
                  <a:ext uri="{FF2B5EF4-FFF2-40B4-BE49-F238E27FC236}">
                    <a16:creationId xmlns:a16="http://schemas.microsoft.com/office/drawing/2014/main" id="{F645847A-C379-46FE-A120-2572077A9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0" name="AutoShape 24">
                <a:extLst>
                  <a:ext uri="{FF2B5EF4-FFF2-40B4-BE49-F238E27FC236}">
                    <a16:creationId xmlns:a16="http://schemas.microsoft.com/office/drawing/2014/main" id="{2538542B-A351-4521-AFC9-D4A949530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1" name="AutoShape 25">
                <a:extLst>
                  <a:ext uri="{FF2B5EF4-FFF2-40B4-BE49-F238E27FC236}">
                    <a16:creationId xmlns:a16="http://schemas.microsoft.com/office/drawing/2014/main" id="{25D750A4-82CE-41CC-8901-7AF68F055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2" name="AutoShape 26">
                <a:extLst>
                  <a:ext uri="{FF2B5EF4-FFF2-40B4-BE49-F238E27FC236}">
                    <a16:creationId xmlns:a16="http://schemas.microsoft.com/office/drawing/2014/main" id="{3F56391F-B46C-4FE1-821B-5A92C876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3" name="AutoShape 26">
                <a:extLst>
                  <a:ext uri="{FF2B5EF4-FFF2-40B4-BE49-F238E27FC236}">
                    <a16:creationId xmlns:a16="http://schemas.microsoft.com/office/drawing/2014/main" id="{53A99D9F-D4A5-405E-BE14-BE59027D2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79" name="Group 474">
              <a:extLst>
                <a:ext uri="{FF2B5EF4-FFF2-40B4-BE49-F238E27FC236}">
                  <a16:creationId xmlns:a16="http://schemas.microsoft.com/office/drawing/2014/main" id="{42D4FE74-AD70-4057-8ADD-0D9796CF2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424" name="AutoShape 18">
                <a:extLst>
                  <a:ext uri="{FF2B5EF4-FFF2-40B4-BE49-F238E27FC236}">
                    <a16:creationId xmlns:a16="http://schemas.microsoft.com/office/drawing/2014/main" id="{5DA6CEB0-A822-4702-A0DD-863BD7B6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5" name="AutoShape 19">
                <a:extLst>
                  <a:ext uri="{FF2B5EF4-FFF2-40B4-BE49-F238E27FC236}">
                    <a16:creationId xmlns:a16="http://schemas.microsoft.com/office/drawing/2014/main" id="{8A4D01F3-C11E-4423-A6F0-CE62013C1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6" name="AutoShape 20">
                <a:extLst>
                  <a:ext uri="{FF2B5EF4-FFF2-40B4-BE49-F238E27FC236}">
                    <a16:creationId xmlns:a16="http://schemas.microsoft.com/office/drawing/2014/main" id="{F187D229-CFD3-486B-83B1-74C40AC53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7" name="AutoShape 21">
                <a:extLst>
                  <a:ext uri="{FF2B5EF4-FFF2-40B4-BE49-F238E27FC236}">
                    <a16:creationId xmlns:a16="http://schemas.microsoft.com/office/drawing/2014/main" id="{1BDCCB79-F0E1-4C0F-84E5-1286D3C9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8" name="AutoShape 22">
                <a:extLst>
                  <a:ext uri="{FF2B5EF4-FFF2-40B4-BE49-F238E27FC236}">
                    <a16:creationId xmlns:a16="http://schemas.microsoft.com/office/drawing/2014/main" id="{E63D0793-6E76-4B24-80D5-27D202A0B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9" name="AutoShape 23">
                <a:extLst>
                  <a:ext uri="{FF2B5EF4-FFF2-40B4-BE49-F238E27FC236}">
                    <a16:creationId xmlns:a16="http://schemas.microsoft.com/office/drawing/2014/main" id="{6E1B3225-4846-48C3-A925-EBDE370B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0" name="AutoShape 24">
                <a:extLst>
                  <a:ext uri="{FF2B5EF4-FFF2-40B4-BE49-F238E27FC236}">
                    <a16:creationId xmlns:a16="http://schemas.microsoft.com/office/drawing/2014/main" id="{C712A760-EEC4-482A-B04C-9FAFBDED5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1" name="AutoShape 25">
                <a:extLst>
                  <a:ext uri="{FF2B5EF4-FFF2-40B4-BE49-F238E27FC236}">
                    <a16:creationId xmlns:a16="http://schemas.microsoft.com/office/drawing/2014/main" id="{81B53F0B-A70D-4644-B1B3-C392B14B5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2" name="AutoShape 26">
                <a:extLst>
                  <a:ext uri="{FF2B5EF4-FFF2-40B4-BE49-F238E27FC236}">
                    <a16:creationId xmlns:a16="http://schemas.microsoft.com/office/drawing/2014/main" id="{14ADE87E-000E-415C-A8E2-D942C8DD9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33" name="AutoShape 26">
                <a:extLst>
                  <a:ext uri="{FF2B5EF4-FFF2-40B4-BE49-F238E27FC236}">
                    <a16:creationId xmlns:a16="http://schemas.microsoft.com/office/drawing/2014/main" id="{91F2B079-C8C5-4B58-8844-45CB7CA7D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80" name="Group 475">
              <a:extLst>
                <a:ext uri="{FF2B5EF4-FFF2-40B4-BE49-F238E27FC236}">
                  <a16:creationId xmlns:a16="http://schemas.microsoft.com/office/drawing/2014/main" id="{D3CFC3FE-EF45-44CA-BC7A-71F88B4A5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414" name="AutoShape 18">
                <a:extLst>
                  <a:ext uri="{FF2B5EF4-FFF2-40B4-BE49-F238E27FC236}">
                    <a16:creationId xmlns:a16="http://schemas.microsoft.com/office/drawing/2014/main" id="{4412075D-5D80-4845-9FA5-7F4FA1F67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5" name="AutoShape 19">
                <a:extLst>
                  <a:ext uri="{FF2B5EF4-FFF2-40B4-BE49-F238E27FC236}">
                    <a16:creationId xmlns:a16="http://schemas.microsoft.com/office/drawing/2014/main" id="{DCB1C5FE-C822-4898-9D61-82AE5AD64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6" name="AutoShape 20">
                <a:extLst>
                  <a:ext uri="{FF2B5EF4-FFF2-40B4-BE49-F238E27FC236}">
                    <a16:creationId xmlns:a16="http://schemas.microsoft.com/office/drawing/2014/main" id="{CB2D219E-018C-494A-9181-77898752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7" name="AutoShape 21">
                <a:extLst>
                  <a:ext uri="{FF2B5EF4-FFF2-40B4-BE49-F238E27FC236}">
                    <a16:creationId xmlns:a16="http://schemas.microsoft.com/office/drawing/2014/main" id="{08072285-CC42-483E-BE5E-CA612D3DB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8" name="AutoShape 22">
                <a:extLst>
                  <a:ext uri="{FF2B5EF4-FFF2-40B4-BE49-F238E27FC236}">
                    <a16:creationId xmlns:a16="http://schemas.microsoft.com/office/drawing/2014/main" id="{99DE9350-4C9E-4147-BDA0-424AAF1DB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9" name="AutoShape 23">
                <a:extLst>
                  <a:ext uri="{FF2B5EF4-FFF2-40B4-BE49-F238E27FC236}">
                    <a16:creationId xmlns:a16="http://schemas.microsoft.com/office/drawing/2014/main" id="{EB977EB0-FB00-4249-BB73-F2FD1488C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0" name="AutoShape 24">
                <a:extLst>
                  <a:ext uri="{FF2B5EF4-FFF2-40B4-BE49-F238E27FC236}">
                    <a16:creationId xmlns:a16="http://schemas.microsoft.com/office/drawing/2014/main" id="{479DFF7D-E5A2-4EE1-AC1D-EC634DAC4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1" name="AutoShape 25">
                <a:extLst>
                  <a:ext uri="{FF2B5EF4-FFF2-40B4-BE49-F238E27FC236}">
                    <a16:creationId xmlns:a16="http://schemas.microsoft.com/office/drawing/2014/main" id="{6B0D2286-0DE3-48AE-9797-E33A6119F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2" name="AutoShape 26">
                <a:extLst>
                  <a:ext uri="{FF2B5EF4-FFF2-40B4-BE49-F238E27FC236}">
                    <a16:creationId xmlns:a16="http://schemas.microsoft.com/office/drawing/2014/main" id="{90501DEE-5748-4C32-9805-A2C8EE181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23" name="AutoShape 26">
                <a:extLst>
                  <a:ext uri="{FF2B5EF4-FFF2-40B4-BE49-F238E27FC236}">
                    <a16:creationId xmlns:a16="http://schemas.microsoft.com/office/drawing/2014/main" id="{6011D7C4-E38A-4622-AC47-DEF27D47F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81" name="Group 476">
              <a:extLst>
                <a:ext uri="{FF2B5EF4-FFF2-40B4-BE49-F238E27FC236}">
                  <a16:creationId xmlns:a16="http://schemas.microsoft.com/office/drawing/2014/main" id="{413CF769-33BA-4175-8A55-0603D56A7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404" name="AutoShape 18">
                <a:extLst>
                  <a:ext uri="{FF2B5EF4-FFF2-40B4-BE49-F238E27FC236}">
                    <a16:creationId xmlns:a16="http://schemas.microsoft.com/office/drawing/2014/main" id="{F304BCBE-9316-485F-BD4C-AD55162F9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5" name="AutoShape 19">
                <a:extLst>
                  <a:ext uri="{FF2B5EF4-FFF2-40B4-BE49-F238E27FC236}">
                    <a16:creationId xmlns:a16="http://schemas.microsoft.com/office/drawing/2014/main" id="{A3F65D17-B166-46F3-A334-C400FED3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6" name="AutoShape 20">
                <a:extLst>
                  <a:ext uri="{FF2B5EF4-FFF2-40B4-BE49-F238E27FC236}">
                    <a16:creationId xmlns:a16="http://schemas.microsoft.com/office/drawing/2014/main" id="{F443DA9A-D9FC-4478-966F-995F62770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7" name="AutoShape 21">
                <a:extLst>
                  <a:ext uri="{FF2B5EF4-FFF2-40B4-BE49-F238E27FC236}">
                    <a16:creationId xmlns:a16="http://schemas.microsoft.com/office/drawing/2014/main" id="{9379BCBC-5504-48DE-9795-B91DB0EDF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8" name="AutoShape 22">
                <a:extLst>
                  <a:ext uri="{FF2B5EF4-FFF2-40B4-BE49-F238E27FC236}">
                    <a16:creationId xmlns:a16="http://schemas.microsoft.com/office/drawing/2014/main" id="{9B85190B-A73E-4B1F-8530-1AE2FDE26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9" name="AutoShape 23">
                <a:extLst>
                  <a:ext uri="{FF2B5EF4-FFF2-40B4-BE49-F238E27FC236}">
                    <a16:creationId xmlns:a16="http://schemas.microsoft.com/office/drawing/2014/main" id="{E86989D1-C00F-4DFC-A3E1-6AC49A68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0" name="AutoShape 24">
                <a:extLst>
                  <a:ext uri="{FF2B5EF4-FFF2-40B4-BE49-F238E27FC236}">
                    <a16:creationId xmlns:a16="http://schemas.microsoft.com/office/drawing/2014/main" id="{9F373F5A-81BD-4951-82D6-CFFB247A7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1" name="AutoShape 25">
                <a:extLst>
                  <a:ext uri="{FF2B5EF4-FFF2-40B4-BE49-F238E27FC236}">
                    <a16:creationId xmlns:a16="http://schemas.microsoft.com/office/drawing/2014/main" id="{49324E69-3A51-43B0-94D7-97C8B96E5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2" name="AutoShape 26">
                <a:extLst>
                  <a:ext uri="{FF2B5EF4-FFF2-40B4-BE49-F238E27FC236}">
                    <a16:creationId xmlns:a16="http://schemas.microsoft.com/office/drawing/2014/main" id="{59606AC4-D033-4041-B83D-D3A8D60C2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13" name="AutoShape 26">
                <a:extLst>
                  <a:ext uri="{FF2B5EF4-FFF2-40B4-BE49-F238E27FC236}">
                    <a16:creationId xmlns:a16="http://schemas.microsoft.com/office/drawing/2014/main" id="{A7F096B4-292B-4575-8AF4-600B418C3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82" name="Group 477">
              <a:extLst>
                <a:ext uri="{FF2B5EF4-FFF2-40B4-BE49-F238E27FC236}">
                  <a16:creationId xmlns:a16="http://schemas.microsoft.com/office/drawing/2014/main" id="{E602ACB6-5444-454D-80D3-7DC129B6F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394" name="AutoShape 18">
                <a:extLst>
                  <a:ext uri="{FF2B5EF4-FFF2-40B4-BE49-F238E27FC236}">
                    <a16:creationId xmlns:a16="http://schemas.microsoft.com/office/drawing/2014/main" id="{6E79BA14-1C22-4BC2-9C6A-1B2E34286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5" name="AutoShape 19">
                <a:extLst>
                  <a:ext uri="{FF2B5EF4-FFF2-40B4-BE49-F238E27FC236}">
                    <a16:creationId xmlns:a16="http://schemas.microsoft.com/office/drawing/2014/main" id="{59824D03-1927-42CE-ABAB-FF0586B4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6" name="AutoShape 20">
                <a:extLst>
                  <a:ext uri="{FF2B5EF4-FFF2-40B4-BE49-F238E27FC236}">
                    <a16:creationId xmlns:a16="http://schemas.microsoft.com/office/drawing/2014/main" id="{FAD7509B-78EA-423F-A03E-028FDE3D0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7" name="AutoShape 21">
                <a:extLst>
                  <a:ext uri="{FF2B5EF4-FFF2-40B4-BE49-F238E27FC236}">
                    <a16:creationId xmlns:a16="http://schemas.microsoft.com/office/drawing/2014/main" id="{A6E3AEFF-9FFE-45A7-8449-84AA66B4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8" name="AutoShape 22">
                <a:extLst>
                  <a:ext uri="{FF2B5EF4-FFF2-40B4-BE49-F238E27FC236}">
                    <a16:creationId xmlns:a16="http://schemas.microsoft.com/office/drawing/2014/main" id="{04B1F797-EA76-4199-AD07-215342EA6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9" name="AutoShape 23">
                <a:extLst>
                  <a:ext uri="{FF2B5EF4-FFF2-40B4-BE49-F238E27FC236}">
                    <a16:creationId xmlns:a16="http://schemas.microsoft.com/office/drawing/2014/main" id="{22AC3075-5401-4333-A7AD-F48578E33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0" name="AutoShape 24">
                <a:extLst>
                  <a:ext uri="{FF2B5EF4-FFF2-40B4-BE49-F238E27FC236}">
                    <a16:creationId xmlns:a16="http://schemas.microsoft.com/office/drawing/2014/main" id="{60A9AE5D-277B-4DFE-87AA-8E0B649B9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1" name="AutoShape 25">
                <a:extLst>
                  <a:ext uri="{FF2B5EF4-FFF2-40B4-BE49-F238E27FC236}">
                    <a16:creationId xmlns:a16="http://schemas.microsoft.com/office/drawing/2014/main" id="{7B8DC80D-07A2-4216-A0EB-7401306BA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2" name="AutoShape 26">
                <a:extLst>
                  <a:ext uri="{FF2B5EF4-FFF2-40B4-BE49-F238E27FC236}">
                    <a16:creationId xmlns:a16="http://schemas.microsoft.com/office/drawing/2014/main" id="{F9B188DD-E5B3-4BCD-A904-6D850496A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3" name="AutoShape 26">
                <a:extLst>
                  <a:ext uri="{FF2B5EF4-FFF2-40B4-BE49-F238E27FC236}">
                    <a16:creationId xmlns:a16="http://schemas.microsoft.com/office/drawing/2014/main" id="{796E4309-DB72-4437-AEA9-A384C777E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83" name="Group 478">
              <a:extLst>
                <a:ext uri="{FF2B5EF4-FFF2-40B4-BE49-F238E27FC236}">
                  <a16:creationId xmlns:a16="http://schemas.microsoft.com/office/drawing/2014/main" id="{40ACD7BF-B354-4673-AEC8-9E5DC6C62D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384" name="AutoShape 18">
                <a:extLst>
                  <a:ext uri="{FF2B5EF4-FFF2-40B4-BE49-F238E27FC236}">
                    <a16:creationId xmlns:a16="http://schemas.microsoft.com/office/drawing/2014/main" id="{9D8BBC4D-DB69-40EF-85C6-E9B456541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5" name="AutoShape 19">
                <a:extLst>
                  <a:ext uri="{FF2B5EF4-FFF2-40B4-BE49-F238E27FC236}">
                    <a16:creationId xmlns:a16="http://schemas.microsoft.com/office/drawing/2014/main" id="{29A34FD8-838D-4E56-BDA8-F52D76759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6" name="AutoShape 20">
                <a:extLst>
                  <a:ext uri="{FF2B5EF4-FFF2-40B4-BE49-F238E27FC236}">
                    <a16:creationId xmlns:a16="http://schemas.microsoft.com/office/drawing/2014/main" id="{B94BD57C-9165-4CD9-B2BC-39F9ED291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7" name="AutoShape 21">
                <a:extLst>
                  <a:ext uri="{FF2B5EF4-FFF2-40B4-BE49-F238E27FC236}">
                    <a16:creationId xmlns:a16="http://schemas.microsoft.com/office/drawing/2014/main" id="{85D61CFB-1920-4214-A99A-1E59CC579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8" name="AutoShape 22">
                <a:extLst>
                  <a:ext uri="{FF2B5EF4-FFF2-40B4-BE49-F238E27FC236}">
                    <a16:creationId xmlns:a16="http://schemas.microsoft.com/office/drawing/2014/main" id="{504B8421-ADC1-4135-9542-ADF0C8331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9" name="AutoShape 23">
                <a:extLst>
                  <a:ext uri="{FF2B5EF4-FFF2-40B4-BE49-F238E27FC236}">
                    <a16:creationId xmlns:a16="http://schemas.microsoft.com/office/drawing/2014/main" id="{7FC7A389-9636-4766-9A82-7E4A4B3A7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0" name="AutoShape 24">
                <a:extLst>
                  <a:ext uri="{FF2B5EF4-FFF2-40B4-BE49-F238E27FC236}">
                    <a16:creationId xmlns:a16="http://schemas.microsoft.com/office/drawing/2014/main" id="{A28D54CD-A5AD-45C1-BACB-56B6D8A57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1" name="AutoShape 25">
                <a:extLst>
                  <a:ext uri="{FF2B5EF4-FFF2-40B4-BE49-F238E27FC236}">
                    <a16:creationId xmlns:a16="http://schemas.microsoft.com/office/drawing/2014/main" id="{4E97CA3E-329A-4528-B111-A039964EB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2" name="AutoShape 26">
                <a:extLst>
                  <a:ext uri="{FF2B5EF4-FFF2-40B4-BE49-F238E27FC236}">
                    <a16:creationId xmlns:a16="http://schemas.microsoft.com/office/drawing/2014/main" id="{D9EE4C63-1402-4395-A8F8-145038598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3" name="AutoShape 26">
                <a:extLst>
                  <a:ext uri="{FF2B5EF4-FFF2-40B4-BE49-F238E27FC236}">
                    <a16:creationId xmlns:a16="http://schemas.microsoft.com/office/drawing/2014/main" id="{F2607A29-8296-4241-97E9-3C5967E67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8C18950E-4E4B-4D1F-B3E7-BA76CE6B0412}"/>
              </a:ext>
            </a:extLst>
          </p:cNvPr>
          <p:cNvGrpSpPr>
            <a:grpSpLocks/>
          </p:cNvGrpSpPr>
          <p:nvPr/>
        </p:nvGrpSpPr>
        <p:grpSpPr bwMode="auto">
          <a:xfrm>
            <a:off x="1516856" y="2188117"/>
            <a:ext cx="2736056" cy="991790"/>
            <a:chOff x="6448438" y="3711622"/>
            <a:chExt cx="3648556" cy="1322288"/>
          </a:xfrm>
        </p:grpSpPr>
        <p:sp>
          <p:nvSpPr>
            <p:cNvPr id="475" name="AutoShape 18">
              <a:extLst>
                <a:ext uri="{FF2B5EF4-FFF2-40B4-BE49-F238E27FC236}">
                  <a16:creationId xmlns:a16="http://schemas.microsoft.com/office/drawing/2014/main" id="{EC429DFB-3CB9-4400-9F95-69BE699E6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6" name="AutoShape 19">
              <a:extLst>
                <a:ext uri="{FF2B5EF4-FFF2-40B4-BE49-F238E27FC236}">
                  <a16:creationId xmlns:a16="http://schemas.microsoft.com/office/drawing/2014/main" id="{88BE9C18-B3E8-4AE2-A114-13378B91C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7" name="AutoShape 20">
              <a:extLst>
                <a:ext uri="{FF2B5EF4-FFF2-40B4-BE49-F238E27FC236}">
                  <a16:creationId xmlns:a16="http://schemas.microsoft.com/office/drawing/2014/main" id="{C61BBDD4-316A-431D-9753-CE52241DD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8" name="AutoShape 21">
              <a:extLst>
                <a:ext uri="{FF2B5EF4-FFF2-40B4-BE49-F238E27FC236}">
                  <a16:creationId xmlns:a16="http://schemas.microsoft.com/office/drawing/2014/main" id="{764B5552-C4B7-40B2-ADBB-6EE924DA6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9" name="AutoShape 22">
              <a:extLst>
                <a:ext uri="{FF2B5EF4-FFF2-40B4-BE49-F238E27FC236}">
                  <a16:creationId xmlns:a16="http://schemas.microsoft.com/office/drawing/2014/main" id="{773AF027-52F4-4136-B702-11407606C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80" name="AutoShape 23">
              <a:extLst>
                <a:ext uri="{FF2B5EF4-FFF2-40B4-BE49-F238E27FC236}">
                  <a16:creationId xmlns:a16="http://schemas.microsoft.com/office/drawing/2014/main" id="{179FB62A-1BBE-4DBA-9BCD-4ECE172F5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81" name="AutoShape 24">
              <a:extLst>
                <a:ext uri="{FF2B5EF4-FFF2-40B4-BE49-F238E27FC236}">
                  <a16:creationId xmlns:a16="http://schemas.microsoft.com/office/drawing/2014/main" id="{A81D7383-DE2C-44E4-8220-1AD94879D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82" name="AutoShape 25">
              <a:extLst>
                <a:ext uri="{FF2B5EF4-FFF2-40B4-BE49-F238E27FC236}">
                  <a16:creationId xmlns:a16="http://schemas.microsoft.com/office/drawing/2014/main" id="{2B7C522C-C39E-40E9-8F4D-8AF57AC73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83" name="AutoShape 26">
              <a:extLst>
                <a:ext uri="{FF2B5EF4-FFF2-40B4-BE49-F238E27FC236}">
                  <a16:creationId xmlns:a16="http://schemas.microsoft.com/office/drawing/2014/main" id="{11924FFB-9C22-47DF-B6B2-252691D3A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84" name="AutoShape 26">
              <a:extLst>
                <a:ext uri="{FF2B5EF4-FFF2-40B4-BE49-F238E27FC236}">
                  <a16:creationId xmlns:a16="http://schemas.microsoft.com/office/drawing/2014/main" id="{C6C8F53D-C0CF-472C-AF66-5EC391A2D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485" name="Group 580">
              <a:extLst>
                <a:ext uri="{FF2B5EF4-FFF2-40B4-BE49-F238E27FC236}">
                  <a16:creationId xmlns:a16="http://schemas.microsoft.com/office/drawing/2014/main" id="{9F80F32A-5F23-4B3E-ACCF-D871EF778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574" name="AutoShape 18">
                <a:extLst>
                  <a:ext uri="{FF2B5EF4-FFF2-40B4-BE49-F238E27FC236}">
                    <a16:creationId xmlns:a16="http://schemas.microsoft.com/office/drawing/2014/main" id="{39E1ACAF-AACB-469D-8DE9-D8308E53B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5" name="AutoShape 19">
                <a:extLst>
                  <a:ext uri="{FF2B5EF4-FFF2-40B4-BE49-F238E27FC236}">
                    <a16:creationId xmlns:a16="http://schemas.microsoft.com/office/drawing/2014/main" id="{5BC05B95-FE8D-4E63-AF8C-206604366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6" name="AutoShape 20">
                <a:extLst>
                  <a:ext uri="{FF2B5EF4-FFF2-40B4-BE49-F238E27FC236}">
                    <a16:creationId xmlns:a16="http://schemas.microsoft.com/office/drawing/2014/main" id="{9547EF67-2732-4C77-8562-074A66BC9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7" name="AutoShape 21">
                <a:extLst>
                  <a:ext uri="{FF2B5EF4-FFF2-40B4-BE49-F238E27FC236}">
                    <a16:creationId xmlns:a16="http://schemas.microsoft.com/office/drawing/2014/main" id="{77DDF0B1-9A15-49DD-B4C5-570B3B91E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8" name="AutoShape 22">
                <a:extLst>
                  <a:ext uri="{FF2B5EF4-FFF2-40B4-BE49-F238E27FC236}">
                    <a16:creationId xmlns:a16="http://schemas.microsoft.com/office/drawing/2014/main" id="{6FD106BF-EF71-4E4E-ACB0-7D68F040A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9" name="AutoShape 23">
                <a:extLst>
                  <a:ext uri="{FF2B5EF4-FFF2-40B4-BE49-F238E27FC236}">
                    <a16:creationId xmlns:a16="http://schemas.microsoft.com/office/drawing/2014/main" id="{B7C2F4DE-34B7-48F5-A66E-AE6BDDCFD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0" name="AutoShape 24">
                <a:extLst>
                  <a:ext uri="{FF2B5EF4-FFF2-40B4-BE49-F238E27FC236}">
                    <a16:creationId xmlns:a16="http://schemas.microsoft.com/office/drawing/2014/main" id="{3D7FB6BA-5202-42FA-9007-3D9BCD7AC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1" name="AutoShape 25">
                <a:extLst>
                  <a:ext uri="{FF2B5EF4-FFF2-40B4-BE49-F238E27FC236}">
                    <a16:creationId xmlns:a16="http://schemas.microsoft.com/office/drawing/2014/main" id="{49A50E6E-1FC3-4247-B234-E50B7E760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2" name="AutoShape 26">
                <a:extLst>
                  <a:ext uri="{FF2B5EF4-FFF2-40B4-BE49-F238E27FC236}">
                    <a16:creationId xmlns:a16="http://schemas.microsoft.com/office/drawing/2014/main" id="{CACCD1AC-0DF2-4E11-B417-3DD33B16C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3" name="AutoShape 26">
                <a:extLst>
                  <a:ext uri="{FF2B5EF4-FFF2-40B4-BE49-F238E27FC236}">
                    <a16:creationId xmlns:a16="http://schemas.microsoft.com/office/drawing/2014/main" id="{F2A829BE-C29C-4366-B244-39608602F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86" name="Group 581">
              <a:extLst>
                <a:ext uri="{FF2B5EF4-FFF2-40B4-BE49-F238E27FC236}">
                  <a16:creationId xmlns:a16="http://schemas.microsoft.com/office/drawing/2014/main" id="{6B2DD578-9E99-4C7D-9C02-FA404B8F4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564" name="AutoShape 18">
                <a:extLst>
                  <a:ext uri="{FF2B5EF4-FFF2-40B4-BE49-F238E27FC236}">
                    <a16:creationId xmlns:a16="http://schemas.microsoft.com/office/drawing/2014/main" id="{F61ED94C-BDA2-4991-ACC3-B91C3D7DF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5" name="AutoShape 19">
                <a:extLst>
                  <a:ext uri="{FF2B5EF4-FFF2-40B4-BE49-F238E27FC236}">
                    <a16:creationId xmlns:a16="http://schemas.microsoft.com/office/drawing/2014/main" id="{5FDAC265-BC11-4A68-B349-B82050440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6" name="AutoShape 20">
                <a:extLst>
                  <a:ext uri="{FF2B5EF4-FFF2-40B4-BE49-F238E27FC236}">
                    <a16:creationId xmlns:a16="http://schemas.microsoft.com/office/drawing/2014/main" id="{9A4CB878-EC0A-47EC-915F-9FC582E32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7" name="AutoShape 21">
                <a:extLst>
                  <a:ext uri="{FF2B5EF4-FFF2-40B4-BE49-F238E27FC236}">
                    <a16:creationId xmlns:a16="http://schemas.microsoft.com/office/drawing/2014/main" id="{067223AC-CF57-4E67-B85A-2C620C984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8" name="AutoShape 22">
                <a:extLst>
                  <a:ext uri="{FF2B5EF4-FFF2-40B4-BE49-F238E27FC236}">
                    <a16:creationId xmlns:a16="http://schemas.microsoft.com/office/drawing/2014/main" id="{1AF0C619-DB29-4612-BE27-77C228162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9" name="AutoShape 23">
                <a:extLst>
                  <a:ext uri="{FF2B5EF4-FFF2-40B4-BE49-F238E27FC236}">
                    <a16:creationId xmlns:a16="http://schemas.microsoft.com/office/drawing/2014/main" id="{0C20B899-F74D-4505-8A73-CA6B046F5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0" name="AutoShape 24">
                <a:extLst>
                  <a:ext uri="{FF2B5EF4-FFF2-40B4-BE49-F238E27FC236}">
                    <a16:creationId xmlns:a16="http://schemas.microsoft.com/office/drawing/2014/main" id="{B3C6C49A-D91A-4DC5-8FD4-77AD345A8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1" name="AutoShape 25">
                <a:extLst>
                  <a:ext uri="{FF2B5EF4-FFF2-40B4-BE49-F238E27FC236}">
                    <a16:creationId xmlns:a16="http://schemas.microsoft.com/office/drawing/2014/main" id="{FB67E4BB-1962-4696-B3D9-954C93312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2" name="AutoShape 26">
                <a:extLst>
                  <a:ext uri="{FF2B5EF4-FFF2-40B4-BE49-F238E27FC236}">
                    <a16:creationId xmlns:a16="http://schemas.microsoft.com/office/drawing/2014/main" id="{B98D55BF-D3B9-45CE-B0F9-B00FBE9D2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3" name="AutoShape 26">
                <a:extLst>
                  <a:ext uri="{FF2B5EF4-FFF2-40B4-BE49-F238E27FC236}">
                    <a16:creationId xmlns:a16="http://schemas.microsoft.com/office/drawing/2014/main" id="{AED6187C-65D8-4E6A-9BE6-06B6DFBE4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87" name="Group 582">
              <a:extLst>
                <a:ext uri="{FF2B5EF4-FFF2-40B4-BE49-F238E27FC236}">
                  <a16:creationId xmlns:a16="http://schemas.microsoft.com/office/drawing/2014/main" id="{637D5213-FB1A-4565-BB29-F355EC834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554" name="AutoShape 18">
                <a:extLst>
                  <a:ext uri="{FF2B5EF4-FFF2-40B4-BE49-F238E27FC236}">
                    <a16:creationId xmlns:a16="http://schemas.microsoft.com/office/drawing/2014/main" id="{77ED25D4-7D76-4947-862D-727F36229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5" name="AutoShape 19">
                <a:extLst>
                  <a:ext uri="{FF2B5EF4-FFF2-40B4-BE49-F238E27FC236}">
                    <a16:creationId xmlns:a16="http://schemas.microsoft.com/office/drawing/2014/main" id="{909D1145-1240-4F56-B5BB-9B8D1612A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6" name="AutoShape 20">
                <a:extLst>
                  <a:ext uri="{FF2B5EF4-FFF2-40B4-BE49-F238E27FC236}">
                    <a16:creationId xmlns:a16="http://schemas.microsoft.com/office/drawing/2014/main" id="{2D8BA801-CD6C-4DEF-A5A9-167B4C264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7" name="AutoShape 21">
                <a:extLst>
                  <a:ext uri="{FF2B5EF4-FFF2-40B4-BE49-F238E27FC236}">
                    <a16:creationId xmlns:a16="http://schemas.microsoft.com/office/drawing/2014/main" id="{381529C3-8391-4AD6-A54C-4792A85F4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8" name="AutoShape 22">
                <a:extLst>
                  <a:ext uri="{FF2B5EF4-FFF2-40B4-BE49-F238E27FC236}">
                    <a16:creationId xmlns:a16="http://schemas.microsoft.com/office/drawing/2014/main" id="{FB4F9583-63D4-481C-83E1-BF958D1A4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9" name="AutoShape 23">
                <a:extLst>
                  <a:ext uri="{FF2B5EF4-FFF2-40B4-BE49-F238E27FC236}">
                    <a16:creationId xmlns:a16="http://schemas.microsoft.com/office/drawing/2014/main" id="{42A1AAB9-354A-4212-8457-71F20145D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0" name="AutoShape 24">
                <a:extLst>
                  <a:ext uri="{FF2B5EF4-FFF2-40B4-BE49-F238E27FC236}">
                    <a16:creationId xmlns:a16="http://schemas.microsoft.com/office/drawing/2014/main" id="{7DF6CB51-9598-4635-8D6F-0E573E35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1" name="AutoShape 25">
                <a:extLst>
                  <a:ext uri="{FF2B5EF4-FFF2-40B4-BE49-F238E27FC236}">
                    <a16:creationId xmlns:a16="http://schemas.microsoft.com/office/drawing/2014/main" id="{2FC9DD72-A4CF-4548-A4AB-3EB029A99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2" name="AutoShape 26">
                <a:extLst>
                  <a:ext uri="{FF2B5EF4-FFF2-40B4-BE49-F238E27FC236}">
                    <a16:creationId xmlns:a16="http://schemas.microsoft.com/office/drawing/2014/main" id="{AAE1A571-3D3D-407F-9F96-A505DE334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3" name="AutoShape 26">
                <a:extLst>
                  <a:ext uri="{FF2B5EF4-FFF2-40B4-BE49-F238E27FC236}">
                    <a16:creationId xmlns:a16="http://schemas.microsoft.com/office/drawing/2014/main" id="{0C1424F8-9916-428D-AF20-25D17E3FD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88" name="Group 583">
              <a:extLst>
                <a:ext uri="{FF2B5EF4-FFF2-40B4-BE49-F238E27FC236}">
                  <a16:creationId xmlns:a16="http://schemas.microsoft.com/office/drawing/2014/main" id="{8C482A1A-D83C-4D53-941C-A43B41C44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544" name="AutoShape 18">
                <a:extLst>
                  <a:ext uri="{FF2B5EF4-FFF2-40B4-BE49-F238E27FC236}">
                    <a16:creationId xmlns:a16="http://schemas.microsoft.com/office/drawing/2014/main" id="{8C1BAE62-B46F-4BDF-AC80-A858ED2B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5" name="AutoShape 19">
                <a:extLst>
                  <a:ext uri="{FF2B5EF4-FFF2-40B4-BE49-F238E27FC236}">
                    <a16:creationId xmlns:a16="http://schemas.microsoft.com/office/drawing/2014/main" id="{580980AA-C6A3-49CE-B675-6A445C20F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6" name="AutoShape 20">
                <a:extLst>
                  <a:ext uri="{FF2B5EF4-FFF2-40B4-BE49-F238E27FC236}">
                    <a16:creationId xmlns:a16="http://schemas.microsoft.com/office/drawing/2014/main" id="{8AFA6ABF-EDD1-4715-935A-73369F6A5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7" name="AutoShape 21">
                <a:extLst>
                  <a:ext uri="{FF2B5EF4-FFF2-40B4-BE49-F238E27FC236}">
                    <a16:creationId xmlns:a16="http://schemas.microsoft.com/office/drawing/2014/main" id="{FD9BA9BF-EAAE-499B-B411-DD9D47DBE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8" name="AutoShape 22">
                <a:extLst>
                  <a:ext uri="{FF2B5EF4-FFF2-40B4-BE49-F238E27FC236}">
                    <a16:creationId xmlns:a16="http://schemas.microsoft.com/office/drawing/2014/main" id="{3D142D41-E11D-41FB-A40B-B857850D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9" name="AutoShape 23">
                <a:extLst>
                  <a:ext uri="{FF2B5EF4-FFF2-40B4-BE49-F238E27FC236}">
                    <a16:creationId xmlns:a16="http://schemas.microsoft.com/office/drawing/2014/main" id="{049F1721-7E21-4BEA-A265-1659B5D4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0" name="AutoShape 24">
                <a:extLst>
                  <a:ext uri="{FF2B5EF4-FFF2-40B4-BE49-F238E27FC236}">
                    <a16:creationId xmlns:a16="http://schemas.microsoft.com/office/drawing/2014/main" id="{698A6C46-60D5-4A56-8ADC-D6EDBCBA0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1" name="AutoShape 25">
                <a:extLst>
                  <a:ext uri="{FF2B5EF4-FFF2-40B4-BE49-F238E27FC236}">
                    <a16:creationId xmlns:a16="http://schemas.microsoft.com/office/drawing/2014/main" id="{8D977FD7-BB96-4285-BFB5-5B905CAC1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2" name="AutoShape 26">
                <a:extLst>
                  <a:ext uri="{FF2B5EF4-FFF2-40B4-BE49-F238E27FC236}">
                    <a16:creationId xmlns:a16="http://schemas.microsoft.com/office/drawing/2014/main" id="{CB742C56-6E3C-40A9-A946-2B4F828A5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3" name="AutoShape 26">
                <a:extLst>
                  <a:ext uri="{FF2B5EF4-FFF2-40B4-BE49-F238E27FC236}">
                    <a16:creationId xmlns:a16="http://schemas.microsoft.com/office/drawing/2014/main" id="{5F8D9BC1-3003-4D6A-9653-33F38F91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89" name="Group 584">
              <a:extLst>
                <a:ext uri="{FF2B5EF4-FFF2-40B4-BE49-F238E27FC236}">
                  <a16:creationId xmlns:a16="http://schemas.microsoft.com/office/drawing/2014/main" id="{6C3B44D4-EF5B-49B7-8C69-604AD69DF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534" name="AutoShape 18">
                <a:extLst>
                  <a:ext uri="{FF2B5EF4-FFF2-40B4-BE49-F238E27FC236}">
                    <a16:creationId xmlns:a16="http://schemas.microsoft.com/office/drawing/2014/main" id="{DF05363C-30CD-4401-8718-EE976083C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5" name="AutoShape 19">
                <a:extLst>
                  <a:ext uri="{FF2B5EF4-FFF2-40B4-BE49-F238E27FC236}">
                    <a16:creationId xmlns:a16="http://schemas.microsoft.com/office/drawing/2014/main" id="{A39CA228-F84D-46F9-912B-C64F81E4B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6" name="AutoShape 20">
                <a:extLst>
                  <a:ext uri="{FF2B5EF4-FFF2-40B4-BE49-F238E27FC236}">
                    <a16:creationId xmlns:a16="http://schemas.microsoft.com/office/drawing/2014/main" id="{BF295D0D-9B5B-4483-AE22-441D9676A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7" name="AutoShape 21">
                <a:extLst>
                  <a:ext uri="{FF2B5EF4-FFF2-40B4-BE49-F238E27FC236}">
                    <a16:creationId xmlns:a16="http://schemas.microsoft.com/office/drawing/2014/main" id="{4E181F3A-EA1E-46C2-BCA5-A91A325BA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8" name="AutoShape 22">
                <a:extLst>
                  <a:ext uri="{FF2B5EF4-FFF2-40B4-BE49-F238E27FC236}">
                    <a16:creationId xmlns:a16="http://schemas.microsoft.com/office/drawing/2014/main" id="{240CFE21-1E99-48B3-9E4A-466F94C73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9" name="AutoShape 23">
                <a:extLst>
                  <a:ext uri="{FF2B5EF4-FFF2-40B4-BE49-F238E27FC236}">
                    <a16:creationId xmlns:a16="http://schemas.microsoft.com/office/drawing/2014/main" id="{47D110CD-CF20-45AF-BF0F-65913E520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0" name="AutoShape 24">
                <a:extLst>
                  <a:ext uri="{FF2B5EF4-FFF2-40B4-BE49-F238E27FC236}">
                    <a16:creationId xmlns:a16="http://schemas.microsoft.com/office/drawing/2014/main" id="{8876248B-7F5E-4B48-9E6A-C080AB5D3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1" name="AutoShape 25">
                <a:extLst>
                  <a:ext uri="{FF2B5EF4-FFF2-40B4-BE49-F238E27FC236}">
                    <a16:creationId xmlns:a16="http://schemas.microsoft.com/office/drawing/2014/main" id="{10B72F52-3B2C-43D1-88F1-7C3D4201C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2" name="AutoShape 26">
                <a:extLst>
                  <a:ext uri="{FF2B5EF4-FFF2-40B4-BE49-F238E27FC236}">
                    <a16:creationId xmlns:a16="http://schemas.microsoft.com/office/drawing/2014/main" id="{0C90D634-F072-4E6C-89CF-349D9BC36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3" name="AutoShape 26">
                <a:extLst>
                  <a:ext uri="{FF2B5EF4-FFF2-40B4-BE49-F238E27FC236}">
                    <a16:creationId xmlns:a16="http://schemas.microsoft.com/office/drawing/2014/main" id="{5AEF7796-7D92-4FD4-B0BB-5BA583C2D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90" name="Group 585">
              <a:extLst>
                <a:ext uri="{FF2B5EF4-FFF2-40B4-BE49-F238E27FC236}">
                  <a16:creationId xmlns:a16="http://schemas.microsoft.com/office/drawing/2014/main" id="{D9B065CF-9F46-43AF-8DFB-57BEE2E24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524" name="AutoShape 18">
                <a:extLst>
                  <a:ext uri="{FF2B5EF4-FFF2-40B4-BE49-F238E27FC236}">
                    <a16:creationId xmlns:a16="http://schemas.microsoft.com/office/drawing/2014/main" id="{9CEDB386-D748-454A-AF6E-CF52643D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5" name="AutoShape 19">
                <a:extLst>
                  <a:ext uri="{FF2B5EF4-FFF2-40B4-BE49-F238E27FC236}">
                    <a16:creationId xmlns:a16="http://schemas.microsoft.com/office/drawing/2014/main" id="{4D3C9410-5E73-46F3-BFBF-C1C50EBAF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6" name="AutoShape 20">
                <a:extLst>
                  <a:ext uri="{FF2B5EF4-FFF2-40B4-BE49-F238E27FC236}">
                    <a16:creationId xmlns:a16="http://schemas.microsoft.com/office/drawing/2014/main" id="{926AE317-BE88-43F9-A575-A464DA8D7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7" name="AutoShape 21">
                <a:extLst>
                  <a:ext uri="{FF2B5EF4-FFF2-40B4-BE49-F238E27FC236}">
                    <a16:creationId xmlns:a16="http://schemas.microsoft.com/office/drawing/2014/main" id="{AF92134A-C349-4F34-A85F-E838073FA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8" name="AutoShape 22">
                <a:extLst>
                  <a:ext uri="{FF2B5EF4-FFF2-40B4-BE49-F238E27FC236}">
                    <a16:creationId xmlns:a16="http://schemas.microsoft.com/office/drawing/2014/main" id="{24F99AB0-BDAF-4E37-9333-38931A232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9" name="AutoShape 23">
                <a:extLst>
                  <a:ext uri="{FF2B5EF4-FFF2-40B4-BE49-F238E27FC236}">
                    <a16:creationId xmlns:a16="http://schemas.microsoft.com/office/drawing/2014/main" id="{1F3ACA6C-98F9-433E-AFBC-01440A994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0" name="AutoShape 24">
                <a:extLst>
                  <a:ext uri="{FF2B5EF4-FFF2-40B4-BE49-F238E27FC236}">
                    <a16:creationId xmlns:a16="http://schemas.microsoft.com/office/drawing/2014/main" id="{33590434-259B-4435-9B54-56462DF6C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1" name="AutoShape 25">
                <a:extLst>
                  <a:ext uri="{FF2B5EF4-FFF2-40B4-BE49-F238E27FC236}">
                    <a16:creationId xmlns:a16="http://schemas.microsoft.com/office/drawing/2014/main" id="{5D7CDF5A-11B0-432F-85ED-D624050F8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2" name="AutoShape 26">
                <a:extLst>
                  <a:ext uri="{FF2B5EF4-FFF2-40B4-BE49-F238E27FC236}">
                    <a16:creationId xmlns:a16="http://schemas.microsoft.com/office/drawing/2014/main" id="{EBE429F8-78C8-4056-8DCD-390DA1B68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3" name="AutoShape 26">
                <a:extLst>
                  <a:ext uri="{FF2B5EF4-FFF2-40B4-BE49-F238E27FC236}">
                    <a16:creationId xmlns:a16="http://schemas.microsoft.com/office/drawing/2014/main" id="{D859D8F1-1C1F-4234-9E49-F9185B686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91" name="Group 586">
              <a:extLst>
                <a:ext uri="{FF2B5EF4-FFF2-40B4-BE49-F238E27FC236}">
                  <a16:creationId xmlns:a16="http://schemas.microsoft.com/office/drawing/2014/main" id="{538B4280-6905-4783-BD7D-A83B26CCF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514" name="AutoShape 18">
                <a:extLst>
                  <a:ext uri="{FF2B5EF4-FFF2-40B4-BE49-F238E27FC236}">
                    <a16:creationId xmlns:a16="http://schemas.microsoft.com/office/drawing/2014/main" id="{97232F43-C5F5-4AA6-AE02-279CC7785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5" name="AutoShape 19">
                <a:extLst>
                  <a:ext uri="{FF2B5EF4-FFF2-40B4-BE49-F238E27FC236}">
                    <a16:creationId xmlns:a16="http://schemas.microsoft.com/office/drawing/2014/main" id="{EEDCF489-1557-47B6-887A-BBA2607FB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6" name="AutoShape 20">
                <a:extLst>
                  <a:ext uri="{FF2B5EF4-FFF2-40B4-BE49-F238E27FC236}">
                    <a16:creationId xmlns:a16="http://schemas.microsoft.com/office/drawing/2014/main" id="{435FC830-746A-4D3B-BBD2-2AC4B842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7" name="AutoShape 21">
                <a:extLst>
                  <a:ext uri="{FF2B5EF4-FFF2-40B4-BE49-F238E27FC236}">
                    <a16:creationId xmlns:a16="http://schemas.microsoft.com/office/drawing/2014/main" id="{67A31383-D6F4-4ED0-9602-16A2679E1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8" name="AutoShape 22">
                <a:extLst>
                  <a:ext uri="{FF2B5EF4-FFF2-40B4-BE49-F238E27FC236}">
                    <a16:creationId xmlns:a16="http://schemas.microsoft.com/office/drawing/2014/main" id="{63D2E751-CC2D-45EB-9824-9F620AA95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9" name="AutoShape 23">
                <a:extLst>
                  <a:ext uri="{FF2B5EF4-FFF2-40B4-BE49-F238E27FC236}">
                    <a16:creationId xmlns:a16="http://schemas.microsoft.com/office/drawing/2014/main" id="{5A390EC6-5EFF-45FA-90C9-D9735456C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0" name="AutoShape 24">
                <a:extLst>
                  <a:ext uri="{FF2B5EF4-FFF2-40B4-BE49-F238E27FC236}">
                    <a16:creationId xmlns:a16="http://schemas.microsoft.com/office/drawing/2014/main" id="{6D3DEC56-C599-473E-8FAF-225902B90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1" name="AutoShape 25">
                <a:extLst>
                  <a:ext uri="{FF2B5EF4-FFF2-40B4-BE49-F238E27FC236}">
                    <a16:creationId xmlns:a16="http://schemas.microsoft.com/office/drawing/2014/main" id="{2AB174CD-643E-4DF6-97E1-D91D9AE18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2" name="AutoShape 26">
                <a:extLst>
                  <a:ext uri="{FF2B5EF4-FFF2-40B4-BE49-F238E27FC236}">
                    <a16:creationId xmlns:a16="http://schemas.microsoft.com/office/drawing/2014/main" id="{6EBDD1A0-9BB2-4BF9-805A-B2D368A2B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3" name="AutoShape 26">
                <a:extLst>
                  <a:ext uri="{FF2B5EF4-FFF2-40B4-BE49-F238E27FC236}">
                    <a16:creationId xmlns:a16="http://schemas.microsoft.com/office/drawing/2014/main" id="{44F38F88-D3DA-4AD1-9360-B4A971BA2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92" name="Group 587">
              <a:extLst>
                <a:ext uri="{FF2B5EF4-FFF2-40B4-BE49-F238E27FC236}">
                  <a16:creationId xmlns:a16="http://schemas.microsoft.com/office/drawing/2014/main" id="{283A4776-C00E-45E1-839B-B8BAF3C42B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504" name="AutoShape 18">
                <a:extLst>
                  <a:ext uri="{FF2B5EF4-FFF2-40B4-BE49-F238E27FC236}">
                    <a16:creationId xmlns:a16="http://schemas.microsoft.com/office/drawing/2014/main" id="{E822204F-455D-4443-A286-3C2BC5695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5" name="AutoShape 19">
                <a:extLst>
                  <a:ext uri="{FF2B5EF4-FFF2-40B4-BE49-F238E27FC236}">
                    <a16:creationId xmlns:a16="http://schemas.microsoft.com/office/drawing/2014/main" id="{C8B2DFED-3D60-4F8A-9F54-D03DEC9B1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6" name="AutoShape 20">
                <a:extLst>
                  <a:ext uri="{FF2B5EF4-FFF2-40B4-BE49-F238E27FC236}">
                    <a16:creationId xmlns:a16="http://schemas.microsoft.com/office/drawing/2014/main" id="{D38DC18C-83F9-491B-8B5E-56EF737A3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7" name="AutoShape 21">
                <a:extLst>
                  <a:ext uri="{FF2B5EF4-FFF2-40B4-BE49-F238E27FC236}">
                    <a16:creationId xmlns:a16="http://schemas.microsoft.com/office/drawing/2014/main" id="{9585DF0B-EC14-4BA8-9F12-D3824976D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8" name="AutoShape 22">
                <a:extLst>
                  <a:ext uri="{FF2B5EF4-FFF2-40B4-BE49-F238E27FC236}">
                    <a16:creationId xmlns:a16="http://schemas.microsoft.com/office/drawing/2014/main" id="{3AC7D7B7-ADEA-453C-9498-D17941A7F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9" name="AutoShape 23">
                <a:extLst>
                  <a:ext uri="{FF2B5EF4-FFF2-40B4-BE49-F238E27FC236}">
                    <a16:creationId xmlns:a16="http://schemas.microsoft.com/office/drawing/2014/main" id="{D3566F0F-F22A-4F13-A536-1CF71C285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0" name="AutoShape 24">
                <a:extLst>
                  <a:ext uri="{FF2B5EF4-FFF2-40B4-BE49-F238E27FC236}">
                    <a16:creationId xmlns:a16="http://schemas.microsoft.com/office/drawing/2014/main" id="{C1855FB3-0E62-463F-ACE0-2254B149D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1" name="AutoShape 25">
                <a:extLst>
                  <a:ext uri="{FF2B5EF4-FFF2-40B4-BE49-F238E27FC236}">
                    <a16:creationId xmlns:a16="http://schemas.microsoft.com/office/drawing/2014/main" id="{6A39DB2D-497B-4590-93D1-24C882C55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2" name="AutoShape 26">
                <a:extLst>
                  <a:ext uri="{FF2B5EF4-FFF2-40B4-BE49-F238E27FC236}">
                    <a16:creationId xmlns:a16="http://schemas.microsoft.com/office/drawing/2014/main" id="{8EE870DF-AD65-49E0-BB47-128B54F00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3" name="AutoShape 26">
                <a:extLst>
                  <a:ext uri="{FF2B5EF4-FFF2-40B4-BE49-F238E27FC236}">
                    <a16:creationId xmlns:a16="http://schemas.microsoft.com/office/drawing/2014/main" id="{DE8E6459-4B01-4531-950F-299EB9742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93" name="Group 588">
              <a:extLst>
                <a:ext uri="{FF2B5EF4-FFF2-40B4-BE49-F238E27FC236}">
                  <a16:creationId xmlns:a16="http://schemas.microsoft.com/office/drawing/2014/main" id="{34F90AC3-0459-4403-840D-E0AC78957A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494" name="AutoShape 18">
                <a:extLst>
                  <a:ext uri="{FF2B5EF4-FFF2-40B4-BE49-F238E27FC236}">
                    <a16:creationId xmlns:a16="http://schemas.microsoft.com/office/drawing/2014/main" id="{87CCB196-96D1-4050-AD5D-646048C0E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95" name="AutoShape 19">
                <a:extLst>
                  <a:ext uri="{FF2B5EF4-FFF2-40B4-BE49-F238E27FC236}">
                    <a16:creationId xmlns:a16="http://schemas.microsoft.com/office/drawing/2014/main" id="{7EB5FD46-330F-4554-8D80-631C3D4BF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96" name="AutoShape 20">
                <a:extLst>
                  <a:ext uri="{FF2B5EF4-FFF2-40B4-BE49-F238E27FC236}">
                    <a16:creationId xmlns:a16="http://schemas.microsoft.com/office/drawing/2014/main" id="{7DDB47C4-D36C-49E1-A419-895821001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97" name="AutoShape 21">
                <a:extLst>
                  <a:ext uri="{FF2B5EF4-FFF2-40B4-BE49-F238E27FC236}">
                    <a16:creationId xmlns:a16="http://schemas.microsoft.com/office/drawing/2014/main" id="{2572D087-F76E-49EA-8BE8-54819274B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98" name="AutoShape 22">
                <a:extLst>
                  <a:ext uri="{FF2B5EF4-FFF2-40B4-BE49-F238E27FC236}">
                    <a16:creationId xmlns:a16="http://schemas.microsoft.com/office/drawing/2014/main" id="{4C149F0E-5E57-4D08-98BB-598D1BF8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99" name="AutoShape 23">
                <a:extLst>
                  <a:ext uri="{FF2B5EF4-FFF2-40B4-BE49-F238E27FC236}">
                    <a16:creationId xmlns:a16="http://schemas.microsoft.com/office/drawing/2014/main" id="{589A64D6-AFAF-4F41-865F-735D5C40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0" name="AutoShape 24">
                <a:extLst>
                  <a:ext uri="{FF2B5EF4-FFF2-40B4-BE49-F238E27FC236}">
                    <a16:creationId xmlns:a16="http://schemas.microsoft.com/office/drawing/2014/main" id="{3C215FD5-6880-479F-93A0-C124D90B7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1" name="AutoShape 25">
                <a:extLst>
                  <a:ext uri="{FF2B5EF4-FFF2-40B4-BE49-F238E27FC236}">
                    <a16:creationId xmlns:a16="http://schemas.microsoft.com/office/drawing/2014/main" id="{D4034F5A-A97F-42DD-9B7F-E9D70F8E2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4"/>
                <a:ext cx="365125" cy="365124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2" name="AutoShape 26">
                <a:extLst>
                  <a:ext uri="{FF2B5EF4-FFF2-40B4-BE49-F238E27FC236}">
                    <a16:creationId xmlns:a16="http://schemas.microsoft.com/office/drawing/2014/main" id="{36F524AC-D836-4699-9D78-82D288A7B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3" name="AutoShape 26">
                <a:extLst>
                  <a:ext uri="{FF2B5EF4-FFF2-40B4-BE49-F238E27FC236}">
                    <a16:creationId xmlns:a16="http://schemas.microsoft.com/office/drawing/2014/main" id="{4E5367A5-B681-4156-B5B7-265895313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30C5C628-A16D-4F02-812D-7350EAE6B9E5}"/>
              </a:ext>
            </a:extLst>
          </p:cNvPr>
          <p:cNvGrpSpPr>
            <a:grpSpLocks/>
          </p:cNvGrpSpPr>
          <p:nvPr/>
        </p:nvGrpSpPr>
        <p:grpSpPr bwMode="auto">
          <a:xfrm>
            <a:off x="1515666" y="1992854"/>
            <a:ext cx="2736056" cy="991790"/>
            <a:chOff x="6448438" y="3711622"/>
            <a:chExt cx="3648556" cy="1322288"/>
          </a:xfrm>
        </p:grpSpPr>
        <p:sp>
          <p:nvSpPr>
            <p:cNvPr id="585" name="AutoShape 18">
              <a:extLst>
                <a:ext uri="{FF2B5EF4-FFF2-40B4-BE49-F238E27FC236}">
                  <a16:creationId xmlns:a16="http://schemas.microsoft.com/office/drawing/2014/main" id="{E017E23F-8442-4859-A8F2-9F0EA15A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86" name="AutoShape 19">
              <a:extLst>
                <a:ext uri="{FF2B5EF4-FFF2-40B4-BE49-F238E27FC236}">
                  <a16:creationId xmlns:a16="http://schemas.microsoft.com/office/drawing/2014/main" id="{577E779E-D014-4E0F-9A9A-4150830C0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87" name="AutoShape 20">
              <a:extLst>
                <a:ext uri="{FF2B5EF4-FFF2-40B4-BE49-F238E27FC236}">
                  <a16:creationId xmlns:a16="http://schemas.microsoft.com/office/drawing/2014/main" id="{2298534D-C1E4-498F-BF14-B8A2BB631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88" name="AutoShape 21">
              <a:extLst>
                <a:ext uri="{FF2B5EF4-FFF2-40B4-BE49-F238E27FC236}">
                  <a16:creationId xmlns:a16="http://schemas.microsoft.com/office/drawing/2014/main" id="{9CB5F809-F91D-46D1-9A6F-73A3839DE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89" name="AutoShape 22">
              <a:extLst>
                <a:ext uri="{FF2B5EF4-FFF2-40B4-BE49-F238E27FC236}">
                  <a16:creationId xmlns:a16="http://schemas.microsoft.com/office/drawing/2014/main" id="{222B4A22-A718-4663-93D7-E8ADC58D2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90" name="AutoShape 23">
              <a:extLst>
                <a:ext uri="{FF2B5EF4-FFF2-40B4-BE49-F238E27FC236}">
                  <a16:creationId xmlns:a16="http://schemas.microsoft.com/office/drawing/2014/main" id="{566620FB-F4B7-44D9-B6E4-6C9C558C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91" name="AutoShape 24">
              <a:extLst>
                <a:ext uri="{FF2B5EF4-FFF2-40B4-BE49-F238E27FC236}">
                  <a16:creationId xmlns:a16="http://schemas.microsoft.com/office/drawing/2014/main" id="{4B2F854D-D096-47E8-A184-FF8E2D43E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92" name="AutoShape 25">
              <a:extLst>
                <a:ext uri="{FF2B5EF4-FFF2-40B4-BE49-F238E27FC236}">
                  <a16:creationId xmlns:a16="http://schemas.microsoft.com/office/drawing/2014/main" id="{CCF96176-1AC8-4F1F-AE8A-016F70B3A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93" name="AutoShape 26">
              <a:extLst>
                <a:ext uri="{FF2B5EF4-FFF2-40B4-BE49-F238E27FC236}">
                  <a16:creationId xmlns:a16="http://schemas.microsoft.com/office/drawing/2014/main" id="{238C1C2B-24BF-4445-BE81-A37531A7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94" name="AutoShape 26">
              <a:extLst>
                <a:ext uri="{FF2B5EF4-FFF2-40B4-BE49-F238E27FC236}">
                  <a16:creationId xmlns:a16="http://schemas.microsoft.com/office/drawing/2014/main" id="{5DCFB55C-FBBF-43FF-9E8E-1509D8B2A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595" name="Group 690">
              <a:extLst>
                <a:ext uri="{FF2B5EF4-FFF2-40B4-BE49-F238E27FC236}">
                  <a16:creationId xmlns:a16="http://schemas.microsoft.com/office/drawing/2014/main" id="{0774E1C2-C75E-4629-AC27-5C00C5DE6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684" name="AutoShape 18">
                <a:extLst>
                  <a:ext uri="{FF2B5EF4-FFF2-40B4-BE49-F238E27FC236}">
                    <a16:creationId xmlns:a16="http://schemas.microsoft.com/office/drawing/2014/main" id="{E02FA41F-EA2B-4440-870B-AA277AD1E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5" name="AutoShape 19">
                <a:extLst>
                  <a:ext uri="{FF2B5EF4-FFF2-40B4-BE49-F238E27FC236}">
                    <a16:creationId xmlns:a16="http://schemas.microsoft.com/office/drawing/2014/main" id="{B8DBC74A-48C2-4AFD-9686-15C2BF646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6" name="AutoShape 20">
                <a:extLst>
                  <a:ext uri="{FF2B5EF4-FFF2-40B4-BE49-F238E27FC236}">
                    <a16:creationId xmlns:a16="http://schemas.microsoft.com/office/drawing/2014/main" id="{DF425377-D3BF-4735-8167-62A439017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7" name="AutoShape 21">
                <a:extLst>
                  <a:ext uri="{FF2B5EF4-FFF2-40B4-BE49-F238E27FC236}">
                    <a16:creationId xmlns:a16="http://schemas.microsoft.com/office/drawing/2014/main" id="{72328832-6B93-4A2E-B2C3-F0DB8F49F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8" name="AutoShape 22">
                <a:extLst>
                  <a:ext uri="{FF2B5EF4-FFF2-40B4-BE49-F238E27FC236}">
                    <a16:creationId xmlns:a16="http://schemas.microsoft.com/office/drawing/2014/main" id="{91EFFCB0-FE0D-405C-89D7-3D7395705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9" name="AutoShape 23">
                <a:extLst>
                  <a:ext uri="{FF2B5EF4-FFF2-40B4-BE49-F238E27FC236}">
                    <a16:creationId xmlns:a16="http://schemas.microsoft.com/office/drawing/2014/main" id="{C7FD9A16-3BDD-4802-96C4-FE015D2C5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90" name="AutoShape 24">
                <a:extLst>
                  <a:ext uri="{FF2B5EF4-FFF2-40B4-BE49-F238E27FC236}">
                    <a16:creationId xmlns:a16="http://schemas.microsoft.com/office/drawing/2014/main" id="{2620FA24-7093-427E-A87D-FC7687157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91" name="AutoShape 25">
                <a:extLst>
                  <a:ext uri="{FF2B5EF4-FFF2-40B4-BE49-F238E27FC236}">
                    <a16:creationId xmlns:a16="http://schemas.microsoft.com/office/drawing/2014/main" id="{303B57E8-7BC2-409F-AD51-C7E9E2F6E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92" name="AutoShape 26">
                <a:extLst>
                  <a:ext uri="{FF2B5EF4-FFF2-40B4-BE49-F238E27FC236}">
                    <a16:creationId xmlns:a16="http://schemas.microsoft.com/office/drawing/2014/main" id="{E6493404-97FD-4C69-9F82-493D7F1F7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93" name="AutoShape 26">
                <a:extLst>
                  <a:ext uri="{FF2B5EF4-FFF2-40B4-BE49-F238E27FC236}">
                    <a16:creationId xmlns:a16="http://schemas.microsoft.com/office/drawing/2014/main" id="{4DD0A20A-A6FD-4D11-B411-C3E05880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596" name="Group 691">
              <a:extLst>
                <a:ext uri="{FF2B5EF4-FFF2-40B4-BE49-F238E27FC236}">
                  <a16:creationId xmlns:a16="http://schemas.microsoft.com/office/drawing/2014/main" id="{F424D9BF-3C8C-47D2-9B08-7BC6F86EF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674" name="AutoShape 18">
                <a:extLst>
                  <a:ext uri="{FF2B5EF4-FFF2-40B4-BE49-F238E27FC236}">
                    <a16:creationId xmlns:a16="http://schemas.microsoft.com/office/drawing/2014/main" id="{2AD4823B-C474-4D57-9BAD-117F12A46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5" name="AutoShape 19">
                <a:extLst>
                  <a:ext uri="{FF2B5EF4-FFF2-40B4-BE49-F238E27FC236}">
                    <a16:creationId xmlns:a16="http://schemas.microsoft.com/office/drawing/2014/main" id="{CE095C6D-2EA6-429B-8BD4-441C15225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6" name="AutoShape 20">
                <a:extLst>
                  <a:ext uri="{FF2B5EF4-FFF2-40B4-BE49-F238E27FC236}">
                    <a16:creationId xmlns:a16="http://schemas.microsoft.com/office/drawing/2014/main" id="{0E286C34-8F2A-4824-A497-1128F9B2A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7" name="AutoShape 21">
                <a:extLst>
                  <a:ext uri="{FF2B5EF4-FFF2-40B4-BE49-F238E27FC236}">
                    <a16:creationId xmlns:a16="http://schemas.microsoft.com/office/drawing/2014/main" id="{DCB6B1FB-A9D6-472D-8E48-5040123BE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8" name="AutoShape 22">
                <a:extLst>
                  <a:ext uri="{FF2B5EF4-FFF2-40B4-BE49-F238E27FC236}">
                    <a16:creationId xmlns:a16="http://schemas.microsoft.com/office/drawing/2014/main" id="{6F89784A-20B5-435D-9E4A-DF1B57333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9" name="AutoShape 23">
                <a:extLst>
                  <a:ext uri="{FF2B5EF4-FFF2-40B4-BE49-F238E27FC236}">
                    <a16:creationId xmlns:a16="http://schemas.microsoft.com/office/drawing/2014/main" id="{8BD449C0-82C4-45F1-954B-87ED6DC94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0" name="AutoShape 24">
                <a:extLst>
                  <a:ext uri="{FF2B5EF4-FFF2-40B4-BE49-F238E27FC236}">
                    <a16:creationId xmlns:a16="http://schemas.microsoft.com/office/drawing/2014/main" id="{3546E5F7-0C21-4EAF-AE4B-BA58BA94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1" name="AutoShape 25">
                <a:extLst>
                  <a:ext uri="{FF2B5EF4-FFF2-40B4-BE49-F238E27FC236}">
                    <a16:creationId xmlns:a16="http://schemas.microsoft.com/office/drawing/2014/main" id="{210D1D71-8615-429F-BB30-97D152C7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2" name="AutoShape 26">
                <a:extLst>
                  <a:ext uri="{FF2B5EF4-FFF2-40B4-BE49-F238E27FC236}">
                    <a16:creationId xmlns:a16="http://schemas.microsoft.com/office/drawing/2014/main" id="{DAE46933-99BB-4B09-A616-BF90AE93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3" name="AutoShape 26">
                <a:extLst>
                  <a:ext uri="{FF2B5EF4-FFF2-40B4-BE49-F238E27FC236}">
                    <a16:creationId xmlns:a16="http://schemas.microsoft.com/office/drawing/2014/main" id="{ADB830B0-63C4-4200-9007-243F80CB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597" name="Group 692">
              <a:extLst>
                <a:ext uri="{FF2B5EF4-FFF2-40B4-BE49-F238E27FC236}">
                  <a16:creationId xmlns:a16="http://schemas.microsoft.com/office/drawing/2014/main" id="{16B10C83-8B97-4C68-BB20-BA2BE1F0CC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664" name="AutoShape 18">
                <a:extLst>
                  <a:ext uri="{FF2B5EF4-FFF2-40B4-BE49-F238E27FC236}">
                    <a16:creationId xmlns:a16="http://schemas.microsoft.com/office/drawing/2014/main" id="{0BB1D0A7-3677-45C5-978F-EC0236BC6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5" name="AutoShape 19">
                <a:extLst>
                  <a:ext uri="{FF2B5EF4-FFF2-40B4-BE49-F238E27FC236}">
                    <a16:creationId xmlns:a16="http://schemas.microsoft.com/office/drawing/2014/main" id="{5B49B618-65C1-4D11-891F-7A9E81AFB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6" name="AutoShape 20">
                <a:extLst>
                  <a:ext uri="{FF2B5EF4-FFF2-40B4-BE49-F238E27FC236}">
                    <a16:creationId xmlns:a16="http://schemas.microsoft.com/office/drawing/2014/main" id="{B45ED2EF-C81A-462D-B60C-865F5FC40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7" name="AutoShape 21">
                <a:extLst>
                  <a:ext uri="{FF2B5EF4-FFF2-40B4-BE49-F238E27FC236}">
                    <a16:creationId xmlns:a16="http://schemas.microsoft.com/office/drawing/2014/main" id="{6FA06D3C-2D08-4038-969E-0AAEBCB5F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8" name="AutoShape 22">
                <a:extLst>
                  <a:ext uri="{FF2B5EF4-FFF2-40B4-BE49-F238E27FC236}">
                    <a16:creationId xmlns:a16="http://schemas.microsoft.com/office/drawing/2014/main" id="{2E96E4BF-4FA5-49C8-86A7-948827073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9" name="AutoShape 23">
                <a:extLst>
                  <a:ext uri="{FF2B5EF4-FFF2-40B4-BE49-F238E27FC236}">
                    <a16:creationId xmlns:a16="http://schemas.microsoft.com/office/drawing/2014/main" id="{B67C339C-EC61-404D-A36E-DD1F4B830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0" name="AutoShape 24">
                <a:extLst>
                  <a:ext uri="{FF2B5EF4-FFF2-40B4-BE49-F238E27FC236}">
                    <a16:creationId xmlns:a16="http://schemas.microsoft.com/office/drawing/2014/main" id="{B499CF64-E156-49AE-B49A-A7D4B7378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1" name="AutoShape 25">
                <a:extLst>
                  <a:ext uri="{FF2B5EF4-FFF2-40B4-BE49-F238E27FC236}">
                    <a16:creationId xmlns:a16="http://schemas.microsoft.com/office/drawing/2014/main" id="{9F9BD921-355A-40D6-A675-CF0CD9535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2" name="AutoShape 26">
                <a:extLst>
                  <a:ext uri="{FF2B5EF4-FFF2-40B4-BE49-F238E27FC236}">
                    <a16:creationId xmlns:a16="http://schemas.microsoft.com/office/drawing/2014/main" id="{7807B921-62EC-46B7-A899-16AC802C3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3" name="AutoShape 26">
                <a:extLst>
                  <a:ext uri="{FF2B5EF4-FFF2-40B4-BE49-F238E27FC236}">
                    <a16:creationId xmlns:a16="http://schemas.microsoft.com/office/drawing/2014/main" id="{D90E40D4-9260-4641-8D0F-E6BA77734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598" name="Group 693">
              <a:extLst>
                <a:ext uri="{FF2B5EF4-FFF2-40B4-BE49-F238E27FC236}">
                  <a16:creationId xmlns:a16="http://schemas.microsoft.com/office/drawing/2014/main" id="{01FF2C2B-F648-4E60-A210-CB3CB1E7B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654" name="AutoShape 18">
                <a:extLst>
                  <a:ext uri="{FF2B5EF4-FFF2-40B4-BE49-F238E27FC236}">
                    <a16:creationId xmlns:a16="http://schemas.microsoft.com/office/drawing/2014/main" id="{A3D5FCD6-6956-4483-BFE4-DC0B4AAB7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5" name="AutoShape 19">
                <a:extLst>
                  <a:ext uri="{FF2B5EF4-FFF2-40B4-BE49-F238E27FC236}">
                    <a16:creationId xmlns:a16="http://schemas.microsoft.com/office/drawing/2014/main" id="{FD43AE1C-4A22-48E8-B954-DD654195B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6" name="AutoShape 20">
                <a:extLst>
                  <a:ext uri="{FF2B5EF4-FFF2-40B4-BE49-F238E27FC236}">
                    <a16:creationId xmlns:a16="http://schemas.microsoft.com/office/drawing/2014/main" id="{B40F1222-2BFE-4BDF-B0C1-79BC638E4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7" name="AutoShape 21">
                <a:extLst>
                  <a:ext uri="{FF2B5EF4-FFF2-40B4-BE49-F238E27FC236}">
                    <a16:creationId xmlns:a16="http://schemas.microsoft.com/office/drawing/2014/main" id="{35297CD3-8F44-48F7-8FFD-7ED6647F7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8" name="AutoShape 22">
                <a:extLst>
                  <a:ext uri="{FF2B5EF4-FFF2-40B4-BE49-F238E27FC236}">
                    <a16:creationId xmlns:a16="http://schemas.microsoft.com/office/drawing/2014/main" id="{9A10A200-957F-49CE-91F2-77527222C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9" name="AutoShape 23">
                <a:extLst>
                  <a:ext uri="{FF2B5EF4-FFF2-40B4-BE49-F238E27FC236}">
                    <a16:creationId xmlns:a16="http://schemas.microsoft.com/office/drawing/2014/main" id="{98CB052A-E8A8-4E70-A57F-7E6133B11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0" name="AutoShape 24">
                <a:extLst>
                  <a:ext uri="{FF2B5EF4-FFF2-40B4-BE49-F238E27FC236}">
                    <a16:creationId xmlns:a16="http://schemas.microsoft.com/office/drawing/2014/main" id="{6F134C5D-9F69-4F57-A216-223E93D4D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1" name="AutoShape 25">
                <a:extLst>
                  <a:ext uri="{FF2B5EF4-FFF2-40B4-BE49-F238E27FC236}">
                    <a16:creationId xmlns:a16="http://schemas.microsoft.com/office/drawing/2014/main" id="{D3BD2505-B921-45E0-8489-8F52B5F5F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2" name="AutoShape 26">
                <a:extLst>
                  <a:ext uri="{FF2B5EF4-FFF2-40B4-BE49-F238E27FC236}">
                    <a16:creationId xmlns:a16="http://schemas.microsoft.com/office/drawing/2014/main" id="{E5384886-55D6-41CB-8C23-0619BC599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3" name="AutoShape 26">
                <a:extLst>
                  <a:ext uri="{FF2B5EF4-FFF2-40B4-BE49-F238E27FC236}">
                    <a16:creationId xmlns:a16="http://schemas.microsoft.com/office/drawing/2014/main" id="{AE2E60DB-7F13-4796-8EDE-37216C928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599" name="Group 694">
              <a:extLst>
                <a:ext uri="{FF2B5EF4-FFF2-40B4-BE49-F238E27FC236}">
                  <a16:creationId xmlns:a16="http://schemas.microsoft.com/office/drawing/2014/main" id="{EC1FA529-28B6-4FC5-8FFF-C4F60EAB07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644" name="AutoShape 18">
                <a:extLst>
                  <a:ext uri="{FF2B5EF4-FFF2-40B4-BE49-F238E27FC236}">
                    <a16:creationId xmlns:a16="http://schemas.microsoft.com/office/drawing/2014/main" id="{A1793490-DC95-4222-BC06-01B465288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5" name="AutoShape 19">
                <a:extLst>
                  <a:ext uri="{FF2B5EF4-FFF2-40B4-BE49-F238E27FC236}">
                    <a16:creationId xmlns:a16="http://schemas.microsoft.com/office/drawing/2014/main" id="{C1B60532-2557-472F-8007-61A40825C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6" name="AutoShape 20">
                <a:extLst>
                  <a:ext uri="{FF2B5EF4-FFF2-40B4-BE49-F238E27FC236}">
                    <a16:creationId xmlns:a16="http://schemas.microsoft.com/office/drawing/2014/main" id="{F27BD1A6-202E-4F2B-A9A8-DCB30974E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7" name="AutoShape 21">
                <a:extLst>
                  <a:ext uri="{FF2B5EF4-FFF2-40B4-BE49-F238E27FC236}">
                    <a16:creationId xmlns:a16="http://schemas.microsoft.com/office/drawing/2014/main" id="{4982F3EE-14C7-4FB2-BD57-FDF5011AD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8" name="AutoShape 22">
                <a:extLst>
                  <a:ext uri="{FF2B5EF4-FFF2-40B4-BE49-F238E27FC236}">
                    <a16:creationId xmlns:a16="http://schemas.microsoft.com/office/drawing/2014/main" id="{C3DB3DCF-CEFE-47BE-8110-F002414B4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9" name="AutoShape 23">
                <a:extLst>
                  <a:ext uri="{FF2B5EF4-FFF2-40B4-BE49-F238E27FC236}">
                    <a16:creationId xmlns:a16="http://schemas.microsoft.com/office/drawing/2014/main" id="{ACAD5363-4154-4822-B510-5FC59D538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0" name="AutoShape 24">
                <a:extLst>
                  <a:ext uri="{FF2B5EF4-FFF2-40B4-BE49-F238E27FC236}">
                    <a16:creationId xmlns:a16="http://schemas.microsoft.com/office/drawing/2014/main" id="{1E9BAA15-E9BC-491E-BE11-C6893BBA7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1" name="AutoShape 25">
                <a:extLst>
                  <a:ext uri="{FF2B5EF4-FFF2-40B4-BE49-F238E27FC236}">
                    <a16:creationId xmlns:a16="http://schemas.microsoft.com/office/drawing/2014/main" id="{12FA1A29-8AE3-47D0-833E-566E18A13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2" name="AutoShape 26">
                <a:extLst>
                  <a:ext uri="{FF2B5EF4-FFF2-40B4-BE49-F238E27FC236}">
                    <a16:creationId xmlns:a16="http://schemas.microsoft.com/office/drawing/2014/main" id="{C1A3B1DF-AA54-4DA5-8F47-23CC5334D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3" name="AutoShape 26">
                <a:extLst>
                  <a:ext uri="{FF2B5EF4-FFF2-40B4-BE49-F238E27FC236}">
                    <a16:creationId xmlns:a16="http://schemas.microsoft.com/office/drawing/2014/main" id="{70B0EF28-A5AD-4FEB-9D04-079C8A8A7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600" name="Group 695">
              <a:extLst>
                <a:ext uri="{FF2B5EF4-FFF2-40B4-BE49-F238E27FC236}">
                  <a16:creationId xmlns:a16="http://schemas.microsoft.com/office/drawing/2014/main" id="{19EB61A8-6D7C-4F4D-8415-EA443CA2B6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634" name="AutoShape 18">
                <a:extLst>
                  <a:ext uri="{FF2B5EF4-FFF2-40B4-BE49-F238E27FC236}">
                    <a16:creationId xmlns:a16="http://schemas.microsoft.com/office/drawing/2014/main" id="{11B209FE-5D27-4B13-B6DD-B573FCA4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5" name="AutoShape 19">
                <a:extLst>
                  <a:ext uri="{FF2B5EF4-FFF2-40B4-BE49-F238E27FC236}">
                    <a16:creationId xmlns:a16="http://schemas.microsoft.com/office/drawing/2014/main" id="{FE2466AC-1991-4C45-BC43-BF45761C6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6" name="AutoShape 20">
                <a:extLst>
                  <a:ext uri="{FF2B5EF4-FFF2-40B4-BE49-F238E27FC236}">
                    <a16:creationId xmlns:a16="http://schemas.microsoft.com/office/drawing/2014/main" id="{3584184C-17D8-4791-A03B-01889E14E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7" name="AutoShape 21">
                <a:extLst>
                  <a:ext uri="{FF2B5EF4-FFF2-40B4-BE49-F238E27FC236}">
                    <a16:creationId xmlns:a16="http://schemas.microsoft.com/office/drawing/2014/main" id="{DCA6A464-5276-4BB6-837D-CAAED155E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8" name="AutoShape 22">
                <a:extLst>
                  <a:ext uri="{FF2B5EF4-FFF2-40B4-BE49-F238E27FC236}">
                    <a16:creationId xmlns:a16="http://schemas.microsoft.com/office/drawing/2014/main" id="{4A8BB65A-5F61-4778-B5FF-6FC11E7BE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9" name="AutoShape 23">
                <a:extLst>
                  <a:ext uri="{FF2B5EF4-FFF2-40B4-BE49-F238E27FC236}">
                    <a16:creationId xmlns:a16="http://schemas.microsoft.com/office/drawing/2014/main" id="{8D77A1C6-284D-488A-8C41-EB051340E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0" name="AutoShape 24">
                <a:extLst>
                  <a:ext uri="{FF2B5EF4-FFF2-40B4-BE49-F238E27FC236}">
                    <a16:creationId xmlns:a16="http://schemas.microsoft.com/office/drawing/2014/main" id="{81849556-EA51-402A-8544-5DDD71AA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1" name="AutoShape 25">
                <a:extLst>
                  <a:ext uri="{FF2B5EF4-FFF2-40B4-BE49-F238E27FC236}">
                    <a16:creationId xmlns:a16="http://schemas.microsoft.com/office/drawing/2014/main" id="{03A9409E-80CF-4960-A0EC-01C2A867F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2" name="AutoShape 26">
                <a:extLst>
                  <a:ext uri="{FF2B5EF4-FFF2-40B4-BE49-F238E27FC236}">
                    <a16:creationId xmlns:a16="http://schemas.microsoft.com/office/drawing/2014/main" id="{E86BB488-8BEE-4288-A35F-D74D7CDC2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3" name="AutoShape 26">
                <a:extLst>
                  <a:ext uri="{FF2B5EF4-FFF2-40B4-BE49-F238E27FC236}">
                    <a16:creationId xmlns:a16="http://schemas.microsoft.com/office/drawing/2014/main" id="{7341E531-264B-4A5E-85AE-1BDC6F4E1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601" name="Group 696">
              <a:extLst>
                <a:ext uri="{FF2B5EF4-FFF2-40B4-BE49-F238E27FC236}">
                  <a16:creationId xmlns:a16="http://schemas.microsoft.com/office/drawing/2014/main" id="{1A3B611D-405F-48B2-935E-955FEA465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624" name="AutoShape 18">
                <a:extLst>
                  <a:ext uri="{FF2B5EF4-FFF2-40B4-BE49-F238E27FC236}">
                    <a16:creationId xmlns:a16="http://schemas.microsoft.com/office/drawing/2014/main" id="{64FEBCDE-94F2-461B-8027-B4D8F1963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5" name="AutoShape 19">
                <a:extLst>
                  <a:ext uri="{FF2B5EF4-FFF2-40B4-BE49-F238E27FC236}">
                    <a16:creationId xmlns:a16="http://schemas.microsoft.com/office/drawing/2014/main" id="{45FF935C-1FBB-4213-B9B2-729BC13D6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6" name="AutoShape 20">
                <a:extLst>
                  <a:ext uri="{FF2B5EF4-FFF2-40B4-BE49-F238E27FC236}">
                    <a16:creationId xmlns:a16="http://schemas.microsoft.com/office/drawing/2014/main" id="{DC30F290-6169-4937-B566-467515A45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7" name="AutoShape 21">
                <a:extLst>
                  <a:ext uri="{FF2B5EF4-FFF2-40B4-BE49-F238E27FC236}">
                    <a16:creationId xmlns:a16="http://schemas.microsoft.com/office/drawing/2014/main" id="{501F1153-0384-47BB-9765-643755B49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8" name="AutoShape 22">
                <a:extLst>
                  <a:ext uri="{FF2B5EF4-FFF2-40B4-BE49-F238E27FC236}">
                    <a16:creationId xmlns:a16="http://schemas.microsoft.com/office/drawing/2014/main" id="{997351CB-7B98-4156-8659-B3FEFF4F2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9" name="AutoShape 23">
                <a:extLst>
                  <a:ext uri="{FF2B5EF4-FFF2-40B4-BE49-F238E27FC236}">
                    <a16:creationId xmlns:a16="http://schemas.microsoft.com/office/drawing/2014/main" id="{66BBE57A-EDBF-4040-9AAB-5D35E12E1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0" name="AutoShape 24">
                <a:extLst>
                  <a:ext uri="{FF2B5EF4-FFF2-40B4-BE49-F238E27FC236}">
                    <a16:creationId xmlns:a16="http://schemas.microsoft.com/office/drawing/2014/main" id="{CE902B62-B0DC-4556-BD7C-2DE17E607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1" name="AutoShape 25">
                <a:extLst>
                  <a:ext uri="{FF2B5EF4-FFF2-40B4-BE49-F238E27FC236}">
                    <a16:creationId xmlns:a16="http://schemas.microsoft.com/office/drawing/2014/main" id="{F0E026A0-6356-4A1F-89CD-93C55F356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2" name="AutoShape 26">
                <a:extLst>
                  <a:ext uri="{FF2B5EF4-FFF2-40B4-BE49-F238E27FC236}">
                    <a16:creationId xmlns:a16="http://schemas.microsoft.com/office/drawing/2014/main" id="{56C79905-F0AE-4105-8465-33B3B0C68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33" name="AutoShape 26">
                <a:extLst>
                  <a:ext uri="{FF2B5EF4-FFF2-40B4-BE49-F238E27FC236}">
                    <a16:creationId xmlns:a16="http://schemas.microsoft.com/office/drawing/2014/main" id="{6ECB70CA-83F4-4FAF-84B2-6E1E427DD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602" name="Group 697">
              <a:extLst>
                <a:ext uri="{FF2B5EF4-FFF2-40B4-BE49-F238E27FC236}">
                  <a16:creationId xmlns:a16="http://schemas.microsoft.com/office/drawing/2014/main" id="{AE7141DA-50FF-456F-A79D-4CD876984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614" name="AutoShape 18">
                <a:extLst>
                  <a:ext uri="{FF2B5EF4-FFF2-40B4-BE49-F238E27FC236}">
                    <a16:creationId xmlns:a16="http://schemas.microsoft.com/office/drawing/2014/main" id="{BD9B3697-961C-4D25-9476-B10928285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5" name="AutoShape 19">
                <a:extLst>
                  <a:ext uri="{FF2B5EF4-FFF2-40B4-BE49-F238E27FC236}">
                    <a16:creationId xmlns:a16="http://schemas.microsoft.com/office/drawing/2014/main" id="{70F6C65C-2BD9-4E74-A5B9-F7431DE77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6" name="AutoShape 20">
                <a:extLst>
                  <a:ext uri="{FF2B5EF4-FFF2-40B4-BE49-F238E27FC236}">
                    <a16:creationId xmlns:a16="http://schemas.microsoft.com/office/drawing/2014/main" id="{270ED751-7ED8-4AEE-BC10-E9A387DD6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7" name="AutoShape 21">
                <a:extLst>
                  <a:ext uri="{FF2B5EF4-FFF2-40B4-BE49-F238E27FC236}">
                    <a16:creationId xmlns:a16="http://schemas.microsoft.com/office/drawing/2014/main" id="{D20EF771-9F97-4527-8675-471D0174B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8" name="AutoShape 22">
                <a:extLst>
                  <a:ext uri="{FF2B5EF4-FFF2-40B4-BE49-F238E27FC236}">
                    <a16:creationId xmlns:a16="http://schemas.microsoft.com/office/drawing/2014/main" id="{4E706B67-4365-4F79-9460-463055F8D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9" name="AutoShape 23">
                <a:extLst>
                  <a:ext uri="{FF2B5EF4-FFF2-40B4-BE49-F238E27FC236}">
                    <a16:creationId xmlns:a16="http://schemas.microsoft.com/office/drawing/2014/main" id="{DFF50A64-E9D9-4E72-8DE4-9D56F2BE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0" name="AutoShape 24">
                <a:extLst>
                  <a:ext uri="{FF2B5EF4-FFF2-40B4-BE49-F238E27FC236}">
                    <a16:creationId xmlns:a16="http://schemas.microsoft.com/office/drawing/2014/main" id="{E254223F-E85B-4AFC-8F1E-3C772849D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1" name="AutoShape 25">
                <a:extLst>
                  <a:ext uri="{FF2B5EF4-FFF2-40B4-BE49-F238E27FC236}">
                    <a16:creationId xmlns:a16="http://schemas.microsoft.com/office/drawing/2014/main" id="{A9DC5872-3C28-4A4A-B2CF-0410FF842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2" name="AutoShape 26">
                <a:extLst>
                  <a:ext uri="{FF2B5EF4-FFF2-40B4-BE49-F238E27FC236}">
                    <a16:creationId xmlns:a16="http://schemas.microsoft.com/office/drawing/2014/main" id="{499234DA-A52B-423C-896C-9E55FD1BB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3" name="AutoShape 26">
                <a:extLst>
                  <a:ext uri="{FF2B5EF4-FFF2-40B4-BE49-F238E27FC236}">
                    <a16:creationId xmlns:a16="http://schemas.microsoft.com/office/drawing/2014/main" id="{9EE763EA-AC3D-467D-8F59-1B6889E6C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603" name="Group 698">
              <a:extLst>
                <a:ext uri="{FF2B5EF4-FFF2-40B4-BE49-F238E27FC236}">
                  <a16:creationId xmlns:a16="http://schemas.microsoft.com/office/drawing/2014/main" id="{833B35C1-8B6B-4CA2-8608-78A660E56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604" name="AutoShape 18">
                <a:extLst>
                  <a:ext uri="{FF2B5EF4-FFF2-40B4-BE49-F238E27FC236}">
                    <a16:creationId xmlns:a16="http://schemas.microsoft.com/office/drawing/2014/main" id="{395652EB-31E8-4420-958B-87B3354C8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5" name="AutoShape 19">
                <a:extLst>
                  <a:ext uri="{FF2B5EF4-FFF2-40B4-BE49-F238E27FC236}">
                    <a16:creationId xmlns:a16="http://schemas.microsoft.com/office/drawing/2014/main" id="{5B2DDAC8-3996-4154-AC20-F2C3F053E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6" name="AutoShape 20">
                <a:extLst>
                  <a:ext uri="{FF2B5EF4-FFF2-40B4-BE49-F238E27FC236}">
                    <a16:creationId xmlns:a16="http://schemas.microsoft.com/office/drawing/2014/main" id="{132BAD5F-58FC-4FDF-8279-31FD0C04D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7" name="AutoShape 21">
                <a:extLst>
                  <a:ext uri="{FF2B5EF4-FFF2-40B4-BE49-F238E27FC236}">
                    <a16:creationId xmlns:a16="http://schemas.microsoft.com/office/drawing/2014/main" id="{5439ED30-CA7A-4309-B2EE-D9E0761CB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8" name="AutoShape 22">
                <a:extLst>
                  <a:ext uri="{FF2B5EF4-FFF2-40B4-BE49-F238E27FC236}">
                    <a16:creationId xmlns:a16="http://schemas.microsoft.com/office/drawing/2014/main" id="{2EB84E02-A7A5-41AF-8FAB-1A61EE5D8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9" name="AutoShape 23">
                <a:extLst>
                  <a:ext uri="{FF2B5EF4-FFF2-40B4-BE49-F238E27FC236}">
                    <a16:creationId xmlns:a16="http://schemas.microsoft.com/office/drawing/2014/main" id="{12FC1077-5674-4ECE-AB73-1FD0EFB98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0" name="AutoShape 24">
                <a:extLst>
                  <a:ext uri="{FF2B5EF4-FFF2-40B4-BE49-F238E27FC236}">
                    <a16:creationId xmlns:a16="http://schemas.microsoft.com/office/drawing/2014/main" id="{DA68F9F3-4FC9-4A73-82C0-C6D96B440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1" name="AutoShape 25">
                <a:extLst>
                  <a:ext uri="{FF2B5EF4-FFF2-40B4-BE49-F238E27FC236}">
                    <a16:creationId xmlns:a16="http://schemas.microsoft.com/office/drawing/2014/main" id="{CC43B600-3512-49B0-9802-814D7A9D0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2" name="AutoShape 26">
                <a:extLst>
                  <a:ext uri="{FF2B5EF4-FFF2-40B4-BE49-F238E27FC236}">
                    <a16:creationId xmlns:a16="http://schemas.microsoft.com/office/drawing/2014/main" id="{884B212D-0400-4C56-A86F-5E9D799A7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3" name="AutoShape 26">
                <a:extLst>
                  <a:ext uri="{FF2B5EF4-FFF2-40B4-BE49-F238E27FC236}">
                    <a16:creationId xmlns:a16="http://schemas.microsoft.com/office/drawing/2014/main" id="{F9CE7796-3138-44A0-BE39-25A3F535C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694" name="Group 693">
            <a:extLst>
              <a:ext uri="{FF2B5EF4-FFF2-40B4-BE49-F238E27FC236}">
                <a16:creationId xmlns:a16="http://schemas.microsoft.com/office/drawing/2014/main" id="{B1AFE6DD-1500-47C5-AE53-8152CEA8505D}"/>
              </a:ext>
            </a:extLst>
          </p:cNvPr>
          <p:cNvGrpSpPr>
            <a:grpSpLocks/>
          </p:cNvGrpSpPr>
          <p:nvPr/>
        </p:nvGrpSpPr>
        <p:grpSpPr bwMode="auto">
          <a:xfrm>
            <a:off x="1516856" y="1799973"/>
            <a:ext cx="2736056" cy="991790"/>
            <a:chOff x="6448438" y="3711622"/>
            <a:chExt cx="3648556" cy="1322288"/>
          </a:xfrm>
        </p:grpSpPr>
        <p:sp>
          <p:nvSpPr>
            <p:cNvPr id="695" name="AutoShape 18">
              <a:extLst>
                <a:ext uri="{FF2B5EF4-FFF2-40B4-BE49-F238E27FC236}">
                  <a16:creationId xmlns:a16="http://schemas.microsoft.com/office/drawing/2014/main" id="{5998C411-A170-4E59-8D76-885C8728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96" name="AutoShape 19">
              <a:extLst>
                <a:ext uri="{FF2B5EF4-FFF2-40B4-BE49-F238E27FC236}">
                  <a16:creationId xmlns:a16="http://schemas.microsoft.com/office/drawing/2014/main" id="{3C93FFBE-F2B8-401D-94DA-7F4ED6B95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97" name="AutoShape 20">
              <a:extLst>
                <a:ext uri="{FF2B5EF4-FFF2-40B4-BE49-F238E27FC236}">
                  <a16:creationId xmlns:a16="http://schemas.microsoft.com/office/drawing/2014/main" id="{56C36504-F31F-46EE-8693-E80153E15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98" name="AutoShape 21">
              <a:extLst>
                <a:ext uri="{FF2B5EF4-FFF2-40B4-BE49-F238E27FC236}">
                  <a16:creationId xmlns:a16="http://schemas.microsoft.com/office/drawing/2014/main" id="{12215771-FF25-4C7E-B8CC-BF52EFAB4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99" name="AutoShape 22">
              <a:extLst>
                <a:ext uri="{FF2B5EF4-FFF2-40B4-BE49-F238E27FC236}">
                  <a16:creationId xmlns:a16="http://schemas.microsoft.com/office/drawing/2014/main" id="{05C7E2EF-A279-47E3-8DF1-92343B9BA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00" name="AutoShape 23">
              <a:extLst>
                <a:ext uri="{FF2B5EF4-FFF2-40B4-BE49-F238E27FC236}">
                  <a16:creationId xmlns:a16="http://schemas.microsoft.com/office/drawing/2014/main" id="{61BE40FF-2EAF-4AE6-82B3-EB97A5E54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01" name="AutoShape 24">
              <a:extLst>
                <a:ext uri="{FF2B5EF4-FFF2-40B4-BE49-F238E27FC236}">
                  <a16:creationId xmlns:a16="http://schemas.microsoft.com/office/drawing/2014/main" id="{6A31D73C-4A68-479F-919C-C360F7BD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02" name="AutoShape 25">
              <a:extLst>
                <a:ext uri="{FF2B5EF4-FFF2-40B4-BE49-F238E27FC236}">
                  <a16:creationId xmlns:a16="http://schemas.microsoft.com/office/drawing/2014/main" id="{7542B584-3110-4782-BA21-B07CA9FA9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03" name="AutoShape 26">
              <a:extLst>
                <a:ext uri="{FF2B5EF4-FFF2-40B4-BE49-F238E27FC236}">
                  <a16:creationId xmlns:a16="http://schemas.microsoft.com/office/drawing/2014/main" id="{7CA09CA4-B241-4EF1-829D-AC1583103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04" name="AutoShape 26">
              <a:extLst>
                <a:ext uri="{FF2B5EF4-FFF2-40B4-BE49-F238E27FC236}">
                  <a16:creationId xmlns:a16="http://schemas.microsoft.com/office/drawing/2014/main" id="{D5C9DDAE-9428-4153-BD0F-3D815E617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705" name="Group 800">
              <a:extLst>
                <a:ext uri="{FF2B5EF4-FFF2-40B4-BE49-F238E27FC236}">
                  <a16:creationId xmlns:a16="http://schemas.microsoft.com/office/drawing/2014/main" id="{E09CCC74-8F15-427E-B8C5-1BF7D1350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794" name="AutoShape 18">
                <a:extLst>
                  <a:ext uri="{FF2B5EF4-FFF2-40B4-BE49-F238E27FC236}">
                    <a16:creationId xmlns:a16="http://schemas.microsoft.com/office/drawing/2014/main" id="{D7E53D8A-2AC9-4405-9557-C1D365EB9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5" name="AutoShape 19">
                <a:extLst>
                  <a:ext uri="{FF2B5EF4-FFF2-40B4-BE49-F238E27FC236}">
                    <a16:creationId xmlns:a16="http://schemas.microsoft.com/office/drawing/2014/main" id="{B372CD00-521B-4149-AD8C-7C676E8E4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6" name="AutoShape 20">
                <a:extLst>
                  <a:ext uri="{FF2B5EF4-FFF2-40B4-BE49-F238E27FC236}">
                    <a16:creationId xmlns:a16="http://schemas.microsoft.com/office/drawing/2014/main" id="{72FEB4BA-A8BE-44AC-96C2-0C2FC4E8D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7" name="AutoShape 21">
                <a:extLst>
                  <a:ext uri="{FF2B5EF4-FFF2-40B4-BE49-F238E27FC236}">
                    <a16:creationId xmlns:a16="http://schemas.microsoft.com/office/drawing/2014/main" id="{7722ED79-DA1E-4A14-8D53-61744B7F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8" name="AutoShape 22">
                <a:extLst>
                  <a:ext uri="{FF2B5EF4-FFF2-40B4-BE49-F238E27FC236}">
                    <a16:creationId xmlns:a16="http://schemas.microsoft.com/office/drawing/2014/main" id="{07A9BBC8-6143-4039-9E64-95E015E4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9" name="AutoShape 23">
                <a:extLst>
                  <a:ext uri="{FF2B5EF4-FFF2-40B4-BE49-F238E27FC236}">
                    <a16:creationId xmlns:a16="http://schemas.microsoft.com/office/drawing/2014/main" id="{273D00BA-62C7-4D8E-8B54-9A98E36AF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00" name="AutoShape 24">
                <a:extLst>
                  <a:ext uri="{FF2B5EF4-FFF2-40B4-BE49-F238E27FC236}">
                    <a16:creationId xmlns:a16="http://schemas.microsoft.com/office/drawing/2014/main" id="{7CEFCBF6-F696-4853-BC22-C8575F25C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01" name="AutoShape 25">
                <a:extLst>
                  <a:ext uri="{FF2B5EF4-FFF2-40B4-BE49-F238E27FC236}">
                    <a16:creationId xmlns:a16="http://schemas.microsoft.com/office/drawing/2014/main" id="{D4ED59CA-B9D7-4A8B-9415-F440F4BF9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02" name="AutoShape 26">
                <a:extLst>
                  <a:ext uri="{FF2B5EF4-FFF2-40B4-BE49-F238E27FC236}">
                    <a16:creationId xmlns:a16="http://schemas.microsoft.com/office/drawing/2014/main" id="{DB0A0E0D-E309-49FC-9484-3500688E1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03" name="AutoShape 26">
                <a:extLst>
                  <a:ext uri="{FF2B5EF4-FFF2-40B4-BE49-F238E27FC236}">
                    <a16:creationId xmlns:a16="http://schemas.microsoft.com/office/drawing/2014/main" id="{9CE609A6-8890-46EA-B1DF-6A4344B11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06" name="Group 801">
              <a:extLst>
                <a:ext uri="{FF2B5EF4-FFF2-40B4-BE49-F238E27FC236}">
                  <a16:creationId xmlns:a16="http://schemas.microsoft.com/office/drawing/2014/main" id="{B739B7A6-2874-4016-BBE2-5009FDE9D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784" name="AutoShape 18">
                <a:extLst>
                  <a:ext uri="{FF2B5EF4-FFF2-40B4-BE49-F238E27FC236}">
                    <a16:creationId xmlns:a16="http://schemas.microsoft.com/office/drawing/2014/main" id="{9A00B210-1F3F-437A-B0B2-439850503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5" name="AutoShape 19">
                <a:extLst>
                  <a:ext uri="{FF2B5EF4-FFF2-40B4-BE49-F238E27FC236}">
                    <a16:creationId xmlns:a16="http://schemas.microsoft.com/office/drawing/2014/main" id="{B1B3D355-4D98-44C7-81B8-E8C1F1D72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6" name="AutoShape 20">
                <a:extLst>
                  <a:ext uri="{FF2B5EF4-FFF2-40B4-BE49-F238E27FC236}">
                    <a16:creationId xmlns:a16="http://schemas.microsoft.com/office/drawing/2014/main" id="{7303033D-7F9E-445D-A75B-A10E18CEB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7" name="AutoShape 21">
                <a:extLst>
                  <a:ext uri="{FF2B5EF4-FFF2-40B4-BE49-F238E27FC236}">
                    <a16:creationId xmlns:a16="http://schemas.microsoft.com/office/drawing/2014/main" id="{7A221AB8-E1BA-4C1A-9654-B2CEFC593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8" name="AutoShape 22">
                <a:extLst>
                  <a:ext uri="{FF2B5EF4-FFF2-40B4-BE49-F238E27FC236}">
                    <a16:creationId xmlns:a16="http://schemas.microsoft.com/office/drawing/2014/main" id="{C1E73CB7-E500-45FE-B38A-C82A2B183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9" name="AutoShape 23">
                <a:extLst>
                  <a:ext uri="{FF2B5EF4-FFF2-40B4-BE49-F238E27FC236}">
                    <a16:creationId xmlns:a16="http://schemas.microsoft.com/office/drawing/2014/main" id="{C964845F-8C82-4681-BEFD-9532B3062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0" name="AutoShape 24">
                <a:extLst>
                  <a:ext uri="{FF2B5EF4-FFF2-40B4-BE49-F238E27FC236}">
                    <a16:creationId xmlns:a16="http://schemas.microsoft.com/office/drawing/2014/main" id="{B43CA017-C76D-4957-80AE-CF13867DE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1" name="AutoShape 25">
                <a:extLst>
                  <a:ext uri="{FF2B5EF4-FFF2-40B4-BE49-F238E27FC236}">
                    <a16:creationId xmlns:a16="http://schemas.microsoft.com/office/drawing/2014/main" id="{223B1ACE-2C21-41FE-B096-C58CA2D82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2" name="AutoShape 26">
                <a:extLst>
                  <a:ext uri="{FF2B5EF4-FFF2-40B4-BE49-F238E27FC236}">
                    <a16:creationId xmlns:a16="http://schemas.microsoft.com/office/drawing/2014/main" id="{45AEB4F9-BBCA-43F4-8DCC-72ADC55F5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93" name="AutoShape 26">
                <a:extLst>
                  <a:ext uri="{FF2B5EF4-FFF2-40B4-BE49-F238E27FC236}">
                    <a16:creationId xmlns:a16="http://schemas.microsoft.com/office/drawing/2014/main" id="{63D615E9-02F2-463C-8E69-866D10184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07" name="Group 802">
              <a:extLst>
                <a:ext uri="{FF2B5EF4-FFF2-40B4-BE49-F238E27FC236}">
                  <a16:creationId xmlns:a16="http://schemas.microsoft.com/office/drawing/2014/main" id="{EB4A0203-050F-4255-9505-9E3DAC9E3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774" name="AutoShape 18">
                <a:extLst>
                  <a:ext uri="{FF2B5EF4-FFF2-40B4-BE49-F238E27FC236}">
                    <a16:creationId xmlns:a16="http://schemas.microsoft.com/office/drawing/2014/main" id="{5E9DD5BB-2916-4A62-A54E-A856CA07A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5" name="AutoShape 19">
                <a:extLst>
                  <a:ext uri="{FF2B5EF4-FFF2-40B4-BE49-F238E27FC236}">
                    <a16:creationId xmlns:a16="http://schemas.microsoft.com/office/drawing/2014/main" id="{29B5BE9F-68EE-48EE-B4A6-40A7ED61B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6" name="AutoShape 20">
                <a:extLst>
                  <a:ext uri="{FF2B5EF4-FFF2-40B4-BE49-F238E27FC236}">
                    <a16:creationId xmlns:a16="http://schemas.microsoft.com/office/drawing/2014/main" id="{478CD42F-D0B8-49AB-9544-3B793A0E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7" name="AutoShape 21">
                <a:extLst>
                  <a:ext uri="{FF2B5EF4-FFF2-40B4-BE49-F238E27FC236}">
                    <a16:creationId xmlns:a16="http://schemas.microsoft.com/office/drawing/2014/main" id="{7B2BC409-C89C-4D74-9C23-1ED7ECA84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8" name="AutoShape 22">
                <a:extLst>
                  <a:ext uri="{FF2B5EF4-FFF2-40B4-BE49-F238E27FC236}">
                    <a16:creationId xmlns:a16="http://schemas.microsoft.com/office/drawing/2014/main" id="{27178544-DBCC-458D-AB0A-CD974B03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9" name="AutoShape 23">
                <a:extLst>
                  <a:ext uri="{FF2B5EF4-FFF2-40B4-BE49-F238E27FC236}">
                    <a16:creationId xmlns:a16="http://schemas.microsoft.com/office/drawing/2014/main" id="{052D6222-ECB7-4523-A3F0-F4C882C20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0" name="AutoShape 24">
                <a:extLst>
                  <a:ext uri="{FF2B5EF4-FFF2-40B4-BE49-F238E27FC236}">
                    <a16:creationId xmlns:a16="http://schemas.microsoft.com/office/drawing/2014/main" id="{B5A410AD-FEA7-4DD8-8E95-D52676C4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1" name="AutoShape 25">
                <a:extLst>
                  <a:ext uri="{FF2B5EF4-FFF2-40B4-BE49-F238E27FC236}">
                    <a16:creationId xmlns:a16="http://schemas.microsoft.com/office/drawing/2014/main" id="{2F9E0187-89E1-4692-89C9-1213DB53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2" name="AutoShape 26">
                <a:extLst>
                  <a:ext uri="{FF2B5EF4-FFF2-40B4-BE49-F238E27FC236}">
                    <a16:creationId xmlns:a16="http://schemas.microsoft.com/office/drawing/2014/main" id="{AAE127D9-2BCD-47FD-A1EA-CE2E0741C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83" name="AutoShape 26">
                <a:extLst>
                  <a:ext uri="{FF2B5EF4-FFF2-40B4-BE49-F238E27FC236}">
                    <a16:creationId xmlns:a16="http://schemas.microsoft.com/office/drawing/2014/main" id="{5B09FD74-F371-4ACD-8793-037170CD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08" name="Group 803">
              <a:extLst>
                <a:ext uri="{FF2B5EF4-FFF2-40B4-BE49-F238E27FC236}">
                  <a16:creationId xmlns:a16="http://schemas.microsoft.com/office/drawing/2014/main" id="{2C1D2D3C-3A64-40B7-BED0-0A01E7FEAA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764" name="AutoShape 18">
                <a:extLst>
                  <a:ext uri="{FF2B5EF4-FFF2-40B4-BE49-F238E27FC236}">
                    <a16:creationId xmlns:a16="http://schemas.microsoft.com/office/drawing/2014/main" id="{A5B7CE9D-84C9-482B-B85F-61BA5F33B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5" name="AutoShape 19">
                <a:extLst>
                  <a:ext uri="{FF2B5EF4-FFF2-40B4-BE49-F238E27FC236}">
                    <a16:creationId xmlns:a16="http://schemas.microsoft.com/office/drawing/2014/main" id="{6DB92BFE-7C31-4192-8049-B6728567F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6" name="AutoShape 20">
                <a:extLst>
                  <a:ext uri="{FF2B5EF4-FFF2-40B4-BE49-F238E27FC236}">
                    <a16:creationId xmlns:a16="http://schemas.microsoft.com/office/drawing/2014/main" id="{D9EF1319-72B7-4F03-9799-72CBD87D5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7" name="AutoShape 21">
                <a:extLst>
                  <a:ext uri="{FF2B5EF4-FFF2-40B4-BE49-F238E27FC236}">
                    <a16:creationId xmlns:a16="http://schemas.microsoft.com/office/drawing/2014/main" id="{03951D95-E2AE-47B5-BB7C-27589D325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8" name="AutoShape 22">
                <a:extLst>
                  <a:ext uri="{FF2B5EF4-FFF2-40B4-BE49-F238E27FC236}">
                    <a16:creationId xmlns:a16="http://schemas.microsoft.com/office/drawing/2014/main" id="{7A66A322-D8CE-4668-8F3A-265A674C0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9" name="AutoShape 23">
                <a:extLst>
                  <a:ext uri="{FF2B5EF4-FFF2-40B4-BE49-F238E27FC236}">
                    <a16:creationId xmlns:a16="http://schemas.microsoft.com/office/drawing/2014/main" id="{8DFBC425-E0B4-48C9-A521-0EA35ACA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0" name="AutoShape 24">
                <a:extLst>
                  <a:ext uri="{FF2B5EF4-FFF2-40B4-BE49-F238E27FC236}">
                    <a16:creationId xmlns:a16="http://schemas.microsoft.com/office/drawing/2014/main" id="{131A91FD-058A-489E-8DD1-01BEE605D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1" name="AutoShape 25">
                <a:extLst>
                  <a:ext uri="{FF2B5EF4-FFF2-40B4-BE49-F238E27FC236}">
                    <a16:creationId xmlns:a16="http://schemas.microsoft.com/office/drawing/2014/main" id="{C03D64AA-1A47-43AE-9CF8-547712888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2" name="AutoShape 26">
                <a:extLst>
                  <a:ext uri="{FF2B5EF4-FFF2-40B4-BE49-F238E27FC236}">
                    <a16:creationId xmlns:a16="http://schemas.microsoft.com/office/drawing/2014/main" id="{D6798568-49E5-4E41-B1B9-601266FFA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73" name="AutoShape 26">
                <a:extLst>
                  <a:ext uri="{FF2B5EF4-FFF2-40B4-BE49-F238E27FC236}">
                    <a16:creationId xmlns:a16="http://schemas.microsoft.com/office/drawing/2014/main" id="{FA5AB7C4-D4A9-4C27-B725-8422308CA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09" name="Group 804">
              <a:extLst>
                <a:ext uri="{FF2B5EF4-FFF2-40B4-BE49-F238E27FC236}">
                  <a16:creationId xmlns:a16="http://schemas.microsoft.com/office/drawing/2014/main" id="{ACBE36B8-ED22-49C2-B97F-50DB4531E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754" name="AutoShape 18">
                <a:extLst>
                  <a:ext uri="{FF2B5EF4-FFF2-40B4-BE49-F238E27FC236}">
                    <a16:creationId xmlns:a16="http://schemas.microsoft.com/office/drawing/2014/main" id="{0A9FDAD6-803A-45FB-8AE8-28CB0B124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5" name="AutoShape 19">
                <a:extLst>
                  <a:ext uri="{FF2B5EF4-FFF2-40B4-BE49-F238E27FC236}">
                    <a16:creationId xmlns:a16="http://schemas.microsoft.com/office/drawing/2014/main" id="{A2BE95ED-1198-4DB4-8B2B-3E3ACB44F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6" name="AutoShape 20">
                <a:extLst>
                  <a:ext uri="{FF2B5EF4-FFF2-40B4-BE49-F238E27FC236}">
                    <a16:creationId xmlns:a16="http://schemas.microsoft.com/office/drawing/2014/main" id="{E6A0130C-B044-4E5D-8067-3985A36AC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7" name="AutoShape 21">
                <a:extLst>
                  <a:ext uri="{FF2B5EF4-FFF2-40B4-BE49-F238E27FC236}">
                    <a16:creationId xmlns:a16="http://schemas.microsoft.com/office/drawing/2014/main" id="{AFC12110-8358-4D0F-B31E-5DE015E4F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8" name="AutoShape 22">
                <a:extLst>
                  <a:ext uri="{FF2B5EF4-FFF2-40B4-BE49-F238E27FC236}">
                    <a16:creationId xmlns:a16="http://schemas.microsoft.com/office/drawing/2014/main" id="{03192106-EC99-4ED7-BFE5-CB8F3EB59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9" name="AutoShape 23">
                <a:extLst>
                  <a:ext uri="{FF2B5EF4-FFF2-40B4-BE49-F238E27FC236}">
                    <a16:creationId xmlns:a16="http://schemas.microsoft.com/office/drawing/2014/main" id="{D21E627A-C5C3-408A-9030-9B099A4CF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0" name="AutoShape 24">
                <a:extLst>
                  <a:ext uri="{FF2B5EF4-FFF2-40B4-BE49-F238E27FC236}">
                    <a16:creationId xmlns:a16="http://schemas.microsoft.com/office/drawing/2014/main" id="{E1F7D2EC-A6C3-4843-B609-1A0CE3A2A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1" name="AutoShape 25">
                <a:extLst>
                  <a:ext uri="{FF2B5EF4-FFF2-40B4-BE49-F238E27FC236}">
                    <a16:creationId xmlns:a16="http://schemas.microsoft.com/office/drawing/2014/main" id="{F6F18B12-9AA7-4B62-85A5-751AA0C7D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2" name="AutoShape 26">
                <a:extLst>
                  <a:ext uri="{FF2B5EF4-FFF2-40B4-BE49-F238E27FC236}">
                    <a16:creationId xmlns:a16="http://schemas.microsoft.com/office/drawing/2014/main" id="{10190044-E083-4240-8CCB-12659CADC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63" name="AutoShape 26">
                <a:extLst>
                  <a:ext uri="{FF2B5EF4-FFF2-40B4-BE49-F238E27FC236}">
                    <a16:creationId xmlns:a16="http://schemas.microsoft.com/office/drawing/2014/main" id="{06EEC97D-F20E-482E-8B76-EB9EDC6F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10" name="Group 805">
              <a:extLst>
                <a:ext uri="{FF2B5EF4-FFF2-40B4-BE49-F238E27FC236}">
                  <a16:creationId xmlns:a16="http://schemas.microsoft.com/office/drawing/2014/main" id="{497CB612-CA1C-46D7-8476-32EE81AF77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744" name="AutoShape 18">
                <a:extLst>
                  <a:ext uri="{FF2B5EF4-FFF2-40B4-BE49-F238E27FC236}">
                    <a16:creationId xmlns:a16="http://schemas.microsoft.com/office/drawing/2014/main" id="{759870FC-652B-4CE6-A1BD-0170BABE8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5" name="AutoShape 19">
                <a:extLst>
                  <a:ext uri="{FF2B5EF4-FFF2-40B4-BE49-F238E27FC236}">
                    <a16:creationId xmlns:a16="http://schemas.microsoft.com/office/drawing/2014/main" id="{41D20266-AAFE-4429-9160-57EF5D0ED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6" name="AutoShape 20">
                <a:extLst>
                  <a:ext uri="{FF2B5EF4-FFF2-40B4-BE49-F238E27FC236}">
                    <a16:creationId xmlns:a16="http://schemas.microsoft.com/office/drawing/2014/main" id="{BB2DE55F-440C-4FC3-81B5-442393F97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7" name="AutoShape 21">
                <a:extLst>
                  <a:ext uri="{FF2B5EF4-FFF2-40B4-BE49-F238E27FC236}">
                    <a16:creationId xmlns:a16="http://schemas.microsoft.com/office/drawing/2014/main" id="{EA900258-7FB3-4FC9-9A80-BAC5466D5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8" name="AutoShape 22">
                <a:extLst>
                  <a:ext uri="{FF2B5EF4-FFF2-40B4-BE49-F238E27FC236}">
                    <a16:creationId xmlns:a16="http://schemas.microsoft.com/office/drawing/2014/main" id="{77194199-697C-4A42-B640-16C142283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9" name="AutoShape 23">
                <a:extLst>
                  <a:ext uri="{FF2B5EF4-FFF2-40B4-BE49-F238E27FC236}">
                    <a16:creationId xmlns:a16="http://schemas.microsoft.com/office/drawing/2014/main" id="{372C2D79-7734-4620-A7E2-10208BE9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0" name="AutoShape 24">
                <a:extLst>
                  <a:ext uri="{FF2B5EF4-FFF2-40B4-BE49-F238E27FC236}">
                    <a16:creationId xmlns:a16="http://schemas.microsoft.com/office/drawing/2014/main" id="{3EA36542-8F93-4052-BAC4-D37B199EC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1" name="AutoShape 25">
                <a:extLst>
                  <a:ext uri="{FF2B5EF4-FFF2-40B4-BE49-F238E27FC236}">
                    <a16:creationId xmlns:a16="http://schemas.microsoft.com/office/drawing/2014/main" id="{F47667CE-F079-43FE-8B5D-A6ED2B4FE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2" name="AutoShape 26">
                <a:extLst>
                  <a:ext uri="{FF2B5EF4-FFF2-40B4-BE49-F238E27FC236}">
                    <a16:creationId xmlns:a16="http://schemas.microsoft.com/office/drawing/2014/main" id="{A05CCBC8-D6E9-4E8C-9B7E-D09AF6A9A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53" name="AutoShape 26">
                <a:extLst>
                  <a:ext uri="{FF2B5EF4-FFF2-40B4-BE49-F238E27FC236}">
                    <a16:creationId xmlns:a16="http://schemas.microsoft.com/office/drawing/2014/main" id="{90938085-061D-4028-891B-8975636EC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11" name="Group 806">
              <a:extLst>
                <a:ext uri="{FF2B5EF4-FFF2-40B4-BE49-F238E27FC236}">
                  <a16:creationId xmlns:a16="http://schemas.microsoft.com/office/drawing/2014/main" id="{FF8AE66A-0C08-4B44-A95F-71E94C9A9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734" name="AutoShape 18">
                <a:extLst>
                  <a:ext uri="{FF2B5EF4-FFF2-40B4-BE49-F238E27FC236}">
                    <a16:creationId xmlns:a16="http://schemas.microsoft.com/office/drawing/2014/main" id="{526B0F68-7023-439C-9DF8-C252E3715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5" name="AutoShape 19">
                <a:extLst>
                  <a:ext uri="{FF2B5EF4-FFF2-40B4-BE49-F238E27FC236}">
                    <a16:creationId xmlns:a16="http://schemas.microsoft.com/office/drawing/2014/main" id="{E4DCFB9C-5818-4F0D-86B1-1AE1534CE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6" name="AutoShape 20">
                <a:extLst>
                  <a:ext uri="{FF2B5EF4-FFF2-40B4-BE49-F238E27FC236}">
                    <a16:creationId xmlns:a16="http://schemas.microsoft.com/office/drawing/2014/main" id="{FC1B7D97-5BE0-41F4-AB5F-0FACD204E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7" name="AutoShape 21">
                <a:extLst>
                  <a:ext uri="{FF2B5EF4-FFF2-40B4-BE49-F238E27FC236}">
                    <a16:creationId xmlns:a16="http://schemas.microsoft.com/office/drawing/2014/main" id="{DD9CB7BC-7A26-484C-BFE7-FD5045E85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8" name="AutoShape 22">
                <a:extLst>
                  <a:ext uri="{FF2B5EF4-FFF2-40B4-BE49-F238E27FC236}">
                    <a16:creationId xmlns:a16="http://schemas.microsoft.com/office/drawing/2014/main" id="{B1196521-B837-40F6-A82D-2F25E8ADE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9" name="AutoShape 23">
                <a:extLst>
                  <a:ext uri="{FF2B5EF4-FFF2-40B4-BE49-F238E27FC236}">
                    <a16:creationId xmlns:a16="http://schemas.microsoft.com/office/drawing/2014/main" id="{D9FE2FD3-1FDC-4BF4-AF0B-666664D61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0" name="AutoShape 24">
                <a:extLst>
                  <a:ext uri="{FF2B5EF4-FFF2-40B4-BE49-F238E27FC236}">
                    <a16:creationId xmlns:a16="http://schemas.microsoft.com/office/drawing/2014/main" id="{A3923D30-B045-40FA-96AA-4235E8732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1" name="AutoShape 25">
                <a:extLst>
                  <a:ext uri="{FF2B5EF4-FFF2-40B4-BE49-F238E27FC236}">
                    <a16:creationId xmlns:a16="http://schemas.microsoft.com/office/drawing/2014/main" id="{55101E3B-0347-4AB4-93E5-6796D8233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2" name="AutoShape 26">
                <a:extLst>
                  <a:ext uri="{FF2B5EF4-FFF2-40B4-BE49-F238E27FC236}">
                    <a16:creationId xmlns:a16="http://schemas.microsoft.com/office/drawing/2014/main" id="{49AAD66C-F404-40C0-8F3B-E33DBF560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43" name="AutoShape 26">
                <a:extLst>
                  <a:ext uri="{FF2B5EF4-FFF2-40B4-BE49-F238E27FC236}">
                    <a16:creationId xmlns:a16="http://schemas.microsoft.com/office/drawing/2014/main" id="{88CED322-73F6-4D61-A198-BDAEBAE36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12" name="Group 807">
              <a:extLst>
                <a:ext uri="{FF2B5EF4-FFF2-40B4-BE49-F238E27FC236}">
                  <a16:creationId xmlns:a16="http://schemas.microsoft.com/office/drawing/2014/main" id="{42231BA8-BBD6-40D2-8155-97307AA6E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724" name="AutoShape 18">
                <a:extLst>
                  <a:ext uri="{FF2B5EF4-FFF2-40B4-BE49-F238E27FC236}">
                    <a16:creationId xmlns:a16="http://schemas.microsoft.com/office/drawing/2014/main" id="{28ED73C8-29C2-4E19-AA07-578EE29CE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5" name="AutoShape 19">
                <a:extLst>
                  <a:ext uri="{FF2B5EF4-FFF2-40B4-BE49-F238E27FC236}">
                    <a16:creationId xmlns:a16="http://schemas.microsoft.com/office/drawing/2014/main" id="{16308294-535C-4022-8610-3E2FBBAAA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6" name="AutoShape 20">
                <a:extLst>
                  <a:ext uri="{FF2B5EF4-FFF2-40B4-BE49-F238E27FC236}">
                    <a16:creationId xmlns:a16="http://schemas.microsoft.com/office/drawing/2014/main" id="{22DC35C4-AD8A-4C10-9379-73297E428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7" name="AutoShape 21">
                <a:extLst>
                  <a:ext uri="{FF2B5EF4-FFF2-40B4-BE49-F238E27FC236}">
                    <a16:creationId xmlns:a16="http://schemas.microsoft.com/office/drawing/2014/main" id="{B16D3B98-00F2-4B38-A06E-1849C67D7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8" name="AutoShape 22">
                <a:extLst>
                  <a:ext uri="{FF2B5EF4-FFF2-40B4-BE49-F238E27FC236}">
                    <a16:creationId xmlns:a16="http://schemas.microsoft.com/office/drawing/2014/main" id="{5C192A44-F803-4D31-9685-3917EC7B2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9" name="AutoShape 23">
                <a:extLst>
                  <a:ext uri="{FF2B5EF4-FFF2-40B4-BE49-F238E27FC236}">
                    <a16:creationId xmlns:a16="http://schemas.microsoft.com/office/drawing/2014/main" id="{18FAAAFC-5FD8-4371-A420-1C654FB36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0" name="AutoShape 24">
                <a:extLst>
                  <a:ext uri="{FF2B5EF4-FFF2-40B4-BE49-F238E27FC236}">
                    <a16:creationId xmlns:a16="http://schemas.microsoft.com/office/drawing/2014/main" id="{E163E64B-504A-4E8D-9768-94F18D4F2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1" name="AutoShape 25">
                <a:extLst>
                  <a:ext uri="{FF2B5EF4-FFF2-40B4-BE49-F238E27FC236}">
                    <a16:creationId xmlns:a16="http://schemas.microsoft.com/office/drawing/2014/main" id="{6F8A5DB0-E34E-4990-90FA-1F321AAEB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2" name="AutoShape 26">
                <a:extLst>
                  <a:ext uri="{FF2B5EF4-FFF2-40B4-BE49-F238E27FC236}">
                    <a16:creationId xmlns:a16="http://schemas.microsoft.com/office/drawing/2014/main" id="{782E17AC-061A-46EC-8D77-EE438BF9C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3" name="AutoShape 26">
                <a:extLst>
                  <a:ext uri="{FF2B5EF4-FFF2-40B4-BE49-F238E27FC236}">
                    <a16:creationId xmlns:a16="http://schemas.microsoft.com/office/drawing/2014/main" id="{DA180339-7E09-4985-9124-3F56664DA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713" name="Group 808">
              <a:extLst>
                <a:ext uri="{FF2B5EF4-FFF2-40B4-BE49-F238E27FC236}">
                  <a16:creationId xmlns:a16="http://schemas.microsoft.com/office/drawing/2014/main" id="{141B0A94-9E14-4392-9DBB-0201AA4B42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714" name="AutoShape 18">
                <a:extLst>
                  <a:ext uri="{FF2B5EF4-FFF2-40B4-BE49-F238E27FC236}">
                    <a16:creationId xmlns:a16="http://schemas.microsoft.com/office/drawing/2014/main" id="{25FE20DE-24FD-4C74-96E3-CF289675B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5" name="AutoShape 19">
                <a:extLst>
                  <a:ext uri="{FF2B5EF4-FFF2-40B4-BE49-F238E27FC236}">
                    <a16:creationId xmlns:a16="http://schemas.microsoft.com/office/drawing/2014/main" id="{7E53FC25-49BA-40A4-B493-FCC1E4C37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6" name="AutoShape 20">
                <a:extLst>
                  <a:ext uri="{FF2B5EF4-FFF2-40B4-BE49-F238E27FC236}">
                    <a16:creationId xmlns:a16="http://schemas.microsoft.com/office/drawing/2014/main" id="{1E305052-C4F2-4981-9C7B-0BF4A5576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7" name="AutoShape 21">
                <a:extLst>
                  <a:ext uri="{FF2B5EF4-FFF2-40B4-BE49-F238E27FC236}">
                    <a16:creationId xmlns:a16="http://schemas.microsoft.com/office/drawing/2014/main" id="{17A25FC5-30A9-4DEE-BDBA-BD9C29758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8" name="AutoShape 22">
                <a:extLst>
                  <a:ext uri="{FF2B5EF4-FFF2-40B4-BE49-F238E27FC236}">
                    <a16:creationId xmlns:a16="http://schemas.microsoft.com/office/drawing/2014/main" id="{939B0B0A-85F4-47B8-B7D3-B4156AECB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9" name="AutoShape 23">
                <a:extLst>
                  <a:ext uri="{FF2B5EF4-FFF2-40B4-BE49-F238E27FC236}">
                    <a16:creationId xmlns:a16="http://schemas.microsoft.com/office/drawing/2014/main" id="{3D679B61-B4B9-449E-ADC6-8FBE5CED9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0" name="AutoShape 24">
                <a:extLst>
                  <a:ext uri="{FF2B5EF4-FFF2-40B4-BE49-F238E27FC236}">
                    <a16:creationId xmlns:a16="http://schemas.microsoft.com/office/drawing/2014/main" id="{86B8E5D3-4A84-4A2C-AE63-8DAF27C8D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1" name="AutoShape 25">
                <a:extLst>
                  <a:ext uri="{FF2B5EF4-FFF2-40B4-BE49-F238E27FC236}">
                    <a16:creationId xmlns:a16="http://schemas.microsoft.com/office/drawing/2014/main" id="{F2F89E7C-7718-496A-B4A9-AB696038B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2" name="AutoShape 26">
                <a:extLst>
                  <a:ext uri="{FF2B5EF4-FFF2-40B4-BE49-F238E27FC236}">
                    <a16:creationId xmlns:a16="http://schemas.microsoft.com/office/drawing/2014/main" id="{583CAB81-3B3B-438D-8529-11EA23969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3" name="AutoShape 26">
                <a:extLst>
                  <a:ext uri="{FF2B5EF4-FFF2-40B4-BE49-F238E27FC236}">
                    <a16:creationId xmlns:a16="http://schemas.microsoft.com/office/drawing/2014/main" id="{5227949D-DAF9-45AA-9C99-F5E6176F6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804" name="Group 803">
            <a:extLst>
              <a:ext uri="{FF2B5EF4-FFF2-40B4-BE49-F238E27FC236}">
                <a16:creationId xmlns:a16="http://schemas.microsoft.com/office/drawing/2014/main" id="{B1E4CDE1-8B06-40F2-9415-A32FD03D2D6E}"/>
              </a:ext>
            </a:extLst>
          </p:cNvPr>
          <p:cNvGrpSpPr>
            <a:grpSpLocks/>
          </p:cNvGrpSpPr>
          <p:nvPr/>
        </p:nvGrpSpPr>
        <p:grpSpPr bwMode="auto">
          <a:xfrm>
            <a:off x="1521619" y="1602329"/>
            <a:ext cx="2736056" cy="991790"/>
            <a:chOff x="6448438" y="3711622"/>
            <a:chExt cx="3648556" cy="1322288"/>
          </a:xfrm>
        </p:grpSpPr>
        <p:sp>
          <p:nvSpPr>
            <p:cNvPr id="805" name="AutoShape 18">
              <a:extLst>
                <a:ext uri="{FF2B5EF4-FFF2-40B4-BE49-F238E27FC236}">
                  <a16:creationId xmlns:a16="http://schemas.microsoft.com/office/drawing/2014/main" id="{341C005B-29BE-4C8B-8D8F-D74593C5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06" name="AutoShape 19">
              <a:extLst>
                <a:ext uri="{FF2B5EF4-FFF2-40B4-BE49-F238E27FC236}">
                  <a16:creationId xmlns:a16="http://schemas.microsoft.com/office/drawing/2014/main" id="{1463C141-856C-4D0C-9842-04CE9EDA7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07" name="AutoShape 20">
              <a:extLst>
                <a:ext uri="{FF2B5EF4-FFF2-40B4-BE49-F238E27FC236}">
                  <a16:creationId xmlns:a16="http://schemas.microsoft.com/office/drawing/2014/main" id="{4E319B50-1BAE-4820-8C1B-745A89C3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08" name="AutoShape 21">
              <a:extLst>
                <a:ext uri="{FF2B5EF4-FFF2-40B4-BE49-F238E27FC236}">
                  <a16:creationId xmlns:a16="http://schemas.microsoft.com/office/drawing/2014/main" id="{CEFB39B8-0E10-4E71-A8D5-7A7AF59B1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09" name="AutoShape 22">
              <a:extLst>
                <a:ext uri="{FF2B5EF4-FFF2-40B4-BE49-F238E27FC236}">
                  <a16:creationId xmlns:a16="http://schemas.microsoft.com/office/drawing/2014/main" id="{4A73E91A-6414-4017-B9AE-5A1F5A039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10" name="AutoShape 23">
              <a:extLst>
                <a:ext uri="{FF2B5EF4-FFF2-40B4-BE49-F238E27FC236}">
                  <a16:creationId xmlns:a16="http://schemas.microsoft.com/office/drawing/2014/main" id="{61E58372-BBDE-462B-A136-5D090CD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11" name="AutoShape 24">
              <a:extLst>
                <a:ext uri="{FF2B5EF4-FFF2-40B4-BE49-F238E27FC236}">
                  <a16:creationId xmlns:a16="http://schemas.microsoft.com/office/drawing/2014/main" id="{C46D759A-D9F0-4007-ABD0-966F61C3A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12" name="AutoShape 25">
              <a:extLst>
                <a:ext uri="{FF2B5EF4-FFF2-40B4-BE49-F238E27FC236}">
                  <a16:creationId xmlns:a16="http://schemas.microsoft.com/office/drawing/2014/main" id="{91DD1A1D-4AD9-4222-BA81-A46BD405C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13" name="AutoShape 26">
              <a:extLst>
                <a:ext uri="{FF2B5EF4-FFF2-40B4-BE49-F238E27FC236}">
                  <a16:creationId xmlns:a16="http://schemas.microsoft.com/office/drawing/2014/main" id="{E0B79A1D-74BD-407C-82FD-03B248957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14" name="AutoShape 26">
              <a:extLst>
                <a:ext uri="{FF2B5EF4-FFF2-40B4-BE49-F238E27FC236}">
                  <a16:creationId xmlns:a16="http://schemas.microsoft.com/office/drawing/2014/main" id="{8B880CAF-02F1-4338-837A-E81827788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815" name="Group 910">
              <a:extLst>
                <a:ext uri="{FF2B5EF4-FFF2-40B4-BE49-F238E27FC236}">
                  <a16:creationId xmlns:a16="http://schemas.microsoft.com/office/drawing/2014/main" id="{E2D42FD4-8E59-4323-8EFD-0908DA654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904" name="AutoShape 18">
                <a:extLst>
                  <a:ext uri="{FF2B5EF4-FFF2-40B4-BE49-F238E27FC236}">
                    <a16:creationId xmlns:a16="http://schemas.microsoft.com/office/drawing/2014/main" id="{1E6A981D-B118-41D2-AF2F-98D59F97A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5" name="AutoShape 19">
                <a:extLst>
                  <a:ext uri="{FF2B5EF4-FFF2-40B4-BE49-F238E27FC236}">
                    <a16:creationId xmlns:a16="http://schemas.microsoft.com/office/drawing/2014/main" id="{CAC79123-4DA3-49D2-91F8-93F15CF87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6" name="AutoShape 20">
                <a:extLst>
                  <a:ext uri="{FF2B5EF4-FFF2-40B4-BE49-F238E27FC236}">
                    <a16:creationId xmlns:a16="http://schemas.microsoft.com/office/drawing/2014/main" id="{7174C40B-2989-4719-8AEE-B84AAB704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7" name="AutoShape 21">
                <a:extLst>
                  <a:ext uri="{FF2B5EF4-FFF2-40B4-BE49-F238E27FC236}">
                    <a16:creationId xmlns:a16="http://schemas.microsoft.com/office/drawing/2014/main" id="{4E70F885-DE35-497C-907D-5B4DFF389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8" name="AutoShape 22">
                <a:extLst>
                  <a:ext uri="{FF2B5EF4-FFF2-40B4-BE49-F238E27FC236}">
                    <a16:creationId xmlns:a16="http://schemas.microsoft.com/office/drawing/2014/main" id="{6E4974B3-0F3F-4CE2-AA8F-D15536813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9" name="AutoShape 23">
                <a:extLst>
                  <a:ext uri="{FF2B5EF4-FFF2-40B4-BE49-F238E27FC236}">
                    <a16:creationId xmlns:a16="http://schemas.microsoft.com/office/drawing/2014/main" id="{27407D3A-0783-46A0-8A52-17E711A11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10" name="AutoShape 24">
                <a:extLst>
                  <a:ext uri="{FF2B5EF4-FFF2-40B4-BE49-F238E27FC236}">
                    <a16:creationId xmlns:a16="http://schemas.microsoft.com/office/drawing/2014/main" id="{65D216A7-AC46-4FD9-892E-346767EF3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11" name="AutoShape 25">
                <a:extLst>
                  <a:ext uri="{FF2B5EF4-FFF2-40B4-BE49-F238E27FC236}">
                    <a16:creationId xmlns:a16="http://schemas.microsoft.com/office/drawing/2014/main" id="{4B4535A7-BB3B-4322-805A-98D563903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12" name="AutoShape 26">
                <a:extLst>
                  <a:ext uri="{FF2B5EF4-FFF2-40B4-BE49-F238E27FC236}">
                    <a16:creationId xmlns:a16="http://schemas.microsoft.com/office/drawing/2014/main" id="{E542E6BB-7964-459F-BD42-7EE10BCDF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13" name="AutoShape 26">
                <a:extLst>
                  <a:ext uri="{FF2B5EF4-FFF2-40B4-BE49-F238E27FC236}">
                    <a16:creationId xmlns:a16="http://schemas.microsoft.com/office/drawing/2014/main" id="{991D126C-9A61-45E0-8E87-81D3C9FD6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16" name="Group 911">
              <a:extLst>
                <a:ext uri="{FF2B5EF4-FFF2-40B4-BE49-F238E27FC236}">
                  <a16:creationId xmlns:a16="http://schemas.microsoft.com/office/drawing/2014/main" id="{5D7BDC86-0081-48F8-9045-7B506B14F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894" name="AutoShape 18">
                <a:extLst>
                  <a:ext uri="{FF2B5EF4-FFF2-40B4-BE49-F238E27FC236}">
                    <a16:creationId xmlns:a16="http://schemas.microsoft.com/office/drawing/2014/main" id="{85DD1733-EF91-40C3-A1DD-C21654AD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5" name="AutoShape 19">
                <a:extLst>
                  <a:ext uri="{FF2B5EF4-FFF2-40B4-BE49-F238E27FC236}">
                    <a16:creationId xmlns:a16="http://schemas.microsoft.com/office/drawing/2014/main" id="{84EA9897-844C-415F-8680-0E2779519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6" name="AutoShape 20">
                <a:extLst>
                  <a:ext uri="{FF2B5EF4-FFF2-40B4-BE49-F238E27FC236}">
                    <a16:creationId xmlns:a16="http://schemas.microsoft.com/office/drawing/2014/main" id="{AB4C034F-820C-45AC-9503-0DDC76195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7" name="AutoShape 21">
                <a:extLst>
                  <a:ext uri="{FF2B5EF4-FFF2-40B4-BE49-F238E27FC236}">
                    <a16:creationId xmlns:a16="http://schemas.microsoft.com/office/drawing/2014/main" id="{8F5C2D4D-7DD4-46AD-88DD-E91DB771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8" name="AutoShape 22">
                <a:extLst>
                  <a:ext uri="{FF2B5EF4-FFF2-40B4-BE49-F238E27FC236}">
                    <a16:creationId xmlns:a16="http://schemas.microsoft.com/office/drawing/2014/main" id="{B439BD70-B602-4064-A857-1B8235DC8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9" name="AutoShape 23">
                <a:extLst>
                  <a:ext uri="{FF2B5EF4-FFF2-40B4-BE49-F238E27FC236}">
                    <a16:creationId xmlns:a16="http://schemas.microsoft.com/office/drawing/2014/main" id="{36BCFB48-75CC-42B1-B661-B888B206B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0" name="AutoShape 24">
                <a:extLst>
                  <a:ext uri="{FF2B5EF4-FFF2-40B4-BE49-F238E27FC236}">
                    <a16:creationId xmlns:a16="http://schemas.microsoft.com/office/drawing/2014/main" id="{9334A33D-8B49-4868-83B5-8742ECFA3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1" name="AutoShape 25">
                <a:extLst>
                  <a:ext uri="{FF2B5EF4-FFF2-40B4-BE49-F238E27FC236}">
                    <a16:creationId xmlns:a16="http://schemas.microsoft.com/office/drawing/2014/main" id="{2036D39E-2EA7-4499-9788-B5EF24D5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2" name="AutoShape 26">
                <a:extLst>
                  <a:ext uri="{FF2B5EF4-FFF2-40B4-BE49-F238E27FC236}">
                    <a16:creationId xmlns:a16="http://schemas.microsoft.com/office/drawing/2014/main" id="{44BECC89-5A84-4872-AEBF-FFA81792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03" name="AutoShape 26">
                <a:extLst>
                  <a:ext uri="{FF2B5EF4-FFF2-40B4-BE49-F238E27FC236}">
                    <a16:creationId xmlns:a16="http://schemas.microsoft.com/office/drawing/2014/main" id="{EE2C3F02-61A4-4958-BCFD-EC00C0578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17" name="Group 912">
              <a:extLst>
                <a:ext uri="{FF2B5EF4-FFF2-40B4-BE49-F238E27FC236}">
                  <a16:creationId xmlns:a16="http://schemas.microsoft.com/office/drawing/2014/main" id="{06D1D704-49D5-4567-BA68-C2EEBD08F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884" name="AutoShape 18">
                <a:extLst>
                  <a:ext uri="{FF2B5EF4-FFF2-40B4-BE49-F238E27FC236}">
                    <a16:creationId xmlns:a16="http://schemas.microsoft.com/office/drawing/2014/main" id="{1AE42460-6406-4934-8762-02DA33697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5" name="AutoShape 19">
                <a:extLst>
                  <a:ext uri="{FF2B5EF4-FFF2-40B4-BE49-F238E27FC236}">
                    <a16:creationId xmlns:a16="http://schemas.microsoft.com/office/drawing/2014/main" id="{C1433C7A-F45D-4646-BDA8-82138A82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6" name="AutoShape 20">
                <a:extLst>
                  <a:ext uri="{FF2B5EF4-FFF2-40B4-BE49-F238E27FC236}">
                    <a16:creationId xmlns:a16="http://schemas.microsoft.com/office/drawing/2014/main" id="{16763226-F3B9-4438-9B67-291A172C6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7" name="AutoShape 21">
                <a:extLst>
                  <a:ext uri="{FF2B5EF4-FFF2-40B4-BE49-F238E27FC236}">
                    <a16:creationId xmlns:a16="http://schemas.microsoft.com/office/drawing/2014/main" id="{F43AFE7C-B580-419B-86E3-E0746DB49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8" name="AutoShape 22">
                <a:extLst>
                  <a:ext uri="{FF2B5EF4-FFF2-40B4-BE49-F238E27FC236}">
                    <a16:creationId xmlns:a16="http://schemas.microsoft.com/office/drawing/2014/main" id="{BA1264EE-7E0A-424F-ACD1-1C86EA25E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9" name="AutoShape 23">
                <a:extLst>
                  <a:ext uri="{FF2B5EF4-FFF2-40B4-BE49-F238E27FC236}">
                    <a16:creationId xmlns:a16="http://schemas.microsoft.com/office/drawing/2014/main" id="{D247F7BE-A252-486E-BE4C-0F6502DB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0" name="AutoShape 24">
                <a:extLst>
                  <a:ext uri="{FF2B5EF4-FFF2-40B4-BE49-F238E27FC236}">
                    <a16:creationId xmlns:a16="http://schemas.microsoft.com/office/drawing/2014/main" id="{38B40423-8BF1-4762-B497-94765A830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1" name="AutoShape 25">
                <a:extLst>
                  <a:ext uri="{FF2B5EF4-FFF2-40B4-BE49-F238E27FC236}">
                    <a16:creationId xmlns:a16="http://schemas.microsoft.com/office/drawing/2014/main" id="{1881411B-821C-4D8D-A9CB-1E8DA718F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2" name="AutoShape 26">
                <a:extLst>
                  <a:ext uri="{FF2B5EF4-FFF2-40B4-BE49-F238E27FC236}">
                    <a16:creationId xmlns:a16="http://schemas.microsoft.com/office/drawing/2014/main" id="{9CFFC842-6E5A-4CCD-A0BF-75EDB7E47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3" name="AutoShape 26">
                <a:extLst>
                  <a:ext uri="{FF2B5EF4-FFF2-40B4-BE49-F238E27FC236}">
                    <a16:creationId xmlns:a16="http://schemas.microsoft.com/office/drawing/2014/main" id="{472FA153-9CC0-4799-A72E-6476CEF8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18" name="Group 913">
              <a:extLst>
                <a:ext uri="{FF2B5EF4-FFF2-40B4-BE49-F238E27FC236}">
                  <a16:creationId xmlns:a16="http://schemas.microsoft.com/office/drawing/2014/main" id="{E6A11C04-2A69-46FB-82FB-CE73BBC29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874" name="AutoShape 18">
                <a:extLst>
                  <a:ext uri="{FF2B5EF4-FFF2-40B4-BE49-F238E27FC236}">
                    <a16:creationId xmlns:a16="http://schemas.microsoft.com/office/drawing/2014/main" id="{980A0FE7-84E7-41CD-AFEC-4E1BA4172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5" name="AutoShape 19">
                <a:extLst>
                  <a:ext uri="{FF2B5EF4-FFF2-40B4-BE49-F238E27FC236}">
                    <a16:creationId xmlns:a16="http://schemas.microsoft.com/office/drawing/2014/main" id="{960404D7-10E8-4328-8C9B-B040F19FD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6" name="AutoShape 20">
                <a:extLst>
                  <a:ext uri="{FF2B5EF4-FFF2-40B4-BE49-F238E27FC236}">
                    <a16:creationId xmlns:a16="http://schemas.microsoft.com/office/drawing/2014/main" id="{4B9A5D5D-C990-4BE9-8784-221D7915F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7" name="AutoShape 21">
                <a:extLst>
                  <a:ext uri="{FF2B5EF4-FFF2-40B4-BE49-F238E27FC236}">
                    <a16:creationId xmlns:a16="http://schemas.microsoft.com/office/drawing/2014/main" id="{937BF87E-8C5B-402A-90DC-711AB6E12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8" name="AutoShape 22">
                <a:extLst>
                  <a:ext uri="{FF2B5EF4-FFF2-40B4-BE49-F238E27FC236}">
                    <a16:creationId xmlns:a16="http://schemas.microsoft.com/office/drawing/2014/main" id="{D3CBCE4D-FCDA-4DDC-80E2-CB7FD9212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9" name="AutoShape 23">
                <a:extLst>
                  <a:ext uri="{FF2B5EF4-FFF2-40B4-BE49-F238E27FC236}">
                    <a16:creationId xmlns:a16="http://schemas.microsoft.com/office/drawing/2014/main" id="{A3AB296C-1DFC-4969-9E99-C7D91260E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0" name="AutoShape 24">
                <a:extLst>
                  <a:ext uri="{FF2B5EF4-FFF2-40B4-BE49-F238E27FC236}">
                    <a16:creationId xmlns:a16="http://schemas.microsoft.com/office/drawing/2014/main" id="{D3E0B175-89C1-4662-BC92-15AF4C238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1" name="AutoShape 25">
                <a:extLst>
                  <a:ext uri="{FF2B5EF4-FFF2-40B4-BE49-F238E27FC236}">
                    <a16:creationId xmlns:a16="http://schemas.microsoft.com/office/drawing/2014/main" id="{1CC5A819-F715-45DE-ADEF-FFB7DED7B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2" name="AutoShape 26">
                <a:extLst>
                  <a:ext uri="{FF2B5EF4-FFF2-40B4-BE49-F238E27FC236}">
                    <a16:creationId xmlns:a16="http://schemas.microsoft.com/office/drawing/2014/main" id="{A8D8DD59-BC74-409E-891D-0CF99417E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83" name="AutoShape 26">
                <a:extLst>
                  <a:ext uri="{FF2B5EF4-FFF2-40B4-BE49-F238E27FC236}">
                    <a16:creationId xmlns:a16="http://schemas.microsoft.com/office/drawing/2014/main" id="{67E538EA-D364-4884-9AC3-FA463D382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19" name="Group 914">
              <a:extLst>
                <a:ext uri="{FF2B5EF4-FFF2-40B4-BE49-F238E27FC236}">
                  <a16:creationId xmlns:a16="http://schemas.microsoft.com/office/drawing/2014/main" id="{AB776EE6-C73F-4DD2-B5A4-6BD44B30E6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864" name="AutoShape 18">
                <a:extLst>
                  <a:ext uri="{FF2B5EF4-FFF2-40B4-BE49-F238E27FC236}">
                    <a16:creationId xmlns:a16="http://schemas.microsoft.com/office/drawing/2014/main" id="{5BB897E8-C5F4-4F62-AE58-57F3B1489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5" name="AutoShape 19">
                <a:extLst>
                  <a:ext uri="{FF2B5EF4-FFF2-40B4-BE49-F238E27FC236}">
                    <a16:creationId xmlns:a16="http://schemas.microsoft.com/office/drawing/2014/main" id="{108037CA-2E3C-4B22-82E6-F6FC48653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6" name="AutoShape 20">
                <a:extLst>
                  <a:ext uri="{FF2B5EF4-FFF2-40B4-BE49-F238E27FC236}">
                    <a16:creationId xmlns:a16="http://schemas.microsoft.com/office/drawing/2014/main" id="{22567F6C-25B0-4F7C-9BAD-37470E58B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7" name="AutoShape 21">
                <a:extLst>
                  <a:ext uri="{FF2B5EF4-FFF2-40B4-BE49-F238E27FC236}">
                    <a16:creationId xmlns:a16="http://schemas.microsoft.com/office/drawing/2014/main" id="{7B5FCCAE-272A-4DD6-9CE3-55CBAA88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8" name="AutoShape 22">
                <a:extLst>
                  <a:ext uri="{FF2B5EF4-FFF2-40B4-BE49-F238E27FC236}">
                    <a16:creationId xmlns:a16="http://schemas.microsoft.com/office/drawing/2014/main" id="{4AB46348-7CCC-42E6-9B50-6963D9D83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9" name="AutoShape 23">
                <a:extLst>
                  <a:ext uri="{FF2B5EF4-FFF2-40B4-BE49-F238E27FC236}">
                    <a16:creationId xmlns:a16="http://schemas.microsoft.com/office/drawing/2014/main" id="{FDC9DA16-A69F-4C08-A6B5-A3DBC95DF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0" name="AutoShape 24">
                <a:extLst>
                  <a:ext uri="{FF2B5EF4-FFF2-40B4-BE49-F238E27FC236}">
                    <a16:creationId xmlns:a16="http://schemas.microsoft.com/office/drawing/2014/main" id="{1C1B4819-E96A-40CD-9884-95A36C8C1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1" name="AutoShape 25">
                <a:extLst>
                  <a:ext uri="{FF2B5EF4-FFF2-40B4-BE49-F238E27FC236}">
                    <a16:creationId xmlns:a16="http://schemas.microsoft.com/office/drawing/2014/main" id="{DCF45623-8045-4DC9-A3AA-85FCEBD1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2" name="AutoShape 26">
                <a:extLst>
                  <a:ext uri="{FF2B5EF4-FFF2-40B4-BE49-F238E27FC236}">
                    <a16:creationId xmlns:a16="http://schemas.microsoft.com/office/drawing/2014/main" id="{DED83330-C483-4805-8C8D-F2254C130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73" name="AutoShape 26">
                <a:extLst>
                  <a:ext uri="{FF2B5EF4-FFF2-40B4-BE49-F238E27FC236}">
                    <a16:creationId xmlns:a16="http://schemas.microsoft.com/office/drawing/2014/main" id="{51FD453C-4EA1-4F25-9A8A-75DCC9F1A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20" name="Group 915">
              <a:extLst>
                <a:ext uri="{FF2B5EF4-FFF2-40B4-BE49-F238E27FC236}">
                  <a16:creationId xmlns:a16="http://schemas.microsoft.com/office/drawing/2014/main" id="{747DF322-9B5E-484D-B914-7A90567BE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854" name="AutoShape 18">
                <a:extLst>
                  <a:ext uri="{FF2B5EF4-FFF2-40B4-BE49-F238E27FC236}">
                    <a16:creationId xmlns:a16="http://schemas.microsoft.com/office/drawing/2014/main" id="{6E4B93F7-D31C-453B-B831-B030731BC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5" name="AutoShape 19">
                <a:extLst>
                  <a:ext uri="{FF2B5EF4-FFF2-40B4-BE49-F238E27FC236}">
                    <a16:creationId xmlns:a16="http://schemas.microsoft.com/office/drawing/2014/main" id="{C43F0F2F-66EC-434F-9113-3AC4A5ED0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6" name="AutoShape 20">
                <a:extLst>
                  <a:ext uri="{FF2B5EF4-FFF2-40B4-BE49-F238E27FC236}">
                    <a16:creationId xmlns:a16="http://schemas.microsoft.com/office/drawing/2014/main" id="{1AF61B6E-0EAD-49FC-98F8-6FB73DB1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7" name="AutoShape 21">
                <a:extLst>
                  <a:ext uri="{FF2B5EF4-FFF2-40B4-BE49-F238E27FC236}">
                    <a16:creationId xmlns:a16="http://schemas.microsoft.com/office/drawing/2014/main" id="{A33FB0D4-C44C-4024-A291-DEDA1A790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8" name="AutoShape 22">
                <a:extLst>
                  <a:ext uri="{FF2B5EF4-FFF2-40B4-BE49-F238E27FC236}">
                    <a16:creationId xmlns:a16="http://schemas.microsoft.com/office/drawing/2014/main" id="{DAC91BED-20EC-4837-8990-EA81589EF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9" name="AutoShape 23">
                <a:extLst>
                  <a:ext uri="{FF2B5EF4-FFF2-40B4-BE49-F238E27FC236}">
                    <a16:creationId xmlns:a16="http://schemas.microsoft.com/office/drawing/2014/main" id="{8C0EF0BD-84A3-465B-8D50-1D43A736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0" name="AutoShape 24">
                <a:extLst>
                  <a:ext uri="{FF2B5EF4-FFF2-40B4-BE49-F238E27FC236}">
                    <a16:creationId xmlns:a16="http://schemas.microsoft.com/office/drawing/2014/main" id="{E686E3E7-7A95-44FC-963B-E89E22204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1" name="AutoShape 25">
                <a:extLst>
                  <a:ext uri="{FF2B5EF4-FFF2-40B4-BE49-F238E27FC236}">
                    <a16:creationId xmlns:a16="http://schemas.microsoft.com/office/drawing/2014/main" id="{FE9E394D-BC6C-49BA-9C66-EA57CA779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2" name="AutoShape 26">
                <a:extLst>
                  <a:ext uri="{FF2B5EF4-FFF2-40B4-BE49-F238E27FC236}">
                    <a16:creationId xmlns:a16="http://schemas.microsoft.com/office/drawing/2014/main" id="{296708D1-AB22-4C47-BE7C-E8D6755D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63" name="AutoShape 26">
                <a:extLst>
                  <a:ext uri="{FF2B5EF4-FFF2-40B4-BE49-F238E27FC236}">
                    <a16:creationId xmlns:a16="http://schemas.microsoft.com/office/drawing/2014/main" id="{680ED084-E89F-430C-A303-82AB564E3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21" name="Group 916">
              <a:extLst>
                <a:ext uri="{FF2B5EF4-FFF2-40B4-BE49-F238E27FC236}">
                  <a16:creationId xmlns:a16="http://schemas.microsoft.com/office/drawing/2014/main" id="{0591772E-7294-42C8-8447-F35ED301A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844" name="AutoShape 18">
                <a:extLst>
                  <a:ext uri="{FF2B5EF4-FFF2-40B4-BE49-F238E27FC236}">
                    <a16:creationId xmlns:a16="http://schemas.microsoft.com/office/drawing/2014/main" id="{3A5584AD-05B2-4D99-BFC2-AC95C998A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5" name="AutoShape 19">
                <a:extLst>
                  <a:ext uri="{FF2B5EF4-FFF2-40B4-BE49-F238E27FC236}">
                    <a16:creationId xmlns:a16="http://schemas.microsoft.com/office/drawing/2014/main" id="{393E25B8-39B9-429F-A684-369BC661E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6" name="AutoShape 20">
                <a:extLst>
                  <a:ext uri="{FF2B5EF4-FFF2-40B4-BE49-F238E27FC236}">
                    <a16:creationId xmlns:a16="http://schemas.microsoft.com/office/drawing/2014/main" id="{927F61F5-E5C1-4A06-8DF2-3E2A364DC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7" name="AutoShape 21">
                <a:extLst>
                  <a:ext uri="{FF2B5EF4-FFF2-40B4-BE49-F238E27FC236}">
                    <a16:creationId xmlns:a16="http://schemas.microsoft.com/office/drawing/2014/main" id="{DC5B35AD-EEF4-4F5B-9B4C-BFDD405E8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8" name="AutoShape 22">
                <a:extLst>
                  <a:ext uri="{FF2B5EF4-FFF2-40B4-BE49-F238E27FC236}">
                    <a16:creationId xmlns:a16="http://schemas.microsoft.com/office/drawing/2014/main" id="{EBD4E272-FDE5-4FDB-A904-036573D97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9" name="AutoShape 23">
                <a:extLst>
                  <a:ext uri="{FF2B5EF4-FFF2-40B4-BE49-F238E27FC236}">
                    <a16:creationId xmlns:a16="http://schemas.microsoft.com/office/drawing/2014/main" id="{A0F33176-546A-4E20-AAA1-6E2E97F4D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0" name="AutoShape 24">
                <a:extLst>
                  <a:ext uri="{FF2B5EF4-FFF2-40B4-BE49-F238E27FC236}">
                    <a16:creationId xmlns:a16="http://schemas.microsoft.com/office/drawing/2014/main" id="{4E871B9D-6569-4A7D-AB0F-B66E1E7FF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1" name="AutoShape 25">
                <a:extLst>
                  <a:ext uri="{FF2B5EF4-FFF2-40B4-BE49-F238E27FC236}">
                    <a16:creationId xmlns:a16="http://schemas.microsoft.com/office/drawing/2014/main" id="{4281A6D0-77AD-4BA5-8410-FD6682AB0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2" name="AutoShape 26">
                <a:extLst>
                  <a:ext uri="{FF2B5EF4-FFF2-40B4-BE49-F238E27FC236}">
                    <a16:creationId xmlns:a16="http://schemas.microsoft.com/office/drawing/2014/main" id="{54A8A797-B5FB-4130-981E-6CB90DDF8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53" name="AutoShape 26">
                <a:extLst>
                  <a:ext uri="{FF2B5EF4-FFF2-40B4-BE49-F238E27FC236}">
                    <a16:creationId xmlns:a16="http://schemas.microsoft.com/office/drawing/2014/main" id="{7B37729A-EFA9-4C60-8E68-336095EA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22" name="Group 917">
              <a:extLst>
                <a:ext uri="{FF2B5EF4-FFF2-40B4-BE49-F238E27FC236}">
                  <a16:creationId xmlns:a16="http://schemas.microsoft.com/office/drawing/2014/main" id="{41600F8C-0130-4228-B741-F44E48CCB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834" name="AutoShape 18">
                <a:extLst>
                  <a:ext uri="{FF2B5EF4-FFF2-40B4-BE49-F238E27FC236}">
                    <a16:creationId xmlns:a16="http://schemas.microsoft.com/office/drawing/2014/main" id="{607ED187-30B9-462A-857D-72F11BC07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5" name="AutoShape 19">
                <a:extLst>
                  <a:ext uri="{FF2B5EF4-FFF2-40B4-BE49-F238E27FC236}">
                    <a16:creationId xmlns:a16="http://schemas.microsoft.com/office/drawing/2014/main" id="{2DD923FF-1B0D-4E95-8EA5-97AE6D92E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6" name="AutoShape 20">
                <a:extLst>
                  <a:ext uri="{FF2B5EF4-FFF2-40B4-BE49-F238E27FC236}">
                    <a16:creationId xmlns:a16="http://schemas.microsoft.com/office/drawing/2014/main" id="{7E09DB0C-4112-42AA-8FFB-95E416374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7" name="AutoShape 21">
                <a:extLst>
                  <a:ext uri="{FF2B5EF4-FFF2-40B4-BE49-F238E27FC236}">
                    <a16:creationId xmlns:a16="http://schemas.microsoft.com/office/drawing/2014/main" id="{2D1DA5CB-DCA9-445C-8980-361AA7F17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8" name="AutoShape 22">
                <a:extLst>
                  <a:ext uri="{FF2B5EF4-FFF2-40B4-BE49-F238E27FC236}">
                    <a16:creationId xmlns:a16="http://schemas.microsoft.com/office/drawing/2014/main" id="{112E8C54-5FDB-4911-AB78-0C6173D19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9" name="AutoShape 23">
                <a:extLst>
                  <a:ext uri="{FF2B5EF4-FFF2-40B4-BE49-F238E27FC236}">
                    <a16:creationId xmlns:a16="http://schemas.microsoft.com/office/drawing/2014/main" id="{525DC9A6-B78B-46C8-8BBF-BC3F610CF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0" name="AutoShape 24">
                <a:extLst>
                  <a:ext uri="{FF2B5EF4-FFF2-40B4-BE49-F238E27FC236}">
                    <a16:creationId xmlns:a16="http://schemas.microsoft.com/office/drawing/2014/main" id="{AE3B101B-19D0-43FD-8CFE-BE9A7BEB3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1" name="AutoShape 25">
                <a:extLst>
                  <a:ext uri="{FF2B5EF4-FFF2-40B4-BE49-F238E27FC236}">
                    <a16:creationId xmlns:a16="http://schemas.microsoft.com/office/drawing/2014/main" id="{8FDAD955-50E4-4EE8-814D-2BE5FC43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2" name="AutoShape 26">
                <a:extLst>
                  <a:ext uri="{FF2B5EF4-FFF2-40B4-BE49-F238E27FC236}">
                    <a16:creationId xmlns:a16="http://schemas.microsoft.com/office/drawing/2014/main" id="{D5BF7A4E-F2EA-4F98-9017-E330A6291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43" name="AutoShape 26">
                <a:extLst>
                  <a:ext uri="{FF2B5EF4-FFF2-40B4-BE49-F238E27FC236}">
                    <a16:creationId xmlns:a16="http://schemas.microsoft.com/office/drawing/2014/main" id="{280041EE-9F06-4199-9DCB-BEDDF14F5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823" name="Group 918">
              <a:extLst>
                <a:ext uri="{FF2B5EF4-FFF2-40B4-BE49-F238E27FC236}">
                  <a16:creationId xmlns:a16="http://schemas.microsoft.com/office/drawing/2014/main" id="{AC3F72EB-5AD5-48CD-A9B9-23A4AC3F0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824" name="AutoShape 18">
                <a:extLst>
                  <a:ext uri="{FF2B5EF4-FFF2-40B4-BE49-F238E27FC236}">
                    <a16:creationId xmlns:a16="http://schemas.microsoft.com/office/drawing/2014/main" id="{17FF8A83-2382-4BD8-ACB9-BE3748A2E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25" name="AutoShape 19">
                <a:extLst>
                  <a:ext uri="{FF2B5EF4-FFF2-40B4-BE49-F238E27FC236}">
                    <a16:creationId xmlns:a16="http://schemas.microsoft.com/office/drawing/2014/main" id="{A913CBB9-65D8-41F7-B961-65D245EC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26" name="AutoShape 20">
                <a:extLst>
                  <a:ext uri="{FF2B5EF4-FFF2-40B4-BE49-F238E27FC236}">
                    <a16:creationId xmlns:a16="http://schemas.microsoft.com/office/drawing/2014/main" id="{6A1A211D-4DA6-4F78-B532-D4C168CC2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27" name="AutoShape 21">
                <a:extLst>
                  <a:ext uri="{FF2B5EF4-FFF2-40B4-BE49-F238E27FC236}">
                    <a16:creationId xmlns:a16="http://schemas.microsoft.com/office/drawing/2014/main" id="{A4DA2AEC-0653-41FA-A996-07A6B00F3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28" name="AutoShape 22">
                <a:extLst>
                  <a:ext uri="{FF2B5EF4-FFF2-40B4-BE49-F238E27FC236}">
                    <a16:creationId xmlns:a16="http://schemas.microsoft.com/office/drawing/2014/main" id="{5F25CC5F-F9BF-4EDE-9D25-45D4796C8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29" name="AutoShape 23">
                <a:extLst>
                  <a:ext uri="{FF2B5EF4-FFF2-40B4-BE49-F238E27FC236}">
                    <a16:creationId xmlns:a16="http://schemas.microsoft.com/office/drawing/2014/main" id="{D19C807D-5D93-4486-9463-33F5DDBFE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0" name="AutoShape 24">
                <a:extLst>
                  <a:ext uri="{FF2B5EF4-FFF2-40B4-BE49-F238E27FC236}">
                    <a16:creationId xmlns:a16="http://schemas.microsoft.com/office/drawing/2014/main" id="{DF9B8C5C-F6BC-41DB-9C16-4FF752597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1" name="AutoShape 25">
                <a:extLst>
                  <a:ext uri="{FF2B5EF4-FFF2-40B4-BE49-F238E27FC236}">
                    <a16:creationId xmlns:a16="http://schemas.microsoft.com/office/drawing/2014/main" id="{9C21D7AB-38FB-4496-928E-C5CD976E6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2" name="AutoShape 26">
                <a:extLst>
                  <a:ext uri="{FF2B5EF4-FFF2-40B4-BE49-F238E27FC236}">
                    <a16:creationId xmlns:a16="http://schemas.microsoft.com/office/drawing/2014/main" id="{E1318C16-0338-4622-B07C-13661824D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33" name="AutoShape 26">
                <a:extLst>
                  <a:ext uri="{FF2B5EF4-FFF2-40B4-BE49-F238E27FC236}">
                    <a16:creationId xmlns:a16="http://schemas.microsoft.com/office/drawing/2014/main" id="{1469AFE3-4640-46D8-8FA1-30DF24EE9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CC94B7E4-E5A4-4FE2-8C55-B1E6D5834F53}"/>
              </a:ext>
            </a:extLst>
          </p:cNvPr>
          <p:cNvGrpSpPr>
            <a:grpSpLocks/>
          </p:cNvGrpSpPr>
          <p:nvPr/>
        </p:nvGrpSpPr>
        <p:grpSpPr bwMode="auto">
          <a:xfrm>
            <a:off x="1515666" y="1405875"/>
            <a:ext cx="2736056" cy="991791"/>
            <a:chOff x="6448438" y="3711622"/>
            <a:chExt cx="3648556" cy="1322288"/>
          </a:xfrm>
        </p:grpSpPr>
        <p:sp>
          <p:nvSpPr>
            <p:cNvPr id="915" name="AutoShape 18">
              <a:extLst>
                <a:ext uri="{FF2B5EF4-FFF2-40B4-BE49-F238E27FC236}">
                  <a16:creationId xmlns:a16="http://schemas.microsoft.com/office/drawing/2014/main" id="{FE6C78DD-807D-4F81-BCF3-D67495BC3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16" name="AutoShape 19">
              <a:extLst>
                <a:ext uri="{FF2B5EF4-FFF2-40B4-BE49-F238E27FC236}">
                  <a16:creationId xmlns:a16="http://schemas.microsoft.com/office/drawing/2014/main" id="{2BF4BD07-E7BB-4350-B922-D0928A1A8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17" name="AutoShape 20">
              <a:extLst>
                <a:ext uri="{FF2B5EF4-FFF2-40B4-BE49-F238E27FC236}">
                  <a16:creationId xmlns:a16="http://schemas.microsoft.com/office/drawing/2014/main" id="{A70C3B04-A35B-46B3-9644-9D3EBE968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18" name="AutoShape 21">
              <a:extLst>
                <a:ext uri="{FF2B5EF4-FFF2-40B4-BE49-F238E27FC236}">
                  <a16:creationId xmlns:a16="http://schemas.microsoft.com/office/drawing/2014/main" id="{4836B23B-4512-45C8-9D44-6C4E3916D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19" name="AutoShape 22">
              <a:extLst>
                <a:ext uri="{FF2B5EF4-FFF2-40B4-BE49-F238E27FC236}">
                  <a16:creationId xmlns:a16="http://schemas.microsoft.com/office/drawing/2014/main" id="{82210D5E-C6DA-4DB7-BAD0-90B14D15E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0" name="AutoShape 23">
              <a:extLst>
                <a:ext uri="{FF2B5EF4-FFF2-40B4-BE49-F238E27FC236}">
                  <a16:creationId xmlns:a16="http://schemas.microsoft.com/office/drawing/2014/main" id="{4A56B0B8-47FF-4E86-A262-D0A9803A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1" name="AutoShape 24">
              <a:extLst>
                <a:ext uri="{FF2B5EF4-FFF2-40B4-BE49-F238E27FC236}">
                  <a16:creationId xmlns:a16="http://schemas.microsoft.com/office/drawing/2014/main" id="{6BD4063A-41FC-4823-B112-6D739EA1A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2" name="AutoShape 25">
              <a:extLst>
                <a:ext uri="{FF2B5EF4-FFF2-40B4-BE49-F238E27FC236}">
                  <a16:creationId xmlns:a16="http://schemas.microsoft.com/office/drawing/2014/main" id="{FE36A7D3-4247-4835-90B5-79F650CA9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3" name="AutoShape 26">
              <a:extLst>
                <a:ext uri="{FF2B5EF4-FFF2-40B4-BE49-F238E27FC236}">
                  <a16:creationId xmlns:a16="http://schemas.microsoft.com/office/drawing/2014/main" id="{B057319D-49E1-479E-8A5C-74DD5B0DF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4" name="AutoShape 26">
              <a:extLst>
                <a:ext uri="{FF2B5EF4-FFF2-40B4-BE49-F238E27FC236}">
                  <a16:creationId xmlns:a16="http://schemas.microsoft.com/office/drawing/2014/main" id="{00E6BF5F-0F9C-4296-A304-DC3BD30F2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925" name="Group 1020">
              <a:extLst>
                <a:ext uri="{FF2B5EF4-FFF2-40B4-BE49-F238E27FC236}">
                  <a16:creationId xmlns:a16="http://schemas.microsoft.com/office/drawing/2014/main" id="{B569D504-7225-4620-BB97-FDEA7C6CD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014" name="AutoShape 18">
                <a:extLst>
                  <a:ext uri="{FF2B5EF4-FFF2-40B4-BE49-F238E27FC236}">
                    <a16:creationId xmlns:a16="http://schemas.microsoft.com/office/drawing/2014/main" id="{5816ED4A-61CA-4554-BC7F-A0E2FBE9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5" name="AutoShape 19">
                <a:extLst>
                  <a:ext uri="{FF2B5EF4-FFF2-40B4-BE49-F238E27FC236}">
                    <a16:creationId xmlns:a16="http://schemas.microsoft.com/office/drawing/2014/main" id="{907FC2FD-4FBB-4909-8DB6-21E09789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6" name="AutoShape 20">
                <a:extLst>
                  <a:ext uri="{FF2B5EF4-FFF2-40B4-BE49-F238E27FC236}">
                    <a16:creationId xmlns:a16="http://schemas.microsoft.com/office/drawing/2014/main" id="{F5362583-8EC1-49DE-BA7A-DFF73F15B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7" name="AutoShape 21">
                <a:extLst>
                  <a:ext uri="{FF2B5EF4-FFF2-40B4-BE49-F238E27FC236}">
                    <a16:creationId xmlns:a16="http://schemas.microsoft.com/office/drawing/2014/main" id="{AC52ADDD-C8A5-4643-B096-732C4B31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8" name="AutoShape 22">
                <a:extLst>
                  <a:ext uri="{FF2B5EF4-FFF2-40B4-BE49-F238E27FC236}">
                    <a16:creationId xmlns:a16="http://schemas.microsoft.com/office/drawing/2014/main" id="{D37A8768-782A-4729-BCAA-B6DB6444D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9" name="AutoShape 23">
                <a:extLst>
                  <a:ext uri="{FF2B5EF4-FFF2-40B4-BE49-F238E27FC236}">
                    <a16:creationId xmlns:a16="http://schemas.microsoft.com/office/drawing/2014/main" id="{66D001EC-E5A1-472F-BF90-6661D46A5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20" name="AutoShape 24">
                <a:extLst>
                  <a:ext uri="{FF2B5EF4-FFF2-40B4-BE49-F238E27FC236}">
                    <a16:creationId xmlns:a16="http://schemas.microsoft.com/office/drawing/2014/main" id="{A90D80B6-8414-456B-8299-4D95C3A7A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21" name="AutoShape 25">
                <a:extLst>
                  <a:ext uri="{FF2B5EF4-FFF2-40B4-BE49-F238E27FC236}">
                    <a16:creationId xmlns:a16="http://schemas.microsoft.com/office/drawing/2014/main" id="{9722A96E-7B29-4A04-BF2A-A3D4597FC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22" name="AutoShape 26">
                <a:extLst>
                  <a:ext uri="{FF2B5EF4-FFF2-40B4-BE49-F238E27FC236}">
                    <a16:creationId xmlns:a16="http://schemas.microsoft.com/office/drawing/2014/main" id="{75C4A9B1-51E3-4A04-9FA4-C073D70DF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23" name="AutoShape 26">
                <a:extLst>
                  <a:ext uri="{FF2B5EF4-FFF2-40B4-BE49-F238E27FC236}">
                    <a16:creationId xmlns:a16="http://schemas.microsoft.com/office/drawing/2014/main" id="{1510292A-C0B7-4C97-BAFB-2D475C0E4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26" name="Group 1021">
              <a:extLst>
                <a:ext uri="{FF2B5EF4-FFF2-40B4-BE49-F238E27FC236}">
                  <a16:creationId xmlns:a16="http://schemas.microsoft.com/office/drawing/2014/main" id="{69837820-C415-410E-A35D-33C2029DE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004" name="AutoShape 18">
                <a:extLst>
                  <a:ext uri="{FF2B5EF4-FFF2-40B4-BE49-F238E27FC236}">
                    <a16:creationId xmlns:a16="http://schemas.microsoft.com/office/drawing/2014/main" id="{B49BAF01-2828-43FA-9262-9F32100CB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5" name="AutoShape 19">
                <a:extLst>
                  <a:ext uri="{FF2B5EF4-FFF2-40B4-BE49-F238E27FC236}">
                    <a16:creationId xmlns:a16="http://schemas.microsoft.com/office/drawing/2014/main" id="{0BC3B1DD-8F26-4DE5-95E5-3491F5BC3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6" name="AutoShape 20">
                <a:extLst>
                  <a:ext uri="{FF2B5EF4-FFF2-40B4-BE49-F238E27FC236}">
                    <a16:creationId xmlns:a16="http://schemas.microsoft.com/office/drawing/2014/main" id="{B98A5009-0E98-4CB4-A01E-A8D410551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7" name="AutoShape 21">
                <a:extLst>
                  <a:ext uri="{FF2B5EF4-FFF2-40B4-BE49-F238E27FC236}">
                    <a16:creationId xmlns:a16="http://schemas.microsoft.com/office/drawing/2014/main" id="{71D1C941-962B-4350-89E9-16BB0F989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8" name="AutoShape 22">
                <a:extLst>
                  <a:ext uri="{FF2B5EF4-FFF2-40B4-BE49-F238E27FC236}">
                    <a16:creationId xmlns:a16="http://schemas.microsoft.com/office/drawing/2014/main" id="{6C6A306B-0113-43AD-BB62-DE6CE3798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9" name="AutoShape 23">
                <a:extLst>
                  <a:ext uri="{FF2B5EF4-FFF2-40B4-BE49-F238E27FC236}">
                    <a16:creationId xmlns:a16="http://schemas.microsoft.com/office/drawing/2014/main" id="{4E70FC38-A96B-4BAB-B1A1-29876897E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0" name="AutoShape 24">
                <a:extLst>
                  <a:ext uri="{FF2B5EF4-FFF2-40B4-BE49-F238E27FC236}">
                    <a16:creationId xmlns:a16="http://schemas.microsoft.com/office/drawing/2014/main" id="{3825D3AC-DA8B-4E28-8A61-2D94D993B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1" name="AutoShape 25">
                <a:extLst>
                  <a:ext uri="{FF2B5EF4-FFF2-40B4-BE49-F238E27FC236}">
                    <a16:creationId xmlns:a16="http://schemas.microsoft.com/office/drawing/2014/main" id="{7A96A307-AD3B-4ED1-83F3-F0F08C52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2" name="AutoShape 26">
                <a:extLst>
                  <a:ext uri="{FF2B5EF4-FFF2-40B4-BE49-F238E27FC236}">
                    <a16:creationId xmlns:a16="http://schemas.microsoft.com/office/drawing/2014/main" id="{61D16196-68AA-49B7-BF9E-07B10047B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13" name="AutoShape 26">
                <a:extLst>
                  <a:ext uri="{FF2B5EF4-FFF2-40B4-BE49-F238E27FC236}">
                    <a16:creationId xmlns:a16="http://schemas.microsoft.com/office/drawing/2014/main" id="{AE10B30E-7320-4CC6-A323-25F1CA6B5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27" name="Group 1022">
              <a:extLst>
                <a:ext uri="{FF2B5EF4-FFF2-40B4-BE49-F238E27FC236}">
                  <a16:creationId xmlns:a16="http://schemas.microsoft.com/office/drawing/2014/main" id="{B3C5FC0B-CEEF-499E-BE99-FABE2E0B8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994" name="AutoShape 18">
                <a:extLst>
                  <a:ext uri="{FF2B5EF4-FFF2-40B4-BE49-F238E27FC236}">
                    <a16:creationId xmlns:a16="http://schemas.microsoft.com/office/drawing/2014/main" id="{494D7471-651F-4038-8597-EA0ED4147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5" name="AutoShape 19">
                <a:extLst>
                  <a:ext uri="{FF2B5EF4-FFF2-40B4-BE49-F238E27FC236}">
                    <a16:creationId xmlns:a16="http://schemas.microsoft.com/office/drawing/2014/main" id="{C3460A57-E293-4B0B-BF63-CE786B7BB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6" name="AutoShape 20">
                <a:extLst>
                  <a:ext uri="{FF2B5EF4-FFF2-40B4-BE49-F238E27FC236}">
                    <a16:creationId xmlns:a16="http://schemas.microsoft.com/office/drawing/2014/main" id="{3D2B861A-E37F-42A9-9BEA-3027FAD2E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7" name="AutoShape 21">
                <a:extLst>
                  <a:ext uri="{FF2B5EF4-FFF2-40B4-BE49-F238E27FC236}">
                    <a16:creationId xmlns:a16="http://schemas.microsoft.com/office/drawing/2014/main" id="{AB1466E1-A691-4113-9B61-A10BDED3F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8" name="AutoShape 22">
                <a:extLst>
                  <a:ext uri="{FF2B5EF4-FFF2-40B4-BE49-F238E27FC236}">
                    <a16:creationId xmlns:a16="http://schemas.microsoft.com/office/drawing/2014/main" id="{9B82640E-9C0E-443F-AD1C-419FDB8F5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9" name="AutoShape 23">
                <a:extLst>
                  <a:ext uri="{FF2B5EF4-FFF2-40B4-BE49-F238E27FC236}">
                    <a16:creationId xmlns:a16="http://schemas.microsoft.com/office/drawing/2014/main" id="{4F65CF12-B225-4E84-B9EE-4187E95B5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0" name="AutoShape 24">
                <a:extLst>
                  <a:ext uri="{FF2B5EF4-FFF2-40B4-BE49-F238E27FC236}">
                    <a16:creationId xmlns:a16="http://schemas.microsoft.com/office/drawing/2014/main" id="{DD5A1DD9-2761-40EB-8B50-DC651B24D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1" name="AutoShape 25">
                <a:extLst>
                  <a:ext uri="{FF2B5EF4-FFF2-40B4-BE49-F238E27FC236}">
                    <a16:creationId xmlns:a16="http://schemas.microsoft.com/office/drawing/2014/main" id="{3029A10D-7461-40EC-A410-166144B9E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2" name="AutoShape 26">
                <a:extLst>
                  <a:ext uri="{FF2B5EF4-FFF2-40B4-BE49-F238E27FC236}">
                    <a16:creationId xmlns:a16="http://schemas.microsoft.com/office/drawing/2014/main" id="{E950D029-D920-48EC-8C43-2179FDD37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03" name="AutoShape 26">
                <a:extLst>
                  <a:ext uri="{FF2B5EF4-FFF2-40B4-BE49-F238E27FC236}">
                    <a16:creationId xmlns:a16="http://schemas.microsoft.com/office/drawing/2014/main" id="{40C66E24-5F23-45CB-B708-7C7EED9F9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28" name="Group 1023">
              <a:extLst>
                <a:ext uri="{FF2B5EF4-FFF2-40B4-BE49-F238E27FC236}">
                  <a16:creationId xmlns:a16="http://schemas.microsoft.com/office/drawing/2014/main" id="{8E9CB685-D7FB-4ECA-B7E4-7382390ED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984" name="AutoShape 18">
                <a:extLst>
                  <a:ext uri="{FF2B5EF4-FFF2-40B4-BE49-F238E27FC236}">
                    <a16:creationId xmlns:a16="http://schemas.microsoft.com/office/drawing/2014/main" id="{8EE38D73-DF68-4248-877D-324E28A5D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5" name="AutoShape 19">
                <a:extLst>
                  <a:ext uri="{FF2B5EF4-FFF2-40B4-BE49-F238E27FC236}">
                    <a16:creationId xmlns:a16="http://schemas.microsoft.com/office/drawing/2014/main" id="{9F8266DD-302A-4B81-ADD5-EE840EA6F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6" name="AutoShape 20">
                <a:extLst>
                  <a:ext uri="{FF2B5EF4-FFF2-40B4-BE49-F238E27FC236}">
                    <a16:creationId xmlns:a16="http://schemas.microsoft.com/office/drawing/2014/main" id="{77136B15-A317-468B-8FFA-C772E3DE9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7" name="AutoShape 21">
                <a:extLst>
                  <a:ext uri="{FF2B5EF4-FFF2-40B4-BE49-F238E27FC236}">
                    <a16:creationId xmlns:a16="http://schemas.microsoft.com/office/drawing/2014/main" id="{68824201-8178-4A04-B015-6EAA40723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8" name="AutoShape 22">
                <a:extLst>
                  <a:ext uri="{FF2B5EF4-FFF2-40B4-BE49-F238E27FC236}">
                    <a16:creationId xmlns:a16="http://schemas.microsoft.com/office/drawing/2014/main" id="{C9498856-CBC9-4417-8071-A4B8213EA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9" name="AutoShape 23">
                <a:extLst>
                  <a:ext uri="{FF2B5EF4-FFF2-40B4-BE49-F238E27FC236}">
                    <a16:creationId xmlns:a16="http://schemas.microsoft.com/office/drawing/2014/main" id="{5A126407-7F21-454C-83D7-12DE685FF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0" name="AutoShape 24">
                <a:extLst>
                  <a:ext uri="{FF2B5EF4-FFF2-40B4-BE49-F238E27FC236}">
                    <a16:creationId xmlns:a16="http://schemas.microsoft.com/office/drawing/2014/main" id="{0F40B333-094F-4317-9486-F5CCDA3C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1" name="AutoShape 25">
                <a:extLst>
                  <a:ext uri="{FF2B5EF4-FFF2-40B4-BE49-F238E27FC236}">
                    <a16:creationId xmlns:a16="http://schemas.microsoft.com/office/drawing/2014/main" id="{4AAA96D6-4487-43A2-96BC-6ACA660D5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2" name="AutoShape 26">
                <a:extLst>
                  <a:ext uri="{FF2B5EF4-FFF2-40B4-BE49-F238E27FC236}">
                    <a16:creationId xmlns:a16="http://schemas.microsoft.com/office/drawing/2014/main" id="{1CF22BFB-39B9-4071-B8A4-BBF15A537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93" name="AutoShape 26">
                <a:extLst>
                  <a:ext uri="{FF2B5EF4-FFF2-40B4-BE49-F238E27FC236}">
                    <a16:creationId xmlns:a16="http://schemas.microsoft.com/office/drawing/2014/main" id="{1798B2D5-FB6D-4FD9-BA39-C85A561EE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29" name="Group 1024">
              <a:extLst>
                <a:ext uri="{FF2B5EF4-FFF2-40B4-BE49-F238E27FC236}">
                  <a16:creationId xmlns:a16="http://schemas.microsoft.com/office/drawing/2014/main" id="{3063B58E-5F11-4D05-B411-400F14A96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974" name="AutoShape 18">
                <a:extLst>
                  <a:ext uri="{FF2B5EF4-FFF2-40B4-BE49-F238E27FC236}">
                    <a16:creationId xmlns:a16="http://schemas.microsoft.com/office/drawing/2014/main" id="{25134532-399C-4EA5-AEB7-21173E3BB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5" name="AutoShape 19">
                <a:extLst>
                  <a:ext uri="{FF2B5EF4-FFF2-40B4-BE49-F238E27FC236}">
                    <a16:creationId xmlns:a16="http://schemas.microsoft.com/office/drawing/2014/main" id="{6DB66F6B-CBB7-44B2-B773-60E45927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6" name="AutoShape 20">
                <a:extLst>
                  <a:ext uri="{FF2B5EF4-FFF2-40B4-BE49-F238E27FC236}">
                    <a16:creationId xmlns:a16="http://schemas.microsoft.com/office/drawing/2014/main" id="{5B5B6B57-40BC-4CFA-966B-5C6CB6EEB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7" name="AutoShape 21">
                <a:extLst>
                  <a:ext uri="{FF2B5EF4-FFF2-40B4-BE49-F238E27FC236}">
                    <a16:creationId xmlns:a16="http://schemas.microsoft.com/office/drawing/2014/main" id="{9079F7D9-96EA-4836-8972-14E8F6499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8" name="AutoShape 22">
                <a:extLst>
                  <a:ext uri="{FF2B5EF4-FFF2-40B4-BE49-F238E27FC236}">
                    <a16:creationId xmlns:a16="http://schemas.microsoft.com/office/drawing/2014/main" id="{0B75306C-7A98-43DE-9A58-4DD986A65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9" name="AutoShape 23">
                <a:extLst>
                  <a:ext uri="{FF2B5EF4-FFF2-40B4-BE49-F238E27FC236}">
                    <a16:creationId xmlns:a16="http://schemas.microsoft.com/office/drawing/2014/main" id="{1C62BFDE-A7B7-40F6-99E5-31A9E56FF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0" name="AutoShape 24">
                <a:extLst>
                  <a:ext uri="{FF2B5EF4-FFF2-40B4-BE49-F238E27FC236}">
                    <a16:creationId xmlns:a16="http://schemas.microsoft.com/office/drawing/2014/main" id="{5E6676DD-7FD6-4EB3-A58B-24A8E38AD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1" name="AutoShape 25">
                <a:extLst>
                  <a:ext uri="{FF2B5EF4-FFF2-40B4-BE49-F238E27FC236}">
                    <a16:creationId xmlns:a16="http://schemas.microsoft.com/office/drawing/2014/main" id="{306DC402-DF34-434C-9DEE-5AF0CEDF4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2" name="AutoShape 26">
                <a:extLst>
                  <a:ext uri="{FF2B5EF4-FFF2-40B4-BE49-F238E27FC236}">
                    <a16:creationId xmlns:a16="http://schemas.microsoft.com/office/drawing/2014/main" id="{9BEF91DC-C788-4A80-A153-FB7E54AD7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83" name="AutoShape 26">
                <a:extLst>
                  <a:ext uri="{FF2B5EF4-FFF2-40B4-BE49-F238E27FC236}">
                    <a16:creationId xmlns:a16="http://schemas.microsoft.com/office/drawing/2014/main" id="{27985610-FE56-4B85-B34C-0071C6366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30" name="Group 1025">
              <a:extLst>
                <a:ext uri="{FF2B5EF4-FFF2-40B4-BE49-F238E27FC236}">
                  <a16:creationId xmlns:a16="http://schemas.microsoft.com/office/drawing/2014/main" id="{2142F17C-9021-4772-AB67-CEB4CD4DC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964" name="AutoShape 18">
                <a:extLst>
                  <a:ext uri="{FF2B5EF4-FFF2-40B4-BE49-F238E27FC236}">
                    <a16:creationId xmlns:a16="http://schemas.microsoft.com/office/drawing/2014/main" id="{BB406F3E-3B1A-4644-AE8B-536120F03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5" name="AutoShape 19">
                <a:extLst>
                  <a:ext uri="{FF2B5EF4-FFF2-40B4-BE49-F238E27FC236}">
                    <a16:creationId xmlns:a16="http://schemas.microsoft.com/office/drawing/2014/main" id="{3EE0FB2C-1A26-49FC-8F87-6AA024B36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6" name="AutoShape 20">
                <a:extLst>
                  <a:ext uri="{FF2B5EF4-FFF2-40B4-BE49-F238E27FC236}">
                    <a16:creationId xmlns:a16="http://schemas.microsoft.com/office/drawing/2014/main" id="{7552614A-9C68-407B-9CD3-1F774C0E0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7" name="AutoShape 21">
                <a:extLst>
                  <a:ext uri="{FF2B5EF4-FFF2-40B4-BE49-F238E27FC236}">
                    <a16:creationId xmlns:a16="http://schemas.microsoft.com/office/drawing/2014/main" id="{E2CA376D-7CAD-42A4-9B88-FA6F0F2B5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8" name="AutoShape 22">
                <a:extLst>
                  <a:ext uri="{FF2B5EF4-FFF2-40B4-BE49-F238E27FC236}">
                    <a16:creationId xmlns:a16="http://schemas.microsoft.com/office/drawing/2014/main" id="{20901C8E-C2EF-4527-A658-CA7D72BD9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9" name="AutoShape 23">
                <a:extLst>
                  <a:ext uri="{FF2B5EF4-FFF2-40B4-BE49-F238E27FC236}">
                    <a16:creationId xmlns:a16="http://schemas.microsoft.com/office/drawing/2014/main" id="{5CC9A748-D7ED-4183-9005-08CC66EF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0" name="AutoShape 24">
                <a:extLst>
                  <a:ext uri="{FF2B5EF4-FFF2-40B4-BE49-F238E27FC236}">
                    <a16:creationId xmlns:a16="http://schemas.microsoft.com/office/drawing/2014/main" id="{BF764139-86C9-496E-944C-3F3C4E72C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1" name="AutoShape 25">
                <a:extLst>
                  <a:ext uri="{FF2B5EF4-FFF2-40B4-BE49-F238E27FC236}">
                    <a16:creationId xmlns:a16="http://schemas.microsoft.com/office/drawing/2014/main" id="{EBE03A05-17A3-48A3-A024-8E73A9642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2" name="AutoShape 26">
                <a:extLst>
                  <a:ext uri="{FF2B5EF4-FFF2-40B4-BE49-F238E27FC236}">
                    <a16:creationId xmlns:a16="http://schemas.microsoft.com/office/drawing/2014/main" id="{7C26F2D9-52AD-43A4-8959-1F8B390CB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73" name="AutoShape 26">
                <a:extLst>
                  <a:ext uri="{FF2B5EF4-FFF2-40B4-BE49-F238E27FC236}">
                    <a16:creationId xmlns:a16="http://schemas.microsoft.com/office/drawing/2014/main" id="{5A80C825-3C24-4336-804C-F9B65B5F6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31" name="Group 1026">
              <a:extLst>
                <a:ext uri="{FF2B5EF4-FFF2-40B4-BE49-F238E27FC236}">
                  <a16:creationId xmlns:a16="http://schemas.microsoft.com/office/drawing/2014/main" id="{55572A62-C7A6-400F-B98A-A12A51399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954" name="AutoShape 18">
                <a:extLst>
                  <a:ext uri="{FF2B5EF4-FFF2-40B4-BE49-F238E27FC236}">
                    <a16:creationId xmlns:a16="http://schemas.microsoft.com/office/drawing/2014/main" id="{368F8EEC-E40B-4C4C-88E3-047A4683B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5" name="AutoShape 19">
                <a:extLst>
                  <a:ext uri="{FF2B5EF4-FFF2-40B4-BE49-F238E27FC236}">
                    <a16:creationId xmlns:a16="http://schemas.microsoft.com/office/drawing/2014/main" id="{9ED41D1C-558F-4ED3-8B49-74A65DF9B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6" name="AutoShape 20">
                <a:extLst>
                  <a:ext uri="{FF2B5EF4-FFF2-40B4-BE49-F238E27FC236}">
                    <a16:creationId xmlns:a16="http://schemas.microsoft.com/office/drawing/2014/main" id="{4F9B14CB-B244-4F2D-B8C0-314256EB0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7" name="AutoShape 21">
                <a:extLst>
                  <a:ext uri="{FF2B5EF4-FFF2-40B4-BE49-F238E27FC236}">
                    <a16:creationId xmlns:a16="http://schemas.microsoft.com/office/drawing/2014/main" id="{F4280B30-50C5-4C8B-98DE-75A73A22D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8" name="AutoShape 22">
                <a:extLst>
                  <a:ext uri="{FF2B5EF4-FFF2-40B4-BE49-F238E27FC236}">
                    <a16:creationId xmlns:a16="http://schemas.microsoft.com/office/drawing/2014/main" id="{7BE7F4DE-1D16-4C7E-BED7-24569324D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9" name="AutoShape 23">
                <a:extLst>
                  <a:ext uri="{FF2B5EF4-FFF2-40B4-BE49-F238E27FC236}">
                    <a16:creationId xmlns:a16="http://schemas.microsoft.com/office/drawing/2014/main" id="{28AFBF25-5C4A-4B45-A2B2-FA0451F8B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0" name="AutoShape 24">
                <a:extLst>
                  <a:ext uri="{FF2B5EF4-FFF2-40B4-BE49-F238E27FC236}">
                    <a16:creationId xmlns:a16="http://schemas.microsoft.com/office/drawing/2014/main" id="{1BDB1840-B27C-4DD3-9E7A-D7EBFC85D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1" name="AutoShape 25">
                <a:extLst>
                  <a:ext uri="{FF2B5EF4-FFF2-40B4-BE49-F238E27FC236}">
                    <a16:creationId xmlns:a16="http://schemas.microsoft.com/office/drawing/2014/main" id="{FBCA7573-4A14-46B9-BD3B-85BD38FB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2" name="AutoShape 26">
                <a:extLst>
                  <a:ext uri="{FF2B5EF4-FFF2-40B4-BE49-F238E27FC236}">
                    <a16:creationId xmlns:a16="http://schemas.microsoft.com/office/drawing/2014/main" id="{194C070E-23A8-4B75-BF7F-A96CE500D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63" name="AutoShape 26">
                <a:extLst>
                  <a:ext uri="{FF2B5EF4-FFF2-40B4-BE49-F238E27FC236}">
                    <a16:creationId xmlns:a16="http://schemas.microsoft.com/office/drawing/2014/main" id="{0ADF9DA8-DB5E-422A-AD85-F9ADEDFB3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32" name="Group 1027">
              <a:extLst>
                <a:ext uri="{FF2B5EF4-FFF2-40B4-BE49-F238E27FC236}">
                  <a16:creationId xmlns:a16="http://schemas.microsoft.com/office/drawing/2014/main" id="{4B40364D-E907-4BB6-8A0F-7489E5AE6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944" name="AutoShape 18">
                <a:extLst>
                  <a:ext uri="{FF2B5EF4-FFF2-40B4-BE49-F238E27FC236}">
                    <a16:creationId xmlns:a16="http://schemas.microsoft.com/office/drawing/2014/main" id="{8C075557-343A-4600-9011-C883F54D0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5" name="AutoShape 19">
                <a:extLst>
                  <a:ext uri="{FF2B5EF4-FFF2-40B4-BE49-F238E27FC236}">
                    <a16:creationId xmlns:a16="http://schemas.microsoft.com/office/drawing/2014/main" id="{958755F9-2BA8-4C78-B63A-5256CE8E5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6" name="AutoShape 20">
                <a:extLst>
                  <a:ext uri="{FF2B5EF4-FFF2-40B4-BE49-F238E27FC236}">
                    <a16:creationId xmlns:a16="http://schemas.microsoft.com/office/drawing/2014/main" id="{79FEE8A3-19C8-4EBA-ACAB-CF747BBF9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7" name="AutoShape 21">
                <a:extLst>
                  <a:ext uri="{FF2B5EF4-FFF2-40B4-BE49-F238E27FC236}">
                    <a16:creationId xmlns:a16="http://schemas.microsoft.com/office/drawing/2014/main" id="{299F5F5F-C259-4A42-8C41-8A43A6FFE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8" name="AutoShape 22">
                <a:extLst>
                  <a:ext uri="{FF2B5EF4-FFF2-40B4-BE49-F238E27FC236}">
                    <a16:creationId xmlns:a16="http://schemas.microsoft.com/office/drawing/2014/main" id="{2BDAB05F-17D2-4CB4-8221-5BC289336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9" name="AutoShape 23">
                <a:extLst>
                  <a:ext uri="{FF2B5EF4-FFF2-40B4-BE49-F238E27FC236}">
                    <a16:creationId xmlns:a16="http://schemas.microsoft.com/office/drawing/2014/main" id="{88F30DA4-1F08-4558-ACEA-CABD18CDB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0" name="AutoShape 24">
                <a:extLst>
                  <a:ext uri="{FF2B5EF4-FFF2-40B4-BE49-F238E27FC236}">
                    <a16:creationId xmlns:a16="http://schemas.microsoft.com/office/drawing/2014/main" id="{1422A69A-BD0F-426C-BCD4-F30DF9FA5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1" name="AutoShape 25">
                <a:extLst>
                  <a:ext uri="{FF2B5EF4-FFF2-40B4-BE49-F238E27FC236}">
                    <a16:creationId xmlns:a16="http://schemas.microsoft.com/office/drawing/2014/main" id="{7CA29BFA-6D63-4E73-BD2C-DB1916E2F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2" name="AutoShape 26">
                <a:extLst>
                  <a:ext uri="{FF2B5EF4-FFF2-40B4-BE49-F238E27FC236}">
                    <a16:creationId xmlns:a16="http://schemas.microsoft.com/office/drawing/2014/main" id="{0C40C79D-9191-494D-A556-DEDED0555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53" name="AutoShape 26">
                <a:extLst>
                  <a:ext uri="{FF2B5EF4-FFF2-40B4-BE49-F238E27FC236}">
                    <a16:creationId xmlns:a16="http://schemas.microsoft.com/office/drawing/2014/main" id="{116948BA-4F59-4FA9-97A1-C2AE6905C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933" name="Group 1028">
              <a:extLst>
                <a:ext uri="{FF2B5EF4-FFF2-40B4-BE49-F238E27FC236}">
                  <a16:creationId xmlns:a16="http://schemas.microsoft.com/office/drawing/2014/main" id="{FA6036C3-466C-4DAF-8206-19C2AEFC4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934" name="AutoShape 18">
                <a:extLst>
                  <a:ext uri="{FF2B5EF4-FFF2-40B4-BE49-F238E27FC236}">
                    <a16:creationId xmlns:a16="http://schemas.microsoft.com/office/drawing/2014/main" id="{0CF87399-2250-4000-A475-2E6D56227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35" name="AutoShape 19">
                <a:extLst>
                  <a:ext uri="{FF2B5EF4-FFF2-40B4-BE49-F238E27FC236}">
                    <a16:creationId xmlns:a16="http://schemas.microsoft.com/office/drawing/2014/main" id="{7F809FC4-100E-4008-BE8B-1D195003F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36" name="AutoShape 20">
                <a:extLst>
                  <a:ext uri="{FF2B5EF4-FFF2-40B4-BE49-F238E27FC236}">
                    <a16:creationId xmlns:a16="http://schemas.microsoft.com/office/drawing/2014/main" id="{E30004D6-6A57-49CA-8F23-F20930967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37" name="AutoShape 21">
                <a:extLst>
                  <a:ext uri="{FF2B5EF4-FFF2-40B4-BE49-F238E27FC236}">
                    <a16:creationId xmlns:a16="http://schemas.microsoft.com/office/drawing/2014/main" id="{682053A8-43E0-4726-A0B8-BC38B8BED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38" name="AutoShape 22">
                <a:extLst>
                  <a:ext uri="{FF2B5EF4-FFF2-40B4-BE49-F238E27FC236}">
                    <a16:creationId xmlns:a16="http://schemas.microsoft.com/office/drawing/2014/main" id="{B5FA60F0-1D14-445B-84F8-7A485E0F5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39" name="AutoShape 23">
                <a:extLst>
                  <a:ext uri="{FF2B5EF4-FFF2-40B4-BE49-F238E27FC236}">
                    <a16:creationId xmlns:a16="http://schemas.microsoft.com/office/drawing/2014/main" id="{D6E5EBEC-3BD8-44FD-970F-2BA4BF774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0" name="AutoShape 24">
                <a:extLst>
                  <a:ext uri="{FF2B5EF4-FFF2-40B4-BE49-F238E27FC236}">
                    <a16:creationId xmlns:a16="http://schemas.microsoft.com/office/drawing/2014/main" id="{998ECC6C-CAD2-4FC8-9911-3C46E9601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1" name="AutoShape 25">
                <a:extLst>
                  <a:ext uri="{FF2B5EF4-FFF2-40B4-BE49-F238E27FC236}">
                    <a16:creationId xmlns:a16="http://schemas.microsoft.com/office/drawing/2014/main" id="{CF7904F8-F99F-40E2-BD80-C62D1CFAC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2" name="AutoShape 26">
                <a:extLst>
                  <a:ext uri="{FF2B5EF4-FFF2-40B4-BE49-F238E27FC236}">
                    <a16:creationId xmlns:a16="http://schemas.microsoft.com/office/drawing/2014/main" id="{FFFBE32D-42E2-4C1B-81FE-6F18BA5BC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43" name="AutoShape 26">
                <a:extLst>
                  <a:ext uri="{FF2B5EF4-FFF2-40B4-BE49-F238E27FC236}">
                    <a16:creationId xmlns:a16="http://schemas.microsoft.com/office/drawing/2014/main" id="{990AB317-7DCD-4669-AC36-DC7447EA0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90DF259-2CF1-4800-9951-D78AAB7C9EDD}"/>
              </a:ext>
            </a:extLst>
          </p:cNvPr>
          <p:cNvGrpSpPr>
            <a:grpSpLocks/>
          </p:cNvGrpSpPr>
          <p:nvPr/>
        </p:nvGrpSpPr>
        <p:grpSpPr bwMode="auto">
          <a:xfrm>
            <a:off x="1513285" y="1205850"/>
            <a:ext cx="2736056" cy="991791"/>
            <a:chOff x="6448438" y="3711622"/>
            <a:chExt cx="3648556" cy="1322288"/>
          </a:xfrm>
        </p:grpSpPr>
        <p:sp>
          <p:nvSpPr>
            <p:cNvPr id="1025" name="AutoShape 18">
              <a:extLst>
                <a:ext uri="{FF2B5EF4-FFF2-40B4-BE49-F238E27FC236}">
                  <a16:creationId xmlns:a16="http://schemas.microsoft.com/office/drawing/2014/main" id="{9FF85CD4-C77F-4757-9375-C4DC4CC7A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26" name="AutoShape 19">
              <a:extLst>
                <a:ext uri="{FF2B5EF4-FFF2-40B4-BE49-F238E27FC236}">
                  <a16:creationId xmlns:a16="http://schemas.microsoft.com/office/drawing/2014/main" id="{D9DA1469-8042-42D4-8EB8-728A00EB6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27" name="AutoShape 20">
              <a:extLst>
                <a:ext uri="{FF2B5EF4-FFF2-40B4-BE49-F238E27FC236}">
                  <a16:creationId xmlns:a16="http://schemas.microsoft.com/office/drawing/2014/main" id="{C2064EC1-ED10-4ACA-B7AD-94FEA1DDA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28" name="AutoShape 21">
              <a:extLst>
                <a:ext uri="{FF2B5EF4-FFF2-40B4-BE49-F238E27FC236}">
                  <a16:creationId xmlns:a16="http://schemas.microsoft.com/office/drawing/2014/main" id="{BD4BB44B-E559-415D-BB8D-C670BA3F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29" name="AutoShape 22">
              <a:extLst>
                <a:ext uri="{FF2B5EF4-FFF2-40B4-BE49-F238E27FC236}">
                  <a16:creationId xmlns:a16="http://schemas.microsoft.com/office/drawing/2014/main" id="{9E117715-2706-494D-853A-FF7366560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30" name="AutoShape 23">
              <a:extLst>
                <a:ext uri="{FF2B5EF4-FFF2-40B4-BE49-F238E27FC236}">
                  <a16:creationId xmlns:a16="http://schemas.microsoft.com/office/drawing/2014/main" id="{09B1E6CE-201F-41B0-A343-BFCC4D20E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31" name="AutoShape 24">
              <a:extLst>
                <a:ext uri="{FF2B5EF4-FFF2-40B4-BE49-F238E27FC236}">
                  <a16:creationId xmlns:a16="http://schemas.microsoft.com/office/drawing/2014/main" id="{32140668-B85B-4F5B-9F55-D1195265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32" name="AutoShape 25">
              <a:extLst>
                <a:ext uri="{FF2B5EF4-FFF2-40B4-BE49-F238E27FC236}">
                  <a16:creationId xmlns:a16="http://schemas.microsoft.com/office/drawing/2014/main" id="{B4747CBA-6D59-4DCD-A9D5-6BE0B4BA7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33" name="AutoShape 26">
              <a:extLst>
                <a:ext uri="{FF2B5EF4-FFF2-40B4-BE49-F238E27FC236}">
                  <a16:creationId xmlns:a16="http://schemas.microsoft.com/office/drawing/2014/main" id="{A820D325-05B9-4566-A814-E75461861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34" name="AutoShape 26">
              <a:extLst>
                <a:ext uri="{FF2B5EF4-FFF2-40B4-BE49-F238E27FC236}">
                  <a16:creationId xmlns:a16="http://schemas.microsoft.com/office/drawing/2014/main" id="{2A1CA6F4-25C4-4897-8681-841D188A9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035" name="Group 1130">
              <a:extLst>
                <a:ext uri="{FF2B5EF4-FFF2-40B4-BE49-F238E27FC236}">
                  <a16:creationId xmlns:a16="http://schemas.microsoft.com/office/drawing/2014/main" id="{7D5F0C7A-9C3C-454A-8F46-22C133234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124" name="AutoShape 18">
                <a:extLst>
                  <a:ext uri="{FF2B5EF4-FFF2-40B4-BE49-F238E27FC236}">
                    <a16:creationId xmlns:a16="http://schemas.microsoft.com/office/drawing/2014/main" id="{D0DF1B5B-80FB-474F-A780-0E57D99BA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5" name="AutoShape 19">
                <a:extLst>
                  <a:ext uri="{FF2B5EF4-FFF2-40B4-BE49-F238E27FC236}">
                    <a16:creationId xmlns:a16="http://schemas.microsoft.com/office/drawing/2014/main" id="{AC2A0270-4381-440C-8723-B092C0B56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6" name="AutoShape 20">
                <a:extLst>
                  <a:ext uri="{FF2B5EF4-FFF2-40B4-BE49-F238E27FC236}">
                    <a16:creationId xmlns:a16="http://schemas.microsoft.com/office/drawing/2014/main" id="{ECEF836E-4285-4811-AE33-AC820E795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7" name="AutoShape 21">
                <a:extLst>
                  <a:ext uri="{FF2B5EF4-FFF2-40B4-BE49-F238E27FC236}">
                    <a16:creationId xmlns:a16="http://schemas.microsoft.com/office/drawing/2014/main" id="{467D4A9F-C22A-4836-B514-1378FDEDD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8" name="AutoShape 22">
                <a:extLst>
                  <a:ext uri="{FF2B5EF4-FFF2-40B4-BE49-F238E27FC236}">
                    <a16:creationId xmlns:a16="http://schemas.microsoft.com/office/drawing/2014/main" id="{4AD11669-6560-4221-82AA-1B05AC7E5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9" name="AutoShape 23">
                <a:extLst>
                  <a:ext uri="{FF2B5EF4-FFF2-40B4-BE49-F238E27FC236}">
                    <a16:creationId xmlns:a16="http://schemas.microsoft.com/office/drawing/2014/main" id="{13953F61-4DA6-4F9A-A313-7D1DBAE0E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30" name="AutoShape 24">
                <a:extLst>
                  <a:ext uri="{FF2B5EF4-FFF2-40B4-BE49-F238E27FC236}">
                    <a16:creationId xmlns:a16="http://schemas.microsoft.com/office/drawing/2014/main" id="{0896FEFB-4A43-4B79-9FCC-5437D2B67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31" name="AutoShape 25">
                <a:extLst>
                  <a:ext uri="{FF2B5EF4-FFF2-40B4-BE49-F238E27FC236}">
                    <a16:creationId xmlns:a16="http://schemas.microsoft.com/office/drawing/2014/main" id="{B31765F9-802D-43D3-AD54-B36E86B82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32" name="AutoShape 26">
                <a:extLst>
                  <a:ext uri="{FF2B5EF4-FFF2-40B4-BE49-F238E27FC236}">
                    <a16:creationId xmlns:a16="http://schemas.microsoft.com/office/drawing/2014/main" id="{4CDF7D8A-DCFE-4DFF-AA59-74A0CCB6A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33" name="AutoShape 26">
                <a:extLst>
                  <a:ext uri="{FF2B5EF4-FFF2-40B4-BE49-F238E27FC236}">
                    <a16:creationId xmlns:a16="http://schemas.microsoft.com/office/drawing/2014/main" id="{FB0E966A-3F28-4B24-80D5-AECA5D04B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6" name="Group 1131">
              <a:extLst>
                <a:ext uri="{FF2B5EF4-FFF2-40B4-BE49-F238E27FC236}">
                  <a16:creationId xmlns:a16="http://schemas.microsoft.com/office/drawing/2014/main" id="{8878057E-CE91-47B9-86EA-F03247B0C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114" name="AutoShape 18">
                <a:extLst>
                  <a:ext uri="{FF2B5EF4-FFF2-40B4-BE49-F238E27FC236}">
                    <a16:creationId xmlns:a16="http://schemas.microsoft.com/office/drawing/2014/main" id="{3EB65679-2F50-4F99-89B1-A088E447F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5" name="AutoShape 19">
                <a:extLst>
                  <a:ext uri="{FF2B5EF4-FFF2-40B4-BE49-F238E27FC236}">
                    <a16:creationId xmlns:a16="http://schemas.microsoft.com/office/drawing/2014/main" id="{A37171D2-FFDE-4C56-BCB1-3952C8145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6" name="AutoShape 20">
                <a:extLst>
                  <a:ext uri="{FF2B5EF4-FFF2-40B4-BE49-F238E27FC236}">
                    <a16:creationId xmlns:a16="http://schemas.microsoft.com/office/drawing/2014/main" id="{7D5A4D02-506F-4BF7-A111-24F6B440B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7" name="AutoShape 21">
                <a:extLst>
                  <a:ext uri="{FF2B5EF4-FFF2-40B4-BE49-F238E27FC236}">
                    <a16:creationId xmlns:a16="http://schemas.microsoft.com/office/drawing/2014/main" id="{63245C21-613B-4552-8D62-03A858D47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8" name="AutoShape 22">
                <a:extLst>
                  <a:ext uri="{FF2B5EF4-FFF2-40B4-BE49-F238E27FC236}">
                    <a16:creationId xmlns:a16="http://schemas.microsoft.com/office/drawing/2014/main" id="{6299F765-A362-4FC1-8E12-879877711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9" name="AutoShape 23">
                <a:extLst>
                  <a:ext uri="{FF2B5EF4-FFF2-40B4-BE49-F238E27FC236}">
                    <a16:creationId xmlns:a16="http://schemas.microsoft.com/office/drawing/2014/main" id="{1F546CC1-A729-46DB-88DD-6BD3F47E5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0" name="AutoShape 24">
                <a:extLst>
                  <a:ext uri="{FF2B5EF4-FFF2-40B4-BE49-F238E27FC236}">
                    <a16:creationId xmlns:a16="http://schemas.microsoft.com/office/drawing/2014/main" id="{064852EA-4547-49F1-A78F-0644483A4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1" name="AutoShape 25">
                <a:extLst>
                  <a:ext uri="{FF2B5EF4-FFF2-40B4-BE49-F238E27FC236}">
                    <a16:creationId xmlns:a16="http://schemas.microsoft.com/office/drawing/2014/main" id="{0CE843EA-B733-49CA-8D7D-9801DAF2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2" name="AutoShape 26">
                <a:extLst>
                  <a:ext uri="{FF2B5EF4-FFF2-40B4-BE49-F238E27FC236}">
                    <a16:creationId xmlns:a16="http://schemas.microsoft.com/office/drawing/2014/main" id="{1EE8D47B-0214-4533-9397-4EA2223D0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23" name="AutoShape 26">
                <a:extLst>
                  <a:ext uri="{FF2B5EF4-FFF2-40B4-BE49-F238E27FC236}">
                    <a16:creationId xmlns:a16="http://schemas.microsoft.com/office/drawing/2014/main" id="{27F28DAC-3D78-47F4-841B-58EBB0928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7" name="Group 1132">
              <a:extLst>
                <a:ext uri="{FF2B5EF4-FFF2-40B4-BE49-F238E27FC236}">
                  <a16:creationId xmlns:a16="http://schemas.microsoft.com/office/drawing/2014/main" id="{A69E46BF-E0F5-4CC4-A5BE-08D27BEE4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1104" name="AutoShape 18">
                <a:extLst>
                  <a:ext uri="{FF2B5EF4-FFF2-40B4-BE49-F238E27FC236}">
                    <a16:creationId xmlns:a16="http://schemas.microsoft.com/office/drawing/2014/main" id="{50BF4052-09D2-4044-80A6-5AA253CBF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5" name="AutoShape 19">
                <a:extLst>
                  <a:ext uri="{FF2B5EF4-FFF2-40B4-BE49-F238E27FC236}">
                    <a16:creationId xmlns:a16="http://schemas.microsoft.com/office/drawing/2014/main" id="{FF355B94-44D5-4B05-A373-626CA931C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6" name="AutoShape 20">
                <a:extLst>
                  <a:ext uri="{FF2B5EF4-FFF2-40B4-BE49-F238E27FC236}">
                    <a16:creationId xmlns:a16="http://schemas.microsoft.com/office/drawing/2014/main" id="{2C4739CF-F963-46D1-A9C0-C485C14B7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7" name="AutoShape 21">
                <a:extLst>
                  <a:ext uri="{FF2B5EF4-FFF2-40B4-BE49-F238E27FC236}">
                    <a16:creationId xmlns:a16="http://schemas.microsoft.com/office/drawing/2014/main" id="{91BAFCDB-A501-4827-BC20-BAF214BF8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8" name="AutoShape 22">
                <a:extLst>
                  <a:ext uri="{FF2B5EF4-FFF2-40B4-BE49-F238E27FC236}">
                    <a16:creationId xmlns:a16="http://schemas.microsoft.com/office/drawing/2014/main" id="{2910C9FE-B218-4357-9A49-BE16DAD22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9" name="AutoShape 23">
                <a:extLst>
                  <a:ext uri="{FF2B5EF4-FFF2-40B4-BE49-F238E27FC236}">
                    <a16:creationId xmlns:a16="http://schemas.microsoft.com/office/drawing/2014/main" id="{88A3832A-7F73-40AC-A038-866C8D980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0" name="AutoShape 24">
                <a:extLst>
                  <a:ext uri="{FF2B5EF4-FFF2-40B4-BE49-F238E27FC236}">
                    <a16:creationId xmlns:a16="http://schemas.microsoft.com/office/drawing/2014/main" id="{34A0EA9C-7AB8-42CB-98E3-EAC100A1B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1" name="AutoShape 25">
                <a:extLst>
                  <a:ext uri="{FF2B5EF4-FFF2-40B4-BE49-F238E27FC236}">
                    <a16:creationId xmlns:a16="http://schemas.microsoft.com/office/drawing/2014/main" id="{73BC621A-62BD-4ACF-A76D-4976EE695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2" name="AutoShape 26">
                <a:extLst>
                  <a:ext uri="{FF2B5EF4-FFF2-40B4-BE49-F238E27FC236}">
                    <a16:creationId xmlns:a16="http://schemas.microsoft.com/office/drawing/2014/main" id="{AC3E052A-85CB-42F6-86F4-ECB07E2EE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13" name="AutoShape 26">
                <a:extLst>
                  <a:ext uri="{FF2B5EF4-FFF2-40B4-BE49-F238E27FC236}">
                    <a16:creationId xmlns:a16="http://schemas.microsoft.com/office/drawing/2014/main" id="{F09C725F-AD03-43C9-9C3D-7D59A774A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8" name="Group 1133">
              <a:extLst>
                <a:ext uri="{FF2B5EF4-FFF2-40B4-BE49-F238E27FC236}">
                  <a16:creationId xmlns:a16="http://schemas.microsoft.com/office/drawing/2014/main" id="{2DA47930-DDC3-4535-AD64-9E836DFB6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1094" name="AutoShape 18">
                <a:extLst>
                  <a:ext uri="{FF2B5EF4-FFF2-40B4-BE49-F238E27FC236}">
                    <a16:creationId xmlns:a16="http://schemas.microsoft.com/office/drawing/2014/main" id="{DDB69C1C-8C4C-4E0B-9257-E4C11543F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5" name="AutoShape 19">
                <a:extLst>
                  <a:ext uri="{FF2B5EF4-FFF2-40B4-BE49-F238E27FC236}">
                    <a16:creationId xmlns:a16="http://schemas.microsoft.com/office/drawing/2014/main" id="{DA540A43-9256-4049-BF79-C9726E325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6" name="AutoShape 20">
                <a:extLst>
                  <a:ext uri="{FF2B5EF4-FFF2-40B4-BE49-F238E27FC236}">
                    <a16:creationId xmlns:a16="http://schemas.microsoft.com/office/drawing/2014/main" id="{00445D6B-3503-4857-AC23-4E3BD40EB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7" name="AutoShape 21">
                <a:extLst>
                  <a:ext uri="{FF2B5EF4-FFF2-40B4-BE49-F238E27FC236}">
                    <a16:creationId xmlns:a16="http://schemas.microsoft.com/office/drawing/2014/main" id="{4B576575-7FC4-4799-9E8D-6D4395AFC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8" name="AutoShape 22">
                <a:extLst>
                  <a:ext uri="{FF2B5EF4-FFF2-40B4-BE49-F238E27FC236}">
                    <a16:creationId xmlns:a16="http://schemas.microsoft.com/office/drawing/2014/main" id="{A7DE9664-569B-4D4F-858A-E74ED2D5C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9" name="AutoShape 23">
                <a:extLst>
                  <a:ext uri="{FF2B5EF4-FFF2-40B4-BE49-F238E27FC236}">
                    <a16:creationId xmlns:a16="http://schemas.microsoft.com/office/drawing/2014/main" id="{E191008F-0B12-438D-8C98-63030FBA8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0" name="AutoShape 24">
                <a:extLst>
                  <a:ext uri="{FF2B5EF4-FFF2-40B4-BE49-F238E27FC236}">
                    <a16:creationId xmlns:a16="http://schemas.microsoft.com/office/drawing/2014/main" id="{DAB1AC38-7B8C-4C00-9561-E7FC55EDF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1" name="AutoShape 25">
                <a:extLst>
                  <a:ext uri="{FF2B5EF4-FFF2-40B4-BE49-F238E27FC236}">
                    <a16:creationId xmlns:a16="http://schemas.microsoft.com/office/drawing/2014/main" id="{4F1F1BBE-6AD8-4241-95AA-045AA916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2" name="AutoShape 26">
                <a:extLst>
                  <a:ext uri="{FF2B5EF4-FFF2-40B4-BE49-F238E27FC236}">
                    <a16:creationId xmlns:a16="http://schemas.microsoft.com/office/drawing/2014/main" id="{7950F362-9917-4A74-941F-EA48103FB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03" name="AutoShape 26">
                <a:extLst>
                  <a:ext uri="{FF2B5EF4-FFF2-40B4-BE49-F238E27FC236}">
                    <a16:creationId xmlns:a16="http://schemas.microsoft.com/office/drawing/2014/main" id="{50DD0642-C2ED-43B2-9BBC-E9957580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9" name="Group 1134">
              <a:extLst>
                <a:ext uri="{FF2B5EF4-FFF2-40B4-BE49-F238E27FC236}">
                  <a16:creationId xmlns:a16="http://schemas.microsoft.com/office/drawing/2014/main" id="{63AA4CAA-C141-48C1-9A34-FECEB9B04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1084" name="AutoShape 18">
                <a:extLst>
                  <a:ext uri="{FF2B5EF4-FFF2-40B4-BE49-F238E27FC236}">
                    <a16:creationId xmlns:a16="http://schemas.microsoft.com/office/drawing/2014/main" id="{C078F124-960A-4716-8759-F51C6793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5" name="AutoShape 19">
                <a:extLst>
                  <a:ext uri="{FF2B5EF4-FFF2-40B4-BE49-F238E27FC236}">
                    <a16:creationId xmlns:a16="http://schemas.microsoft.com/office/drawing/2014/main" id="{ACEA3A5A-E450-4440-833C-172D5D17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6" name="AutoShape 20">
                <a:extLst>
                  <a:ext uri="{FF2B5EF4-FFF2-40B4-BE49-F238E27FC236}">
                    <a16:creationId xmlns:a16="http://schemas.microsoft.com/office/drawing/2014/main" id="{C197F4A5-523D-48FF-81B5-B82FE767E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7" name="AutoShape 21">
                <a:extLst>
                  <a:ext uri="{FF2B5EF4-FFF2-40B4-BE49-F238E27FC236}">
                    <a16:creationId xmlns:a16="http://schemas.microsoft.com/office/drawing/2014/main" id="{E88695DC-8B60-4C1D-9C26-BD31B2CB0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8" name="AutoShape 22">
                <a:extLst>
                  <a:ext uri="{FF2B5EF4-FFF2-40B4-BE49-F238E27FC236}">
                    <a16:creationId xmlns:a16="http://schemas.microsoft.com/office/drawing/2014/main" id="{6FB07359-9FC3-41B9-914B-8F9901D81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9" name="AutoShape 23">
                <a:extLst>
                  <a:ext uri="{FF2B5EF4-FFF2-40B4-BE49-F238E27FC236}">
                    <a16:creationId xmlns:a16="http://schemas.microsoft.com/office/drawing/2014/main" id="{7421A9EB-9C09-403E-B6E7-F622D6ADC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0" name="AutoShape 24">
                <a:extLst>
                  <a:ext uri="{FF2B5EF4-FFF2-40B4-BE49-F238E27FC236}">
                    <a16:creationId xmlns:a16="http://schemas.microsoft.com/office/drawing/2014/main" id="{33CDC779-1912-4C87-B38C-329D3C338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1" name="AutoShape 25">
                <a:extLst>
                  <a:ext uri="{FF2B5EF4-FFF2-40B4-BE49-F238E27FC236}">
                    <a16:creationId xmlns:a16="http://schemas.microsoft.com/office/drawing/2014/main" id="{9D920C87-AA76-436A-B18A-8136AD8BD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2" name="AutoShape 26">
                <a:extLst>
                  <a:ext uri="{FF2B5EF4-FFF2-40B4-BE49-F238E27FC236}">
                    <a16:creationId xmlns:a16="http://schemas.microsoft.com/office/drawing/2014/main" id="{5B2AA83B-EE3A-4BBE-9AB6-D3D46F59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93" name="AutoShape 26">
                <a:extLst>
                  <a:ext uri="{FF2B5EF4-FFF2-40B4-BE49-F238E27FC236}">
                    <a16:creationId xmlns:a16="http://schemas.microsoft.com/office/drawing/2014/main" id="{3FC4DB68-7EF2-4DB6-A62D-9F3A820BB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40" name="Group 1135">
              <a:extLst>
                <a:ext uri="{FF2B5EF4-FFF2-40B4-BE49-F238E27FC236}">
                  <a16:creationId xmlns:a16="http://schemas.microsoft.com/office/drawing/2014/main" id="{499071D9-8B19-43D8-B2F9-5095F22F31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1074" name="AutoShape 18">
                <a:extLst>
                  <a:ext uri="{FF2B5EF4-FFF2-40B4-BE49-F238E27FC236}">
                    <a16:creationId xmlns:a16="http://schemas.microsoft.com/office/drawing/2014/main" id="{09DEC946-F149-4155-A77E-811A0AE2C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5" name="AutoShape 19">
                <a:extLst>
                  <a:ext uri="{FF2B5EF4-FFF2-40B4-BE49-F238E27FC236}">
                    <a16:creationId xmlns:a16="http://schemas.microsoft.com/office/drawing/2014/main" id="{005523CA-CEE3-4C0D-BAE7-FBE6C7AE3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6" name="AutoShape 20">
                <a:extLst>
                  <a:ext uri="{FF2B5EF4-FFF2-40B4-BE49-F238E27FC236}">
                    <a16:creationId xmlns:a16="http://schemas.microsoft.com/office/drawing/2014/main" id="{B2A24C3E-09AD-4D49-9500-81165AD7F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7" name="AutoShape 21">
                <a:extLst>
                  <a:ext uri="{FF2B5EF4-FFF2-40B4-BE49-F238E27FC236}">
                    <a16:creationId xmlns:a16="http://schemas.microsoft.com/office/drawing/2014/main" id="{0055A80B-C4FF-4B2D-8BAA-8D25B8769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8" name="AutoShape 22">
                <a:extLst>
                  <a:ext uri="{FF2B5EF4-FFF2-40B4-BE49-F238E27FC236}">
                    <a16:creationId xmlns:a16="http://schemas.microsoft.com/office/drawing/2014/main" id="{AF282A25-BF6A-4503-9B7B-AA3365A1B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9" name="AutoShape 23">
                <a:extLst>
                  <a:ext uri="{FF2B5EF4-FFF2-40B4-BE49-F238E27FC236}">
                    <a16:creationId xmlns:a16="http://schemas.microsoft.com/office/drawing/2014/main" id="{1D81BF38-BE9C-420B-8C95-53C36D808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0" name="AutoShape 24">
                <a:extLst>
                  <a:ext uri="{FF2B5EF4-FFF2-40B4-BE49-F238E27FC236}">
                    <a16:creationId xmlns:a16="http://schemas.microsoft.com/office/drawing/2014/main" id="{BA55CFCF-3621-467A-AF2D-85A332848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1" name="AutoShape 25">
                <a:extLst>
                  <a:ext uri="{FF2B5EF4-FFF2-40B4-BE49-F238E27FC236}">
                    <a16:creationId xmlns:a16="http://schemas.microsoft.com/office/drawing/2014/main" id="{6BFF244A-3ED0-4435-8A34-0F29A38F7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2" name="AutoShape 26">
                <a:extLst>
                  <a:ext uri="{FF2B5EF4-FFF2-40B4-BE49-F238E27FC236}">
                    <a16:creationId xmlns:a16="http://schemas.microsoft.com/office/drawing/2014/main" id="{91B78323-31B3-4E1B-A57F-7B0F3FE98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83" name="AutoShape 26">
                <a:extLst>
                  <a:ext uri="{FF2B5EF4-FFF2-40B4-BE49-F238E27FC236}">
                    <a16:creationId xmlns:a16="http://schemas.microsoft.com/office/drawing/2014/main" id="{39A7B419-311A-40E3-BA85-C3D884660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41" name="Group 1136">
              <a:extLst>
                <a:ext uri="{FF2B5EF4-FFF2-40B4-BE49-F238E27FC236}">
                  <a16:creationId xmlns:a16="http://schemas.microsoft.com/office/drawing/2014/main" id="{075AA7C1-1DB5-482F-BAD7-32BA38680F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1064" name="AutoShape 18">
                <a:extLst>
                  <a:ext uri="{FF2B5EF4-FFF2-40B4-BE49-F238E27FC236}">
                    <a16:creationId xmlns:a16="http://schemas.microsoft.com/office/drawing/2014/main" id="{DD65DA1D-C6A6-400E-A8E2-A37BE2BA8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5" name="AutoShape 19">
                <a:extLst>
                  <a:ext uri="{FF2B5EF4-FFF2-40B4-BE49-F238E27FC236}">
                    <a16:creationId xmlns:a16="http://schemas.microsoft.com/office/drawing/2014/main" id="{76C81919-7ADD-433C-AF73-789E52755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6" name="AutoShape 20">
                <a:extLst>
                  <a:ext uri="{FF2B5EF4-FFF2-40B4-BE49-F238E27FC236}">
                    <a16:creationId xmlns:a16="http://schemas.microsoft.com/office/drawing/2014/main" id="{81CC0B52-5AE5-4613-B71B-FEB39B925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7" name="AutoShape 21">
                <a:extLst>
                  <a:ext uri="{FF2B5EF4-FFF2-40B4-BE49-F238E27FC236}">
                    <a16:creationId xmlns:a16="http://schemas.microsoft.com/office/drawing/2014/main" id="{E3191B9B-9ACC-4A10-99C2-0DC89514D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8" name="AutoShape 22">
                <a:extLst>
                  <a:ext uri="{FF2B5EF4-FFF2-40B4-BE49-F238E27FC236}">
                    <a16:creationId xmlns:a16="http://schemas.microsoft.com/office/drawing/2014/main" id="{122A69A1-9A5A-49D2-955E-BFE012425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9" name="AutoShape 23">
                <a:extLst>
                  <a:ext uri="{FF2B5EF4-FFF2-40B4-BE49-F238E27FC236}">
                    <a16:creationId xmlns:a16="http://schemas.microsoft.com/office/drawing/2014/main" id="{926D5F8E-412C-4792-BBB4-89BDC2B45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0" name="AutoShape 24">
                <a:extLst>
                  <a:ext uri="{FF2B5EF4-FFF2-40B4-BE49-F238E27FC236}">
                    <a16:creationId xmlns:a16="http://schemas.microsoft.com/office/drawing/2014/main" id="{3B4599FE-308E-4970-A840-B7FD421BE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1" name="AutoShape 25">
                <a:extLst>
                  <a:ext uri="{FF2B5EF4-FFF2-40B4-BE49-F238E27FC236}">
                    <a16:creationId xmlns:a16="http://schemas.microsoft.com/office/drawing/2014/main" id="{21FDC68A-2138-4369-9829-28C5551A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2" name="AutoShape 26">
                <a:extLst>
                  <a:ext uri="{FF2B5EF4-FFF2-40B4-BE49-F238E27FC236}">
                    <a16:creationId xmlns:a16="http://schemas.microsoft.com/office/drawing/2014/main" id="{A1ED56CC-4D5C-4CAA-A9E8-E5B01E918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73" name="AutoShape 26">
                <a:extLst>
                  <a:ext uri="{FF2B5EF4-FFF2-40B4-BE49-F238E27FC236}">
                    <a16:creationId xmlns:a16="http://schemas.microsoft.com/office/drawing/2014/main" id="{E5FD61C9-9CC0-4210-9AF6-86A33A9E1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42" name="Group 1137">
              <a:extLst>
                <a:ext uri="{FF2B5EF4-FFF2-40B4-BE49-F238E27FC236}">
                  <a16:creationId xmlns:a16="http://schemas.microsoft.com/office/drawing/2014/main" id="{07CEBF00-7315-4004-9D10-1DF92F38E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1054" name="AutoShape 18">
                <a:extLst>
                  <a:ext uri="{FF2B5EF4-FFF2-40B4-BE49-F238E27FC236}">
                    <a16:creationId xmlns:a16="http://schemas.microsoft.com/office/drawing/2014/main" id="{6394DA20-03BF-4E57-BB53-99277FA11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5" name="AutoShape 19">
                <a:extLst>
                  <a:ext uri="{FF2B5EF4-FFF2-40B4-BE49-F238E27FC236}">
                    <a16:creationId xmlns:a16="http://schemas.microsoft.com/office/drawing/2014/main" id="{D2C13261-12B3-4A4E-8445-9EF242EE3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6" name="AutoShape 20">
                <a:extLst>
                  <a:ext uri="{FF2B5EF4-FFF2-40B4-BE49-F238E27FC236}">
                    <a16:creationId xmlns:a16="http://schemas.microsoft.com/office/drawing/2014/main" id="{74761036-E7CA-4FE8-8A94-6385675A5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7" name="AutoShape 21">
                <a:extLst>
                  <a:ext uri="{FF2B5EF4-FFF2-40B4-BE49-F238E27FC236}">
                    <a16:creationId xmlns:a16="http://schemas.microsoft.com/office/drawing/2014/main" id="{C94D0F4F-A369-4F5A-BB6E-89C99F2D2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8" name="AutoShape 22">
                <a:extLst>
                  <a:ext uri="{FF2B5EF4-FFF2-40B4-BE49-F238E27FC236}">
                    <a16:creationId xmlns:a16="http://schemas.microsoft.com/office/drawing/2014/main" id="{65555605-A3B3-4549-BE28-7F09C0A44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9" name="AutoShape 23">
                <a:extLst>
                  <a:ext uri="{FF2B5EF4-FFF2-40B4-BE49-F238E27FC236}">
                    <a16:creationId xmlns:a16="http://schemas.microsoft.com/office/drawing/2014/main" id="{D86271FE-9BBA-4E8C-B25B-495B14685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0" name="AutoShape 24">
                <a:extLst>
                  <a:ext uri="{FF2B5EF4-FFF2-40B4-BE49-F238E27FC236}">
                    <a16:creationId xmlns:a16="http://schemas.microsoft.com/office/drawing/2014/main" id="{B1FBE084-F2E0-4F77-9D68-00952B50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1" name="AutoShape 25">
                <a:extLst>
                  <a:ext uri="{FF2B5EF4-FFF2-40B4-BE49-F238E27FC236}">
                    <a16:creationId xmlns:a16="http://schemas.microsoft.com/office/drawing/2014/main" id="{44768CEB-BF37-4506-9158-6DA180E4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2" name="AutoShape 26">
                <a:extLst>
                  <a:ext uri="{FF2B5EF4-FFF2-40B4-BE49-F238E27FC236}">
                    <a16:creationId xmlns:a16="http://schemas.microsoft.com/office/drawing/2014/main" id="{ED6BC2FC-4B0B-4B9E-99C8-9DEFB210D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63" name="AutoShape 26">
                <a:extLst>
                  <a:ext uri="{FF2B5EF4-FFF2-40B4-BE49-F238E27FC236}">
                    <a16:creationId xmlns:a16="http://schemas.microsoft.com/office/drawing/2014/main" id="{0365BF9D-6671-4649-8BBC-2B52F28E9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43" name="Group 1138">
              <a:extLst>
                <a:ext uri="{FF2B5EF4-FFF2-40B4-BE49-F238E27FC236}">
                  <a16:creationId xmlns:a16="http://schemas.microsoft.com/office/drawing/2014/main" id="{6278FBAE-B135-401C-B8A6-5557C9A63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1044" name="AutoShape 18">
                <a:extLst>
                  <a:ext uri="{FF2B5EF4-FFF2-40B4-BE49-F238E27FC236}">
                    <a16:creationId xmlns:a16="http://schemas.microsoft.com/office/drawing/2014/main" id="{0BB8E8C6-ABC4-4ADA-A6C1-CBD48ABF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45" name="AutoShape 19">
                <a:extLst>
                  <a:ext uri="{FF2B5EF4-FFF2-40B4-BE49-F238E27FC236}">
                    <a16:creationId xmlns:a16="http://schemas.microsoft.com/office/drawing/2014/main" id="{EF44BFB5-7F9D-4BDB-98C5-DAE13672B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46" name="AutoShape 20">
                <a:extLst>
                  <a:ext uri="{FF2B5EF4-FFF2-40B4-BE49-F238E27FC236}">
                    <a16:creationId xmlns:a16="http://schemas.microsoft.com/office/drawing/2014/main" id="{6A74FAFF-6909-440C-B5A2-95DE42137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47" name="AutoShape 21">
                <a:extLst>
                  <a:ext uri="{FF2B5EF4-FFF2-40B4-BE49-F238E27FC236}">
                    <a16:creationId xmlns:a16="http://schemas.microsoft.com/office/drawing/2014/main" id="{20FBC748-FE8C-4B4F-86E6-571FFB083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48" name="AutoShape 22">
                <a:extLst>
                  <a:ext uri="{FF2B5EF4-FFF2-40B4-BE49-F238E27FC236}">
                    <a16:creationId xmlns:a16="http://schemas.microsoft.com/office/drawing/2014/main" id="{FD9F929C-93EB-4699-8FA1-9CF2EAD44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49" name="AutoShape 23">
                <a:extLst>
                  <a:ext uri="{FF2B5EF4-FFF2-40B4-BE49-F238E27FC236}">
                    <a16:creationId xmlns:a16="http://schemas.microsoft.com/office/drawing/2014/main" id="{1477D6E5-C2F7-4BF4-80B5-8755BB8B2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0" name="AutoShape 24">
                <a:extLst>
                  <a:ext uri="{FF2B5EF4-FFF2-40B4-BE49-F238E27FC236}">
                    <a16:creationId xmlns:a16="http://schemas.microsoft.com/office/drawing/2014/main" id="{213D50EC-96EC-4D4F-8D42-744FB719A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1" name="AutoShape 25">
                <a:extLst>
                  <a:ext uri="{FF2B5EF4-FFF2-40B4-BE49-F238E27FC236}">
                    <a16:creationId xmlns:a16="http://schemas.microsoft.com/office/drawing/2014/main" id="{B4D00DA1-F895-44ED-BC62-671209CA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2" name="AutoShape 26">
                <a:extLst>
                  <a:ext uri="{FF2B5EF4-FFF2-40B4-BE49-F238E27FC236}">
                    <a16:creationId xmlns:a16="http://schemas.microsoft.com/office/drawing/2014/main" id="{BCF5A7C5-6F5B-4E7D-82CC-79F209EEC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053" name="AutoShape 26">
                <a:extLst>
                  <a:ext uri="{FF2B5EF4-FFF2-40B4-BE49-F238E27FC236}">
                    <a16:creationId xmlns:a16="http://schemas.microsoft.com/office/drawing/2014/main" id="{798A8420-C231-4F6D-99DF-75FC12F37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9A9E315A-A6AE-4812-A861-56E7844E8178}"/>
              </a:ext>
            </a:extLst>
          </p:cNvPr>
          <p:cNvGrpSpPr>
            <a:grpSpLocks/>
          </p:cNvGrpSpPr>
          <p:nvPr/>
        </p:nvGrpSpPr>
        <p:grpSpPr bwMode="auto">
          <a:xfrm>
            <a:off x="1513285" y="1034400"/>
            <a:ext cx="2736056" cy="991791"/>
            <a:chOff x="6448438" y="3711622"/>
            <a:chExt cx="3648556" cy="1322288"/>
          </a:xfrm>
        </p:grpSpPr>
        <p:sp>
          <p:nvSpPr>
            <p:cNvPr id="1135" name="AutoShape 18">
              <a:extLst>
                <a:ext uri="{FF2B5EF4-FFF2-40B4-BE49-F238E27FC236}">
                  <a16:creationId xmlns:a16="http://schemas.microsoft.com/office/drawing/2014/main" id="{3118ED94-784A-45D9-BE40-499645C05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36" name="AutoShape 19">
              <a:extLst>
                <a:ext uri="{FF2B5EF4-FFF2-40B4-BE49-F238E27FC236}">
                  <a16:creationId xmlns:a16="http://schemas.microsoft.com/office/drawing/2014/main" id="{8928DACB-3062-458F-8590-62C07D302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37" name="AutoShape 20">
              <a:extLst>
                <a:ext uri="{FF2B5EF4-FFF2-40B4-BE49-F238E27FC236}">
                  <a16:creationId xmlns:a16="http://schemas.microsoft.com/office/drawing/2014/main" id="{9FD830E0-FA94-4F2C-B0F7-9584AB49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38" name="AutoShape 21">
              <a:extLst>
                <a:ext uri="{FF2B5EF4-FFF2-40B4-BE49-F238E27FC236}">
                  <a16:creationId xmlns:a16="http://schemas.microsoft.com/office/drawing/2014/main" id="{44CA6FF7-1A89-4D2B-A006-8E2C239C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39" name="AutoShape 22">
              <a:extLst>
                <a:ext uri="{FF2B5EF4-FFF2-40B4-BE49-F238E27FC236}">
                  <a16:creationId xmlns:a16="http://schemas.microsoft.com/office/drawing/2014/main" id="{82C6AF4D-129E-47AD-99A6-830581582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40" name="AutoShape 23">
              <a:extLst>
                <a:ext uri="{FF2B5EF4-FFF2-40B4-BE49-F238E27FC236}">
                  <a16:creationId xmlns:a16="http://schemas.microsoft.com/office/drawing/2014/main" id="{823C1E44-154B-4A25-B7FD-57933C03B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41" name="AutoShape 24">
              <a:extLst>
                <a:ext uri="{FF2B5EF4-FFF2-40B4-BE49-F238E27FC236}">
                  <a16:creationId xmlns:a16="http://schemas.microsoft.com/office/drawing/2014/main" id="{39BE2598-69A8-44F2-B142-46000B716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42" name="AutoShape 25">
              <a:extLst>
                <a:ext uri="{FF2B5EF4-FFF2-40B4-BE49-F238E27FC236}">
                  <a16:creationId xmlns:a16="http://schemas.microsoft.com/office/drawing/2014/main" id="{B074F2CD-962E-44C8-B568-157C44045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43" name="AutoShape 26">
              <a:extLst>
                <a:ext uri="{FF2B5EF4-FFF2-40B4-BE49-F238E27FC236}">
                  <a16:creationId xmlns:a16="http://schemas.microsoft.com/office/drawing/2014/main" id="{141DEC07-E091-4EA4-94C8-51B75134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44" name="AutoShape 26">
              <a:extLst>
                <a:ext uri="{FF2B5EF4-FFF2-40B4-BE49-F238E27FC236}">
                  <a16:creationId xmlns:a16="http://schemas.microsoft.com/office/drawing/2014/main" id="{7C45A73F-053B-4C88-A063-3B503EFC9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145" name="Group 1240">
              <a:extLst>
                <a:ext uri="{FF2B5EF4-FFF2-40B4-BE49-F238E27FC236}">
                  <a16:creationId xmlns:a16="http://schemas.microsoft.com/office/drawing/2014/main" id="{2EF9C27E-D3FB-42E9-AF70-41FA1FB4E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5797" y="3814755"/>
              <a:ext cx="2691219" cy="366658"/>
              <a:chOff x="6452781" y="3505200"/>
              <a:chExt cx="2691219" cy="366658"/>
            </a:xfrm>
          </p:grpSpPr>
          <p:sp>
            <p:nvSpPr>
              <p:cNvPr id="1234" name="AutoShape 18">
                <a:extLst>
                  <a:ext uri="{FF2B5EF4-FFF2-40B4-BE49-F238E27FC236}">
                    <a16:creationId xmlns:a16="http://schemas.microsoft.com/office/drawing/2014/main" id="{2C572E06-836F-4DAB-BC61-0DE0E593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5" name="AutoShape 19">
                <a:extLst>
                  <a:ext uri="{FF2B5EF4-FFF2-40B4-BE49-F238E27FC236}">
                    <a16:creationId xmlns:a16="http://schemas.microsoft.com/office/drawing/2014/main" id="{B4031798-92C6-425C-9B83-8BC178031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6" name="AutoShape 20">
                <a:extLst>
                  <a:ext uri="{FF2B5EF4-FFF2-40B4-BE49-F238E27FC236}">
                    <a16:creationId xmlns:a16="http://schemas.microsoft.com/office/drawing/2014/main" id="{1C104054-BF7B-4B36-A9BE-F2C130573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7" name="AutoShape 21">
                <a:extLst>
                  <a:ext uri="{FF2B5EF4-FFF2-40B4-BE49-F238E27FC236}">
                    <a16:creationId xmlns:a16="http://schemas.microsoft.com/office/drawing/2014/main" id="{06D98D6F-3CDA-40B7-A5EB-FB1248C7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8" name="AutoShape 22">
                <a:extLst>
                  <a:ext uri="{FF2B5EF4-FFF2-40B4-BE49-F238E27FC236}">
                    <a16:creationId xmlns:a16="http://schemas.microsoft.com/office/drawing/2014/main" id="{6A9A254F-F1E9-420B-89B1-64B8D063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9" name="AutoShape 23">
                <a:extLst>
                  <a:ext uri="{FF2B5EF4-FFF2-40B4-BE49-F238E27FC236}">
                    <a16:creationId xmlns:a16="http://schemas.microsoft.com/office/drawing/2014/main" id="{AEAC4DA4-B28E-49FF-BE8E-82ED393A9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40" name="AutoShape 24">
                <a:extLst>
                  <a:ext uri="{FF2B5EF4-FFF2-40B4-BE49-F238E27FC236}">
                    <a16:creationId xmlns:a16="http://schemas.microsoft.com/office/drawing/2014/main" id="{E8EE1437-7B65-48F4-9A33-33216306B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41" name="AutoShape 25">
                <a:extLst>
                  <a:ext uri="{FF2B5EF4-FFF2-40B4-BE49-F238E27FC236}">
                    <a16:creationId xmlns:a16="http://schemas.microsoft.com/office/drawing/2014/main" id="{71FCCF86-9661-4D74-8B6F-8F4BA28FF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42" name="AutoShape 26">
                <a:extLst>
                  <a:ext uri="{FF2B5EF4-FFF2-40B4-BE49-F238E27FC236}">
                    <a16:creationId xmlns:a16="http://schemas.microsoft.com/office/drawing/2014/main" id="{9E982A8E-052A-47DB-A8FE-2871B1476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43" name="AutoShape 26">
                <a:extLst>
                  <a:ext uri="{FF2B5EF4-FFF2-40B4-BE49-F238E27FC236}">
                    <a16:creationId xmlns:a16="http://schemas.microsoft.com/office/drawing/2014/main" id="{E77ACE3E-B5F4-4B33-B712-0FF3B143D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46" name="Group 1241">
              <a:extLst>
                <a:ext uri="{FF2B5EF4-FFF2-40B4-BE49-F238E27FC236}">
                  <a16:creationId xmlns:a16="http://schemas.microsoft.com/office/drawing/2014/main" id="{FB31FB47-6277-4C5C-8E1F-E1BF5A7F4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2469" y="3910007"/>
              <a:ext cx="2691219" cy="366658"/>
              <a:chOff x="6452781" y="3505200"/>
              <a:chExt cx="2691219" cy="366658"/>
            </a:xfrm>
          </p:grpSpPr>
          <p:sp>
            <p:nvSpPr>
              <p:cNvPr id="1224" name="AutoShape 18">
                <a:extLst>
                  <a:ext uri="{FF2B5EF4-FFF2-40B4-BE49-F238E27FC236}">
                    <a16:creationId xmlns:a16="http://schemas.microsoft.com/office/drawing/2014/main" id="{DA8C2E9D-38EB-435D-B563-4EC9BF17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5" name="AutoShape 19">
                <a:extLst>
                  <a:ext uri="{FF2B5EF4-FFF2-40B4-BE49-F238E27FC236}">
                    <a16:creationId xmlns:a16="http://schemas.microsoft.com/office/drawing/2014/main" id="{FD431A12-3B2E-4D94-A5D6-80675B1DD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6" name="AutoShape 20">
                <a:extLst>
                  <a:ext uri="{FF2B5EF4-FFF2-40B4-BE49-F238E27FC236}">
                    <a16:creationId xmlns:a16="http://schemas.microsoft.com/office/drawing/2014/main" id="{B323849C-0ED3-4B91-AA8F-F0FC7BBCB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7" name="AutoShape 21">
                <a:extLst>
                  <a:ext uri="{FF2B5EF4-FFF2-40B4-BE49-F238E27FC236}">
                    <a16:creationId xmlns:a16="http://schemas.microsoft.com/office/drawing/2014/main" id="{91D783E6-2516-4F6B-AEB7-3926DD765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8" name="AutoShape 22">
                <a:extLst>
                  <a:ext uri="{FF2B5EF4-FFF2-40B4-BE49-F238E27FC236}">
                    <a16:creationId xmlns:a16="http://schemas.microsoft.com/office/drawing/2014/main" id="{6E25DE0D-0D3D-418C-854A-0EC0F95B8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9" name="AutoShape 23">
                <a:extLst>
                  <a:ext uri="{FF2B5EF4-FFF2-40B4-BE49-F238E27FC236}">
                    <a16:creationId xmlns:a16="http://schemas.microsoft.com/office/drawing/2014/main" id="{C48189C6-CB3F-407E-9D82-2014A51BD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0" name="AutoShape 24">
                <a:extLst>
                  <a:ext uri="{FF2B5EF4-FFF2-40B4-BE49-F238E27FC236}">
                    <a16:creationId xmlns:a16="http://schemas.microsoft.com/office/drawing/2014/main" id="{B939935C-ABD0-4680-A537-86D67A2C2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1" name="AutoShape 25">
                <a:extLst>
                  <a:ext uri="{FF2B5EF4-FFF2-40B4-BE49-F238E27FC236}">
                    <a16:creationId xmlns:a16="http://schemas.microsoft.com/office/drawing/2014/main" id="{E1A2509F-54B9-4937-A90E-E2AB40E39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2" name="AutoShape 26">
                <a:extLst>
                  <a:ext uri="{FF2B5EF4-FFF2-40B4-BE49-F238E27FC236}">
                    <a16:creationId xmlns:a16="http://schemas.microsoft.com/office/drawing/2014/main" id="{4B011C4F-D1D4-4C95-833B-7A61473C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33" name="AutoShape 26">
                <a:extLst>
                  <a:ext uri="{FF2B5EF4-FFF2-40B4-BE49-F238E27FC236}">
                    <a16:creationId xmlns:a16="http://schemas.microsoft.com/office/drawing/2014/main" id="{B36A2E19-7077-4344-AF85-2BDEB09DC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47" name="Group 1242">
              <a:extLst>
                <a:ext uri="{FF2B5EF4-FFF2-40B4-BE49-F238E27FC236}">
                  <a16:creationId xmlns:a16="http://schemas.microsoft.com/office/drawing/2014/main" id="{829AFB84-B835-4514-A3DE-C0C14BAA0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5178" y="4015109"/>
              <a:ext cx="2691219" cy="366658"/>
              <a:chOff x="6452781" y="3505200"/>
              <a:chExt cx="2691219" cy="366658"/>
            </a:xfrm>
          </p:grpSpPr>
          <p:sp>
            <p:nvSpPr>
              <p:cNvPr id="1214" name="AutoShape 18">
                <a:extLst>
                  <a:ext uri="{FF2B5EF4-FFF2-40B4-BE49-F238E27FC236}">
                    <a16:creationId xmlns:a16="http://schemas.microsoft.com/office/drawing/2014/main" id="{19ACBA8B-3880-410B-9F56-258090B8C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5" name="AutoShape 19">
                <a:extLst>
                  <a:ext uri="{FF2B5EF4-FFF2-40B4-BE49-F238E27FC236}">
                    <a16:creationId xmlns:a16="http://schemas.microsoft.com/office/drawing/2014/main" id="{DB7B898E-9E10-495D-B435-5C805F6AD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6" name="AutoShape 20">
                <a:extLst>
                  <a:ext uri="{FF2B5EF4-FFF2-40B4-BE49-F238E27FC236}">
                    <a16:creationId xmlns:a16="http://schemas.microsoft.com/office/drawing/2014/main" id="{F42C8A48-60E1-44A9-B6C2-75ED3AA9B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7" name="AutoShape 21">
                <a:extLst>
                  <a:ext uri="{FF2B5EF4-FFF2-40B4-BE49-F238E27FC236}">
                    <a16:creationId xmlns:a16="http://schemas.microsoft.com/office/drawing/2014/main" id="{27F3AF53-D421-4099-B1DA-718CFC51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8" name="AutoShape 22">
                <a:extLst>
                  <a:ext uri="{FF2B5EF4-FFF2-40B4-BE49-F238E27FC236}">
                    <a16:creationId xmlns:a16="http://schemas.microsoft.com/office/drawing/2014/main" id="{82879B0F-D276-40BE-96D9-39B679A75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9" name="AutoShape 23">
                <a:extLst>
                  <a:ext uri="{FF2B5EF4-FFF2-40B4-BE49-F238E27FC236}">
                    <a16:creationId xmlns:a16="http://schemas.microsoft.com/office/drawing/2014/main" id="{7DF85256-6155-4EEC-BB1E-041D16B0F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0" name="AutoShape 24">
                <a:extLst>
                  <a:ext uri="{FF2B5EF4-FFF2-40B4-BE49-F238E27FC236}">
                    <a16:creationId xmlns:a16="http://schemas.microsoft.com/office/drawing/2014/main" id="{A48017ED-3993-4790-AD59-020CDF202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1" name="AutoShape 25">
                <a:extLst>
                  <a:ext uri="{FF2B5EF4-FFF2-40B4-BE49-F238E27FC236}">
                    <a16:creationId xmlns:a16="http://schemas.microsoft.com/office/drawing/2014/main" id="{C49835CF-4D11-4AAD-8B69-AC574629C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2" name="AutoShape 26">
                <a:extLst>
                  <a:ext uri="{FF2B5EF4-FFF2-40B4-BE49-F238E27FC236}">
                    <a16:creationId xmlns:a16="http://schemas.microsoft.com/office/drawing/2014/main" id="{75E043D6-D579-4A1B-969C-E87C944B2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23" name="AutoShape 26">
                <a:extLst>
                  <a:ext uri="{FF2B5EF4-FFF2-40B4-BE49-F238E27FC236}">
                    <a16:creationId xmlns:a16="http://schemas.microsoft.com/office/drawing/2014/main" id="{05536A98-B7A3-448B-B832-E1AA51A7A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48" name="Group 1243">
              <a:extLst>
                <a:ext uri="{FF2B5EF4-FFF2-40B4-BE49-F238E27FC236}">
                  <a16:creationId xmlns:a16="http://schemas.microsoft.com/office/drawing/2014/main" id="{93FF9A8C-F8D5-4831-A51C-067E58E03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6956" y="4124484"/>
              <a:ext cx="2691219" cy="366658"/>
              <a:chOff x="6452781" y="3505200"/>
              <a:chExt cx="2691219" cy="366658"/>
            </a:xfrm>
          </p:grpSpPr>
          <p:sp>
            <p:nvSpPr>
              <p:cNvPr id="1204" name="AutoShape 18">
                <a:extLst>
                  <a:ext uri="{FF2B5EF4-FFF2-40B4-BE49-F238E27FC236}">
                    <a16:creationId xmlns:a16="http://schemas.microsoft.com/office/drawing/2014/main" id="{CA8AFA2F-7945-41BC-BBB5-5E37CA99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5" name="AutoShape 19">
                <a:extLst>
                  <a:ext uri="{FF2B5EF4-FFF2-40B4-BE49-F238E27FC236}">
                    <a16:creationId xmlns:a16="http://schemas.microsoft.com/office/drawing/2014/main" id="{73AE7982-E7CE-4CB3-82E8-FC9BFE1FC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6" name="AutoShape 20">
                <a:extLst>
                  <a:ext uri="{FF2B5EF4-FFF2-40B4-BE49-F238E27FC236}">
                    <a16:creationId xmlns:a16="http://schemas.microsoft.com/office/drawing/2014/main" id="{0E141EA3-5B1D-4E4C-9334-2C6F17BD4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7" name="AutoShape 21">
                <a:extLst>
                  <a:ext uri="{FF2B5EF4-FFF2-40B4-BE49-F238E27FC236}">
                    <a16:creationId xmlns:a16="http://schemas.microsoft.com/office/drawing/2014/main" id="{31E1B286-7D32-470E-8C30-2F0B3B466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8" name="AutoShape 22">
                <a:extLst>
                  <a:ext uri="{FF2B5EF4-FFF2-40B4-BE49-F238E27FC236}">
                    <a16:creationId xmlns:a16="http://schemas.microsoft.com/office/drawing/2014/main" id="{63DA9D29-FF73-4209-97F3-FD4228463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9" name="AutoShape 23">
                <a:extLst>
                  <a:ext uri="{FF2B5EF4-FFF2-40B4-BE49-F238E27FC236}">
                    <a16:creationId xmlns:a16="http://schemas.microsoft.com/office/drawing/2014/main" id="{1C5A15BC-C31E-4FA8-94F7-19CAEE852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0" name="AutoShape 24">
                <a:extLst>
                  <a:ext uri="{FF2B5EF4-FFF2-40B4-BE49-F238E27FC236}">
                    <a16:creationId xmlns:a16="http://schemas.microsoft.com/office/drawing/2014/main" id="{6896A067-0071-449F-92B4-DE06FAD2A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1" name="AutoShape 25">
                <a:extLst>
                  <a:ext uri="{FF2B5EF4-FFF2-40B4-BE49-F238E27FC236}">
                    <a16:creationId xmlns:a16="http://schemas.microsoft.com/office/drawing/2014/main" id="{06D52938-61AB-4F7F-9267-B391443A9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2" name="AutoShape 26">
                <a:extLst>
                  <a:ext uri="{FF2B5EF4-FFF2-40B4-BE49-F238E27FC236}">
                    <a16:creationId xmlns:a16="http://schemas.microsoft.com/office/drawing/2014/main" id="{0DD73377-4947-4016-A5A8-F7078C884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13" name="AutoShape 26">
                <a:extLst>
                  <a:ext uri="{FF2B5EF4-FFF2-40B4-BE49-F238E27FC236}">
                    <a16:creationId xmlns:a16="http://schemas.microsoft.com/office/drawing/2014/main" id="{FD9E92B4-91D5-4A67-B1F2-524131718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49" name="Group 1244">
              <a:extLst>
                <a:ext uri="{FF2B5EF4-FFF2-40B4-BE49-F238E27FC236}">
                  <a16:creationId xmlns:a16="http://schemas.microsoft.com/office/drawing/2014/main" id="{B287CC5A-919E-4773-9A92-EAAE20DE6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461" y="4232706"/>
              <a:ext cx="2691219" cy="366658"/>
              <a:chOff x="6452781" y="3505200"/>
              <a:chExt cx="2691219" cy="366658"/>
            </a:xfrm>
          </p:grpSpPr>
          <p:sp>
            <p:nvSpPr>
              <p:cNvPr id="1194" name="AutoShape 18">
                <a:extLst>
                  <a:ext uri="{FF2B5EF4-FFF2-40B4-BE49-F238E27FC236}">
                    <a16:creationId xmlns:a16="http://schemas.microsoft.com/office/drawing/2014/main" id="{6A65F5E8-7C7D-4021-B0E5-C163DA7DE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5" name="AutoShape 19">
                <a:extLst>
                  <a:ext uri="{FF2B5EF4-FFF2-40B4-BE49-F238E27FC236}">
                    <a16:creationId xmlns:a16="http://schemas.microsoft.com/office/drawing/2014/main" id="{33440E82-12C9-411B-B324-C7015CC24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6" name="AutoShape 20">
                <a:extLst>
                  <a:ext uri="{FF2B5EF4-FFF2-40B4-BE49-F238E27FC236}">
                    <a16:creationId xmlns:a16="http://schemas.microsoft.com/office/drawing/2014/main" id="{71180BCE-ACA5-44FC-9557-7A97E18EB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7" name="AutoShape 21">
                <a:extLst>
                  <a:ext uri="{FF2B5EF4-FFF2-40B4-BE49-F238E27FC236}">
                    <a16:creationId xmlns:a16="http://schemas.microsoft.com/office/drawing/2014/main" id="{E2E794B5-3368-4617-9D40-232D35791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8" name="AutoShape 22">
                <a:extLst>
                  <a:ext uri="{FF2B5EF4-FFF2-40B4-BE49-F238E27FC236}">
                    <a16:creationId xmlns:a16="http://schemas.microsoft.com/office/drawing/2014/main" id="{65AC6051-3BC8-47EF-BD79-B6E32B0DC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9" name="AutoShape 23">
                <a:extLst>
                  <a:ext uri="{FF2B5EF4-FFF2-40B4-BE49-F238E27FC236}">
                    <a16:creationId xmlns:a16="http://schemas.microsoft.com/office/drawing/2014/main" id="{1C8868C6-E503-43E1-A7A4-0C586BB64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0" name="AutoShape 24">
                <a:extLst>
                  <a:ext uri="{FF2B5EF4-FFF2-40B4-BE49-F238E27FC236}">
                    <a16:creationId xmlns:a16="http://schemas.microsoft.com/office/drawing/2014/main" id="{E2BAEED9-AF6F-406F-94D6-E1A7F2D2A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1" name="AutoShape 25">
                <a:extLst>
                  <a:ext uri="{FF2B5EF4-FFF2-40B4-BE49-F238E27FC236}">
                    <a16:creationId xmlns:a16="http://schemas.microsoft.com/office/drawing/2014/main" id="{BB1A3907-7186-4FE7-A154-3A079F98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2" name="AutoShape 26">
                <a:extLst>
                  <a:ext uri="{FF2B5EF4-FFF2-40B4-BE49-F238E27FC236}">
                    <a16:creationId xmlns:a16="http://schemas.microsoft.com/office/drawing/2014/main" id="{130B2A99-BBEE-4119-9536-DD82BCCAE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03" name="AutoShape 26">
                <a:extLst>
                  <a:ext uri="{FF2B5EF4-FFF2-40B4-BE49-F238E27FC236}">
                    <a16:creationId xmlns:a16="http://schemas.microsoft.com/office/drawing/2014/main" id="{99E065A9-9CE8-4337-AB41-CF4729250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50" name="Group 1245">
              <a:extLst>
                <a:ext uri="{FF2B5EF4-FFF2-40B4-BE49-F238E27FC236}">
                  <a16:creationId xmlns:a16="http://schemas.microsoft.com/office/drawing/2014/main" id="{04A08F48-182F-44A1-9BB5-CC2C9839A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4343400"/>
              <a:ext cx="2691219" cy="366658"/>
              <a:chOff x="6452781" y="3505200"/>
              <a:chExt cx="2691219" cy="366658"/>
            </a:xfrm>
          </p:grpSpPr>
          <p:sp>
            <p:nvSpPr>
              <p:cNvPr id="1184" name="AutoShape 18">
                <a:extLst>
                  <a:ext uri="{FF2B5EF4-FFF2-40B4-BE49-F238E27FC236}">
                    <a16:creationId xmlns:a16="http://schemas.microsoft.com/office/drawing/2014/main" id="{ACF11ADF-4A0C-4B04-8968-616A05E47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5" name="AutoShape 19">
                <a:extLst>
                  <a:ext uri="{FF2B5EF4-FFF2-40B4-BE49-F238E27FC236}">
                    <a16:creationId xmlns:a16="http://schemas.microsoft.com/office/drawing/2014/main" id="{1E423320-19F4-4E5B-9595-1B93C0522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6" name="AutoShape 20">
                <a:extLst>
                  <a:ext uri="{FF2B5EF4-FFF2-40B4-BE49-F238E27FC236}">
                    <a16:creationId xmlns:a16="http://schemas.microsoft.com/office/drawing/2014/main" id="{DA6EB3FF-6F1D-42D2-9043-4994B0BEB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7" name="AutoShape 21">
                <a:extLst>
                  <a:ext uri="{FF2B5EF4-FFF2-40B4-BE49-F238E27FC236}">
                    <a16:creationId xmlns:a16="http://schemas.microsoft.com/office/drawing/2014/main" id="{3F23C12D-5AAE-4045-84B7-8F349A1B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8" name="AutoShape 22">
                <a:extLst>
                  <a:ext uri="{FF2B5EF4-FFF2-40B4-BE49-F238E27FC236}">
                    <a16:creationId xmlns:a16="http://schemas.microsoft.com/office/drawing/2014/main" id="{CFBAE5FE-6595-43E3-9053-69676A231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9" name="AutoShape 23">
                <a:extLst>
                  <a:ext uri="{FF2B5EF4-FFF2-40B4-BE49-F238E27FC236}">
                    <a16:creationId xmlns:a16="http://schemas.microsoft.com/office/drawing/2014/main" id="{B4EF9718-35C8-46C4-BB39-1275E0A5F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0" name="AutoShape 24">
                <a:extLst>
                  <a:ext uri="{FF2B5EF4-FFF2-40B4-BE49-F238E27FC236}">
                    <a16:creationId xmlns:a16="http://schemas.microsoft.com/office/drawing/2014/main" id="{4ABD8C14-5D2B-4D8F-9462-9DC1F87CF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1" name="AutoShape 25">
                <a:extLst>
                  <a:ext uri="{FF2B5EF4-FFF2-40B4-BE49-F238E27FC236}">
                    <a16:creationId xmlns:a16="http://schemas.microsoft.com/office/drawing/2014/main" id="{06E5D2A0-5800-418B-A27F-B0B02245A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2" name="AutoShape 26">
                <a:extLst>
                  <a:ext uri="{FF2B5EF4-FFF2-40B4-BE49-F238E27FC236}">
                    <a16:creationId xmlns:a16="http://schemas.microsoft.com/office/drawing/2014/main" id="{45BC1C74-AF0C-4BC2-89C9-FEE7FBC0D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93" name="AutoShape 26">
                <a:extLst>
                  <a:ext uri="{FF2B5EF4-FFF2-40B4-BE49-F238E27FC236}">
                    <a16:creationId xmlns:a16="http://schemas.microsoft.com/office/drawing/2014/main" id="{A1645A1D-FE85-400B-9C9F-4111949ED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51" name="Group 1246">
              <a:extLst>
                <a:ext uri="{FF2B5EF4-FFF2-40B4-BE49-F238E27FC236}">
                  <a16:creationId xmlns:a16="http://schemas.microsoft.com/office/drawing/2014/main" id="{8D2B3700-2289-4D00-91F4-E03206CB9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4" y="4452986"/>
              <a:ext cx="2691219" cy="366658"/>
              <a:chOff x="6452781" y="3505200"/>
              <a:chExt cx="2691219" cy="366658"/>
            </a:xfrm>
          </p:grpSpPr>
          <p:sp>
            <p:nvSpPr>
              <p:cNvPr id="1174" name="AutoShape 18">
                <a:extLst>
                  <a:ext uri="{FF2B5EF4-FFF2-40B4-BE49-F238E27FC236}">
                    <a16:creationId xmlns:a16="http://schemas.microsoft.com/office/drawing/2014/main" id="{55544CBD-C457-4C8C-B230-C9DF21997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5" name="AutoShape 19">
                <a:extLst>
                  <a:ext uri="{FF2B5EF4-FFF2-40B4-BE49-F238E27FC236}">
                    <a16:creationId xmlns:a16="http://schemas.microsoft.com/office/drawing/2014/main" id="{47899B8A-44C6-44D3-A66A-791B6D98C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6" name="AutoShape 20">
                <a:extLst>
                  <a:ext uri="{FF2B5EF4-FFF2-40B4-BE49-F238E27FC236}">
                    <a16:creationId xmlns:a16="http://schemas.microsoft.com/office/drawing/2014/main" id="{5D980071-E713-49A4-B4B7-B7C4F85E8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7" name="AutoShape 21">
                <a:extLst>
                  <a:ext uri="{FF2B5EF4-FFF2-40B4-BE49-F238E27FC236}">
                    <a16:creationId xmlns:a16="http://schemas.microsoft.com/office/drawing/2014/main" id="{559E9A74-C472-4DFD-895F-35C3CEA33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8" name="AutoShape 22">
                <a:extLst>
                  <a:ext uri="{FF2B5EF4-FFF2-40B4-BE49-F238E27FC236}">
                    <a16:creationId xmlns:a16="http://schemas.microsoft.com/office/drawing/2014/main" id="{2FC36B64-E72F-4EAC-914B-845AEE19B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9" name="AutoShape 23">
                <a:extLst>
                  <a:ext uri="{FF2B5EF4-FFF2-40B4-BE49-F238E27FC236}">
                    <a16:creationId xmlns:a16="http://schemas.microsoft.com/office/drawing/2014/main" id="{2FDA6BAF-841F-4256-BB43-AE8A2FCBC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0" name="AutoShape 24">
                <a:extLst>
                  <a:ext uri="{FF2B5EF4-FFF2-40B4-BE49-F238E27FC236}">
                    <a16:creationId xmlns:a16="http://schemas.microsoft.com/office/drawing/2014/main" id="{DD800049-8BEE-451C-BC37-81FEE0973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1" name="AutoShape 25">
                <a:extLst>
                  <a:ext uri="{FF2B5EF4-FFF2-40B4-BE49-F238E27FC236}">
                    <a16:creationId xmlns:a16="http://schemas.microsoft.com/office/drawing/2014/main" id="{349206D1-3711-4CEE-AA75-056AE88C5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2" name="AutoShape 26">
                <a:extLst>
                  <a:ext uri="{FF2B5EF4-FFF2-40B4-BE49-F238E27FC236}">
                    <a16:creationId xmlns:a16="http://schemas.microsoft.com/office/drawing/2014/main" id="{76132095-7B40-4A8F-82DF-464283D2C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83" name="AutoShape 26">
                <a:extLst>
                  <a:ext uri="{FF2B5EF4-FFF2-40B4-BE49-F238E27FC236}">
                    <a16:creationId xmlns:a16="http://schemas.microsoft.com/office/drawing/2014/main" id="{4544C768-47E3-4F71-B586-3EB01D9E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52" name="Group 1247">
              <a:extLst>
                <a:ext uri="{FF2B5EF4-FFF2-40B4-BE49-F238E27FC236}">
                  <a16:creationId xmlns:a16="http://schemas.microsoft.com/office/drawing/2014/main" id="{13902748-830A-4C2B-9C50-34929FEBA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7963" y="4562474"/>
              <a:ext cx="2691219" cy="366658"/>
              <a:chOff x="6452781" y="3505200"/>
              <a:chExt cx="2691219" cy="366658"/>
            </a:xfrm>
          </p:grpSpPr>
          <p:sp>
            <p:nvSpPr>
              <p:cNvPr id="1164" name="AutoShape 18">
                <a:extLst>
                  <a:ext uri="{FF2B5EF4-FFF2-40B4-BE49-F238E27FC236}">
                    <a16:creationId xmlns:a16="http://schemas.microsoft.com/office/drawing/2014/main" id="{8F3675AB-DBD8-40AF-8ECE-CEFA590C1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5" name="AutoShape 19">
                <a:extLst>
                  <a:ext uri="{FF2B5EF4-FFF2-40B4-BE49-F238E27FC236}">
                    <a16:creationId xmlns:a16="http://schemas.microsoft.com/office/drawing/2014/main" id="{3A95031D-D34E-4365-A566-499F260D7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6" name="AutoShape 20">
                <a:extLst>
                  <a:ext uri="{FF2B5EF4-FFF2-40B4-BE49-F238E27FC236}">
                    <a16:creationId xmlns:a16="http://schemas.microsoft.com/office/drawing/2014/main" id="{E397A771-785E-4A7F-B12B-706D026B1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7" name="AutoShape 21">
                <a:extLst>
                  <a:ext uri="{FF2B5EF4-FFF2-40B4-BE49-F238E27FC236}">
                    <a16:creationId xmlns:a16="http://schemas.microsoft.com/office/drawing/2014/main" id="{CC274645-0589-4F31-92C5-B61CE574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8" name="AutoShape 22">
                <a:extLst>
                  <a:ext uri="{FF2B5EF4-FFF2-40B4-BE49-F238E27FC236}">
                    <a16:creationId xmlns:a16="http://schemas.microsoft.com/office/drawing/2014/main" id="{B74FF628-F1F2-436A-8B5E-4967EC96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9" name="AutoShape 23">
                <a:extLst>
                  <a:ext uri="{FF2B5EF4-FFF2-40B4-BE49-F238E27FC236}">
                    <a16:creationId xmlns:a16="http://schemas.microsoft.com/office/drawing/2014/main" id="{CCEBCDA6-E8D3-4520-AE1F-9AFEBD275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0" name="AutoShape 24">
                <a:extLst>
                  <a:ext uri="{FF2B5EF4-FFF2-40B4-BE49-F238E27FC236}">
                    <a16:creationId xmlns:a16="http://schemas.microsoft.com/office/drawing/2014/main" id="{08380A8A-385E-4AED-95C0-5080F528E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1" name="AutoShape 25">
                <a:extLst>
                  <a:ext uri="{FF2B5EF4-FFF2-40B4-BE49-F238E27FC236}">
                    <a16:creationId xmlns:a16="http://schemas.microsoft.com/office/drawing/2014/main" id="{C1A29B26-0A06-45E6-8CF7-2E8A691D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2" name="AutoShape 26">
                <a:extLst>
                  <a:ext uri="{FF2B5EF4-FFF2-40B4-BE49-F238E27FC236}">
                    <a16:creationId xmlns:a16="http://schemas.microsoft.com/office/drawing/2014/main" id="{8E1D8090-144C-48C3-8CE6-1FBBB3171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73" name="AutoShape 26">
                <a:extLst>
                  <a:ext uri="{FF2B5EF4-FFF2-40B4-BE49-F238E27FC236}">
                    <a16:creationId xmlns:a16="http://schemas.microsoft.com/office/drawing/2014/main" id="{A4FF8671-55FC-43BB-8264-AC8326551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153" name="Group 1248">
              <a:extLst>
                <a:ext uri="{FF2B5EF4-FFF2-40B4-BE49-F238E27FC236}">
                  <a16:creationId xmlns:a16="http://schemas.microsoft.com/office/drawing/2014/main" id="{C8FE624E-4D41-4078-8023-103B00479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8438" y="4667252"/>
              <a:ext cx="2691219" cy="366658"/>
              <a:chOff x="6452781" y="3505200"/>
              <a:chExt cx="2691219" cy="366658"/>
            </a:xfrm>
          </p:grpSpPr>
          <p:sp>
            <p:nvSpPr>
              <p:cNvPr id="1154" name="AutoShape 18">
                <a:extLst>
                  <a:ext uri="{FF2B5EF4-FFF2-40B4-BE49-F238E27FC236}">
                    <a16:creationId xmlns:a16="http://schemas.microsoft.com/office/drawing/2014/main" id="{96D675E8-9152-47B3-BD37-3D3D756BF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55" name="AutoShape 19">
                <a:extLst>
                  <a:ext uri="{FF2B5EF4-FFF2-40B4-BE49-F238E27FC236}">
                    <a16:creationId xmlns:a16="http://schemas.microsoft.com/office/drawing/2014/main" id="{41121FF2-9647-472D-A942-7A9CF3CB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56" name="AutoShape 20">
                <a:extLst>
                  <a:ext uri="{FF2B5EF4-FFF2-40B4-BE49-F238E27FC236}">
                    <a16:creationId xmlns:a16="http://schemas.microsoft.com/office/drawing/2014/main" id="{92401B98-609B-4510-951C-B61F72437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57" name="AutoShape 21">
                <a:extLst>
                  <a:ext uri="{FF2B5EF4-FFF2-40B4-BE49-F238E27FC236}">
                    <a16:creationId xmlns:a16="http://schemas.microsoft.com/office/drawing/2014/main" id="{05739D2B-F53D-47FA-8919-825951B97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58" name="AutoShape 22">
                <a:extLst>
                  <a:ext uri="{FF2B5EF4-FFF2-40B4-BE49-F238E27FC236}">
                    <a16:creationId xmlns:a16="http://schemas.microsoft.com/office/drawing/2014/main" id="{43B002DC-CF6D-47AB-96EB-B01583713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59" name="AutoShape 23">
                <a:extLst>
                  <a:ext uri="{FF2B5EF4-FFF2-40B4-BE49-F238E27FC236}">
                    <a16:creationId xmlns:a16="http://schemas.microsoft.com/office/drawing/2014/main" id="{50228548-3EC7-4107-8DE3-4B85FA84F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0" name="AutoShape 24">
                <a:extLst>
                  <a:ext uri="{FF2B5EF4-FFF2-40B4-BE49-F238E27FC236}">
                    <a16:creationId xmlns:a16="http://schemas.microsoft.com/office/drawing/2014/main" id="{5C246BFD-87D7-43D7-96A7-7CDCE7E5F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1" name="AutoShape 25">
                <a:extLst>
                  <a:ext uri="{FF2B5EF4-FFF2-40B4-BE49-F238E27FC236}">
                    <a16:creationId xmlns:a16="http://schemas.microsoft.com/office/drawing/2014/main" id="{AE176345-A01A-43BC-AE6B-C1E4AE0FA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2" name="AutoShape 26">
                <a:extLst>
                  <a:ext uri="{FF2B5EF4-FFF2-40B4-BE49-F238E27FC236}">
                    <a16:creationId xmlns:a16="http://schemas.microsoft.com/office/drawing/2014/main" id="{B9637E3A-4FEF-4033-99D0-4636441F9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3" name="AutoShape 26">
                <a:extLst>
                  <a:ext uri="{FF2B5EF4-FFF2-40B4-BE49-F238E27FC236}">
                    <a16:creationId xmlns:a16="http://schemas.microsoft.com/office/drawing/2014/main" id="{7D47C0E1-6C00-42EF-B1A4-1FC365052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solidFill>
                <a:srgbClr val="FFFE00"/>
              </a:solidFill>
              <a:ln w="127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sp>
        <p:nvSpPr>
          <p:cNvPr id="1244" name="AutoShape 4">
            <a:extLst>
              <a:ext uri="{FF2B5EF4-FFF2-40B4-BE49-F238E27FC236}">
                <a16:creationId xmlns:a16="http://schemas.microsoft.com/office/drawing/2014/main" id="{08979840-6F26-4CDD-9F1D-692B94D7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65" y="1034400"/>
            <a:ext cx="2742009" cy="2742010"/>
          </a:xfrm>
          <a:prstGeom prst="cube">
            <a:avLst>
              <a:gd name="adj" fmla="val 29167"/>
            </a:avLst>
          </a:prstGeom>
          <a:noFill/>
          <a:ln w="1905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800"/>
          </a:p>
        </p:txBody>
      </p:sp>
      <p:grpSp>
        <p:nvGrpSpPr>
          <p:cNvPr id="1245" name="Group 1244">
            <a:extLst>
              <a:ext uri="{FF2B5EF4-FFF2-40B4-BE49-F238E27FC236}">
                <a16:creationId xmlns:a16="http://schemas.microsoft.com/office/drawing/2014/main" id="{CFB064C1-7BFF-4719-B962-1601C2AD9760}"/>
              </a:ext>
            </a:extLst>
          </p:cNvPr>
          <p:cNvGrpSpPr>
            <a:grpSpLocks/>
          </p:cNvGrpSpPr>
          <p:nvPr/>
        </p:nvGrpSpPr>
        <p:grpSpPr bwMode="auto">
          <a:xfrm>
            <a:off x="1137874" y="4146661"/>
            <a:ext cx="748076" cy="323165"/>
            <a:chOff x="721242" y="5379922"/>
            <a:chExt cx="997434" cy="430950"/>
          </a:xfrm>
        </p:grpSpPr>
        <p:sp>
          <p:nvSpPr>
            <p:cNvPr id="1246" name="Text Box 12">
              <a:extLst>
                <a:ext uri="{FF2B5EF4-FFF2-40B4-BE49-F238E27FC236}">
                  <a16:creationId xmlns:a16="http://schemas.microsoft.com/office/drawing/2014/main" id="{2E3B5223-3BFD-4C10-8EDD-5E340A13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242" y="5379922"/>
              <a:ext cx="772006" cy="4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500" dirty="0">
                  <a:solidFill>
                    <a:srgbClr val="FF0000"/>
                  </a:solidFill>
                </a:rPr>
                <a:t>1cm</a:t>
              </a:r>
              <a:r>
                <a:rPr lang="en-US" altLang="en-US" sz="1500" baseline="30000" dirty="0">
                  <a:solidFill>
                    <a:srgbClr val="FF0000"/>
                  </a:solidFill>
                </a:rPr>
                <a:t>3</a:t>
              </a:r>
              <a:endParaRPr lang="en-US" altLang="en-US" sz="1500" dirty="0">
                <a:solidFill>
                  <a:srgbClr val="FF0000"/>
                </a:solidFill>
              </a:endParaRPr>
            </a:p>
          </p:txBody>
        </p:sp>
        <p:cxnSp>
          <p:nvCxnSpPr>
            <p:cNvPr id="1247" name="Straight Arrow Connector 1246">
              <a:extLst>
                <a:ext uri="{FF2B5EF4-FFF2-40B4-BE49-F238E27FC236}">
                  <a16:creationId xmlns:a16="http://schemas.microsoft.com/office/drawing/2014/main" id="{A536EB66-D4FD-4347-ABC8-AA6D17167DDE}"/>
                </a:ext>
              </a:extLst>
            </p:cNvPr>
            <p:cNvCxnSpPr>
              <a:cxnSpLocks/>
            </p:cNvCxnSpPr>
            <p:nvPr/>
          </p:nvCxnSpPr>
          <p:spPr>
            <a:xfrm>
              <a:off x="1342438" y="5609400"/>
              <a:ext cx="376238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8" name="Text Box 9">
            <a:extLst>
              <a:ext uri="{FF2B5EF4-FFF2-40B4-BE49-F238E27FC236}">
                <a16:creationId xmlns:a16="http://schemas.microsoft.com/office/drawing/2014/main" id="{ABC2AE93-5991-43F1-BEA1-D21EE1FEC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416" y="3785935"/>
            <a:ext cx="595035" cy="369332"/>
          </a:xfrm>
          <a:prstGeom prst="rect">
            <a:avLst/>
          </a:prstGeom>
          <a:noFill/>
          <a:ln w="9525">
            <a:solidFill>
              <a:schemeClr val="accent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1dm</a:t>
            </a:r>
          </a:p>
        </p:txBody>
      </p: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15DEDAB4-B70D-4D7E-B9CD-DE3C85DE5A10}"/>
              </a:ext>
            </a:extLst>
          </p:cNvPr>
          <p:cNvGrpSpPr>
            <a:grpSpLocks/>
          </p:cNvGrpSpPr>
          <p:nvPr/>
        </p:nvGrpSpPr>
        <p:grpSpPr bwMode="auto">
          <a:xfrm>
            <a:off x="3878635" y="2278008"/>
            <a:ext cx="1392176" cy="461665"/>
            <a:chOff x="5945353" y="3652073"/>
            <a:chExt cx="2067747" cy="615553"/>
          </a:xfrm>
        </p:grpSpPr>
        <p:sp>
          <p:nvSpPr>
            <p:cNvPr id="1250" name="Text Box 13">
              <a:extLst>
                <a:ext uri="{FF2B5EF4-FFF2-40B4-BE49-F238E27FC236}">
                  <a16:creationId xmlns:a16="http://schemas.microsoft.com/office/drawing/2014/main" id="{80989CAC-485C-4FDD-8617-9035ED4AE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83" y="3652073"/>
              <a:ext cx="135281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dirty="0">
                  <a:solidFill>
                    <a:srgbClr val="FF0000"/>
                  </a:solidFill>
                </a:rPr>
                <a:t>1 dm</a:t>
              </a:r>
              <a:r>
                <a:rPr lang="en-US" altLang="en-US" baseline="30000" dirty="0">
                  <a:solidFill>
                    <a:srgbClr val="FF0000"/>
                  </a:solidFill>
                </a:rPr>
                <a:t>3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251" name="Straight Arrow Connector 1250">
              <a:extLst>
                <a:ext uri="{FF2B5EF4-FFF2-40B4-BE49-F238E27FC236}">
                  <a16:creationId xmlns:a16="http://schemas.microsoft.com/office/drawing/2014/main" id="{AC8DB2D0-CBFE-4817-B24C-6DDDDAC2BCF7}"/>
                </a:ext>
              </a:extLst>
            </p:cNvPr>
            <p:cNvCxnSpPr/>
            <p:nvPr/>
          </p:nvCxnSpPr>
          <p:spPr bwMode="auto">
            <a:xfrm flipH="1">
              <a:off x="5945353" y="3960291"/>
              <a:ext cx="7747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FEBA-E913-4FD6-A264-27DA53509F90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8" grpId="1"/>
      <p:bldP spid="43049" grpId="0"/>
      <p:bldP spid="43049" grpId="1"/>
      <p:bldP spid="43143" grpId="0"/>
      <p:bldP spid="43143" grpId="1"/>
      <p:bldP spid="43144" grpId="0"/>
      <p:bldP spid="43144" grpId="1"/>
      <p:bldP spid="43145" grpId="0" animBg="1"/>
      <p:bldP spid="133" grpId="0"/>
      <p:bldP spid="134" grpId="0"/>
      <p:bldP spid="141" grpId="0" animBg="1"/>
      <p:bldP spid="143" grpId="0" animBg="1"/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143251" y="1035844"/>
            <a:ext cx="2111475" cy="415498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100" b="1" dirty="0">
                <a:solidFill>
                  <a:srgbClr val="FF0000"/>
                </a:solidFill>
                <a:latin typeface="Times New Roman" pitchFamily="18" charset="0"/>
              </a:rPr>
              <a:t>1dm</a:t>
            </a:r>
            <a:r>
              <a:rPr lang="en-US" altLang="vi-VN" sz="21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vi-VN" sz="2100" b="1" dirty="0">
                <a:solidFill>
                  <a:srgbClr val="FF0000"/>
                </a:solidFill>
                <a:latin typeface="Times New Roman" pitchFamily="18" charset="0"/>
              </a:rPr>
              <a:t> = 1 000cm</a:t>
            </a:r>
            <a:r>
              <a:rPr lang="en-US" altLang="vi-VN" sz="21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vi-VN" sz="21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42" y="1813034"/>
            <a:ext cx="323254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2357-6EF1-41AE-B416-7D80534ADD1F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75" y="-67731"/>
            <a:ext cx="928167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2636611"/>
              </p:ext>
            </p:extLst>
          </p:nvPr>
        </p:nvGraphicFramePr>
        <p:xfrm>
          <a:off x="282408" y="1311455"/>
          <a:ext cx="432048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/>
          <p:cNvCxnSpPr/>
          <p:nvPr/>
        </p:nvCxnSpPr>
        <p:spPr>
          <a:xfrm flipH="1" flipV="1">
            <a:off x="3131840" y="830998"/>
            <a:ext cx="288032" cy="9833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2176" y="0"/>
            <a:ext cx="396008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1920" y="975297"/>
            <a:ext cx="309455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1cm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19872" y="1436962"/>
            <a:ext cx="633036" cy="37736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46089" y="2378147"/>
            <a:ext cx="1039099" cy="41549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92216" y="1962648"/>
            <a:ext cx="355680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746089" y="2871299"/>
            <a:ext cx="1049919" cy="1962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40380" y="2871299"/>
            <a:ext cx="346806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1dm</a:t>
            </a:r>
            <a:r>
              <a:rPr lang="en-US" sz="2400" b="1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>
            <a:endCxn id="29" idx="1"/>
          </p:cNvCxnSpPr>
          <p:nvPr/>
        </p:nvCxnSpPr>
        <p:spPr>
          <a:xfrm>
            <a:off x="3746089" y="3732147"/>
            <a:ext cx="1049919" cy="1154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796008" y="3616731"/>
            <a:ext cx="3556804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latin typeface="Cambria" pitchFamily="18" charset="0"/>
              </a:rPr>
              <a:t>1dm</a:t>
            </a:r>
            <a:r>
              <a:rPr lang="en-US" altLang="en-US" sz="2400" b="1" baseline="30000" dirty="0">
                <a:latin typeface="Cambria" pitchFamily="18" charset="0"/>
              </a:rPr>
              <a:t>3 </a:t>
            </a:r>
            <a:r>
              <a:rPr lang="en-US" altLang="en-US" sz="2400" b="1" dirty="0">
                <a:latin typeface="Cambria" pitchFamily="18" charset="0"/>
              </a:rPr>
              <a:t>= 1000cm</a:t>
            </a:r>
            <a:r>
              <a:rPr lang="en-US" altLang="en-US" sz="2400" b="1" baseline="30000" dirty="0">
                <a:latin typeface="Cambria" pitchFamily="18" charset="0"/>
              </a:rPr>
              <a:t>3 </a:t>
            </a:r>
            <a:r>
              <a:rPr lang="en-US" altLang="en-US" sz="2400" b="1" dirty="0">
                <a:latin typeface="Cambria" pitchFamily="18" charset="0"/>
              </a:rPr>
              <a:t> </a:t>
            </a:r>
            <a:endParaRPr lang="en-US" altLang="en-US" sz="2400" b="1" baseline="30000" dirty="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75856" y="4121860"/>
                <a:ext cx="4608512" cy="786177"/>
              </a:xfrm>
              <a:prstGeom prst="rect">
                <a:avLst/>
              </a:prstGeom>
              <a:solidFill>
                <a:srgbClr val="FFFF99"/>
              </a:solidFill>
              <a:ln w="2857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𝟏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/>
                            </a:rPr>
                            <m:t>𝟏𝟎𝟎𝟎</m:t>
                          </m:r>
                        </m:den>
                      </m:f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𝐝𝐦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𝟎</m:t>
                      </m:r>
                      <m:r>
                        <a:rPr lang="en-US" sz="2400" b="1" i="0" smtClean="0">
                          <a:latin typeface="Cambria Math"/>
                        </a:rPr>
                        <m:t>,</m:t>
                      </m:r>
                      <m:r>
                        <a:rPr lang="en-US" sz="2400" b="1" i="0" smtClean="0">
                          <a:latin typeface="Cambria Math"/>
                        </a:rPr>
                        <m:t>𝟎𝟎𝟏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𝐝𝐦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121860"/>
                <a:ext cx="4608512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3739060" y="3741987"/>
            <a:ext cx="313848" cy="5056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902-FDE5-4A8D-B031-9C6E0FA144B1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4" grpId="0" animBg="1"/>
      <p:bldP spid="15" grpId="0" animBg="1"/>
      <p:bldP spid="23" grpId="0" animBg="1"/>
      <p:bldP spid="26" grpId="0" animBg="1"/>
      <p:bldP spid="2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>
            <a:off x="2514600" y="1828800"/>
            <a:ext cx="4505672" cy="13144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THỰC HÀNH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9B65-C256-4020-8645-CBA79A7952E9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4731" y="152100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itchFamily="18" charset="0"/>
              </a:rPr>
              <a:t>Bài</a:t>
            </a:r>
            <a:r>
              <a:rPr lang="en-US" altLang="en-US" sz="3200" b="1" u="sng" dirty="0">
                <a:latin typeface="Times New Roman" pitchFamily="18" charset="0"/>
              </a:rPr>
              <a:t> 1</a:t>
            </a:r>
            <a:r>
              <a:rPr lang="en-US" altLang="en-US" sz="3200" b="1" dirty="0">
                <a:latin typeface="Times New Roman" pitchFamily="18" charset="0"/>
              </a:rPr>
              <a:t>: </a:t>
            </a:r>
            <a:r>
              <a:rPr lang="en-US" altLang="en-US" sz="3200" b="1" dirty="0" err="1">
                <a:latin typeface="Times New Roman" pitchFamily="18" charset="0"/>
              </a:rPr>
              <a:t>Viết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vào</a:t>
            </a:r>
            <a:r>
              <a:rPr lang="en-US" altLang="en-US" sz="3200" b="1" dirty="0">
                <a:latin typeface="Times New Roman" pitchFamily="18" charset="0"/>
              </a:rPr>
              <a:t> ô </a:t>
            </a:r>
            <a:r>
              <a:rPr lang="en-US" altLang="en-US" sz="3200" b="1" dirty="0" err="1">
                <a:latin typeface="Times New Roman" pitchFamily="18" charset="0"/>
              </a:rPr>
              <a:t>trống</a:t>
            </a:r>
            <a:r>
              <a:rPr lang="en-US" altLang="en-US" sz="3200" b="1" dirty="0">
                <a:latin typeface="Times New Roman" pitchFamily="18" charset="0"/>
              </a:rPr>
              <a:t> (</a:t>
            </a:r>
            <a:r>
              <a:rPr lang="en-US" altLang="en-US" sz="3200" b="1" dirty="0" err="1">
                <a:latin typeface="Times New Roman" pitchFamily="18" charset="0"/>
              </a:rPr>
              <a:t>theo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mẫu</a:t>
            </a:r>
            <a:r>
              <a:rPr lang="en-US" altLang="en-US" sz="3200" b="1" dirty="0">
                <a:latin typeface="Times New Roman" pitchFamily="18" charset="0"/>
              </a:rPr>
              <a:t>) </a:t>
            </a:r>
            <a:endParaRPr lang="en-US" altLang="en-US" sz="3200" dirty="0"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2" y="4507707"/>
            <a:ext cx="2016125" cy="34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89" name="Group 6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49818823"/>
              </p:ext>
            </p:extLst>
          </p:nvPr>
        </p:nvGraphicFramePr>
        <p:xfrm>
          <a:off x="381000" y="735546"/>
          <a:ext cx="8382000" cy="4279924"/>
        </p:xfrm>
        <a:graphic>
          <a:graphicData uri="http://schemas.openxmlformats.org/drawingml/2006/table">
            <a:tbl>
              <a:tblPr/>
              <a:tblGrid>
                <a:gridCol w="1516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76cm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Bảy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xăng-ti-mét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519dm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85,08dm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lang="en-US" altLang="en-US" sz="2400" b="1">
                          <a:solidFill>
                            <a:srgbClr val="FF3399"/>
                          </a:solidFill>
                        </a:rPr>
                        <a:t>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xăng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đề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xi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34282" marB="34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xăng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971" name="Object 61"/>
          <p:cNvGraphicFramePr>
            <a:graphicFrameLocks noGrp="1" noChangeAspect="1"/>
          </p:cNvGraphicFramePr>
          <p:nvPr>
            <p:ph sz="half" idx="2"/>
          </p:nvPr>
        </p:nvGraphicFramePr>
        <p:xfrm>
          <a:off x="6610350" y="2816067"/>
          <a:ext cx="114300" cy="161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816067"/>
                        <a:ext cx="114300" cy="161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Rectangle 62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73" name="Rectangle 63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6785" name="Text Box 161"/>
          <p:cNvSpPr txBox="1">
            <a:spLocks noChangeArrowheads="1"/>
          </p:cNvSpPr>
          <p:nvPr/>
        </p:nvSpPr>
        <p:spPr bwMode="auto">
          <a:xfrm>
            <a:off x="1907704" y="1593979"/>
            <a:ext cx="68552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N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trăm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mười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chín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đề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-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x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i-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mét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khối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6786" name="Text Box 162"/>
          <p:cNvSpPr txBox="1">
            <a:spLocks noChangeArrowheads="1"/>
          </p:cNvSpPr>
          <p:nvPr/>
        </p:nvSpPr>
        <p:spPr bwMode="auto">
          <a:xfrm>
            <a:off x="1851224" y="2116077"/>
            <a:ext cx="7207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99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ám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mươi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lăm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phẩy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tám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đề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-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xi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mét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khối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6787" name="Text Box 163"/>
          <p:cNvSpPr txBox="1">
            <a:spLocks noChangeArrowheads="1"/>
          </p:cNvSpPr>
          <p:nvPr/>
        </p:nvSpPr>
        <p:spPr bwMode="auto">
          <a:xfrm>
            <a:off x="1849575" y="2761666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ốn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xăng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ti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mét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khối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9977" name="Text Box 168"/>
          <p:cNvSpPr txBox="1">
            <a:spLocks noChangeArrowheads="1"/>
          </p:cNvSpPr>
          <p:nvPr/>
        </p:nvSpPr>
        <p:spPr bwMode="auto">
          <a:xfrm>
            <a:off x="750888" y="4114800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26794" name="Text Box 170"/>
          <p:cNvSpPr txBox="1">
            <a:spLocks noChangeArrowheads="1"/>
          </p:cNvSpPr>
          <p:nvPr/>
        </p:nvSpPr>
        <p:spPr bwMode="auto">
          <a:xfrm>
            <a:off x="428501" y="3636788"/>
            <a:ext cx="1432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2001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dm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802" name="Text Box 178"/>
          <p:cNvSpPr txBox="1">
            <a:spLocks noChangeArrowheads="1"/>
          </p:cNvSpPr>
          <p:nvPr/>
        </p:nvSpPr>
        <p:spPr bwMode="auto">
          <a:xfrm>
            <a:off x="428501" y="3252459"/>
            <a:ext cx="122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192cm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grpSp>
        <p:nvGrpSpPr>
          <p:cNvPr id="2" name="Group 236"/>
          <p:cNvGrpSpPr>
            <a:grpSpLocks/>
          </p:cNvGrpSpPr>
          <p:nvPr/>
        </p:nvGrpSpPr>
        <p:grpSpPr bwMode="auto">
          <a:xfrm>
            <a:off x="618541" y="2676552"/>
            <a:ext cx="1052513" cy="612483"/>
            <a:chOff x="384" y="2544"/>
            <a:chExt cx="663" cy="514"/>
          </a:xfrm>
        </p:grpSpPr>
        <p:grpSp>
          <p:nvGrpSpPr>
            <p:cNvPr id="39988" name="Group 222"/>
            <p:cNvGrpSpPr>
              <a:grpSpLocks/>
            </p:cNvGrpSpPr>
            <p:nvPr/>
          </p:nvGrpSpPr>
          <p:grpSpPr bwMode="auto">
            <a:xfrm>
              <a:off x="384" y="2544"/>
              <a:ext cx="240" cy="514"/>
              <a:chOff x="4128" y="816"/>
              <a:chExt cx="232" cy="505"/>
            </a:xfrm>
          </p:grpSpPr>
          <p:sp>
            <p:nvSpPr>
              <p:cNvPr id="39990" name="Line 223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23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1" name="Rectangle 224"/>
              <p:cNvSpPr>
                <a:spLocks noChangeArrowheads="1"/>
              </p:cNvSpPr>
              <p:nvPr/>
            </p:nvSpPr>
            <p:spPr bwMode="auto">
              <a:xfrm>
                <a:off x="4173" y="1055"/>
                <a:ext cx="82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100" b="1">
                    <a:latin typeface="Times New Roman" pitchFamily="18" charset="0"/>
                  </a:rPr>
                  <a:t>5</a:t>
                </a:r>
                <a:endParaRPr lang="en-US" altLang="en-US" sz="2400" b="1">
                  <a:latin typeface="Times New Roman" pitchFamily="18" charset="0"/>
                </a:endParaRPr>
              </a:p>
            </p:txBody>
          </p:sp>
          <p:sp>
            <p:nvSpPr>
              <p:cNvPr id="39992" name="Rectangle 225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84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2400" b="1" dirty="0">
                    <a:latin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6850" name="Text Box 226"/>
            <p:cNvSpPr txBox="1">
              <a:spLocks noChangeArrowheads="1"/>
            </p:cNvSpPr>
            <p:nvPr/>
          </p:nvSpPr>
          <p:spPr bwMode="auto">
            <a:xfrm>
              <a:off x="567" y="2596"/>
              <a:ext cx="480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cm</a:t>
              </a:r>
              <a:r>
                <a:rPr lang="en-US" sz="2400" b="1" baseline="300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" name="Group 233"/>
          <p:cNvGrpSpPr>
            <a:grpSpLocks/>
          </p:cNvGrpSpPr>
          <p:nvPr/>
        </p:nvGrpSpPr>
        <p:grpSpPr bwMode="auto">
          <a:xfrm>
            <a:off x="553724" y="4132261"/>
            <a:ext cx="1125538" cy="786790"/>
            <a:chOff x="536" y="3819"/>
            <a:chExt cx="709" cy="660"/>
          </a:xfrm>
        </p:grpSpPr>
        <p:grpSp>
          <p:nvGrpSpPr>
            <p:cNvPr id="39983" name="Group 228"/>
            <p:cNvGrpSpPr>
              <a:grpSpLocks/>
            </p:cNvGrpSpPr>
            <p:nvPr/>
          </p:nvGrpSpPr>
          <p:grpSpPr bwMode="auto">
            <a:xfrm>
              <a:off x="536" y="3819"/>
              <a:ext cx="232" cy="660"/>
              <a:chOff x="4232" y="756"/>
              <a:chExt cx="232" cy="660"/>
            </a:xfrm>
          </p:grpSpPr>
          <p:sp>
            <p:nvSpPr>
              <p:cNvPr id="39985" name="Line 229"/>
              <p:cNvSpPr>
                <a:spLocks noChangeShapeType="1"/>
              </p:cNvSpPr>
              <p:nvPr/>
            </p:nvSpPr>
            <p:spPr bwMode="auto">
              <a:xfrm>
                <a:off x="4232" y="1056"/>
                <a:ext cx="232" cy="1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986" name="Rectangle 230"/>
              <p:cNvSpPr>
                <a:spLocks noChangeArrowheads="1"/>
              </p:cNvSpPr>
              <p:nvPr/>
            </p:nvSpPr>
            <p:spPr bwMode="auto">
              <a:xfrm>
                <a:off x="4277" y="1055"/>
                <a:ext cx="113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8</a:t>
                </a:r>
              </a:p>
            </p:txBody>
          </p:sp>
          <p:sp>
            <p:nvSpPr>
              <p:cNvPr id="39987" name="Rectangle 231"/>
              <p:cNvSpPr>
                <a:spLocks noChangeArrowheads="1"/>
              </p:cNvSpPr>
              <p:nvPr/>
            </p:nvSpPr>
            <p:spPr bwMode="auto">
              <a:xfrm>
                <a:off x="4280" y="756"/>
                <a:ext cx="113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800" b="1" dirty="0">
                    <a:solidFill>
                      <a:srgbClr val="FF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6856" name="Text Box 232"/>
            <p:cNvSpPr txBox="1">
              <a:spLocks noChangeArrowheads="1"/>
            </p:cNvSpPr>
            <p:nvPr/>
          </p:nvSpPr>
          <p:spPr bwMode="auto">
            <a:xfrm>
              <a:off x="717" y="3930"/>
              <a:ext cx="528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cm</a:t>
              </a:r>
              <a:r>
                <a:rPr lang="en-US" sz="2800" b="1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9982" name="Rectangle 2"/>
          <p:cNvSpPr>
            <a:spLocks noChangeArrowheads="1"/>
          </p:cNvSpPr>
          <p:nvPr/>
        </p:nvSpPr>
        <p:spPr bwMode="auto">
          <a:xfrm>
            <a:off x="363539" y="3657600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3399"/>
                </a:solidFill>
              </a:rPr>
              <a:t> 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CAD8-621E-4EAE-AA9F-AEEAB73F59BB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15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154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9"/>
    </mc:Choice>
    <mc:Fallback xmlns="">
      <p:transition spd="slow" advTm="9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785" grpId="0"/>
      <p:bldP spid="26786" grpId="0"/>
      <p:bldP spid="26787" grpId="0"/>
      <p:bldP spid="26794" grpId="0"/>
      <p:bldP spid="268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76702" y="249492"/>
            <a:ext cx="8351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thích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chỗ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chấm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144016" y="869957"/>
            <a:ext cx="4108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</a:rPr>
              <a:t>a) 1dm</a:t>
            </a:r>
            <a:r>
              <a:rPr lang="en-US" altLang="en-US" sz="2400" b="1" baseline="30000" dirty="0">
                <a:latin typeface="Times New Roman" pitchFamily="18" charset="0"/>
              </a:rPr>
              <a:t>3</a:t>
            </a:r>
            <a:r>
              <a:rPr lang="en-US" altLang="en-US" sz="2400" b="1" dirty="0">
                <a:latin typeface="Times New Roman" pitchFamily="18" charset="0"/>
              </a:rPr>
              <a:t>     = ………  cm</a:t>
            </a:r>
            <a:r>
              <a:rPr lang="en-US" altLang="en-US" sz="2400" b="1" baseline="30000" dirty="0">
                <a:latin typeface="Times New Roman" pitchFamily="18" charset="0"/>
              </a:rPr>
              <a:t>3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175273" y="1830073"/>
            <a:ext cx="3553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5,8</a:t>
            </a:r>
            <a:r>
              <a:rPr lang="vi-VN" altLang="en-US" sz="2400" b="1">
                <a:latin typeface="Times New Roman" pitchFamily="18" charset="0"/>
              </a:rPr>
              <a:t>  </a:t>
            </a:r>
            <a:r>
              <a:rPr lang="en-US" altLang="en-US" sz="2400" b="1">
                <a:latin typeface="Times New Roman" pitchFamily="18" charset="0"/>
              </a:rPr>
              <a:t>dm</a:t>
            </a:r>
            <a:r>
              <a:rPr lang="en-US" altLang="en-US" sz="2400" b="1" baseline="30000">
                <a:latin typeface="Times New Roman" pitchFamily="18" charset="0"/>
              </a:rPr>
              <a:t>3 </a:t>
            </a:r>
            <a:r>
              <a:rPr lang="en-US" altLang="en-US" sz="2400" b="1">
                <a:latin typeface="Times New Roman" pitchFamily="18" charset="0"/>
              </a:rPr>
              <a:t>    </a:t>
            </a:r>
            <a:r>
              <a:rPr lang="en-US" altLang="en-US" sz="2400" b="1" dirty="0">
                <a:latin typeface="Times New Roman" pitchFamily="18" charset="0"/>
              </a:rPr>
              <a:t>= ………cm</a:t>
            </a:r>
            <a:r>
              <a:rPr lang="en-US" altLang="en-US" sz="2400" b="1" baseline="30000" dirty="0">
                <a:latin typeface="Times New Roman" pitchFamily="18" charset="0"/>
              </a:rPr>
              <a:t>3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4512742" y="869957"/>
            <a:ext cx="3483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</a:rPr>
              <a:t>375dm</a:t>
            </a:r>
            <a:r>
              <a:rPr lang="en-US" altLang="en-US" sz="2400" b="1" baseline="30000" dirty="0">
                <a:latin typeface="Times New Roman" pitchFamily="18" charset="0"/>
              </a:rPr>
              <a:t>3</a:t>
            </a:r>
            <a:r>
              <a:rPr lang="en-US" altLang="en-US" sz="2400" b="1" dirty="0">
                <a:latin typeface="Times New Roman" pitchFamily="18" charset="0"/>
              </a:rPr>
              <a:t>    = ……….</a:t>
            </a:r>
            <a:r>
              <a:rPr lang="vi-VN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</a:rPr>
              <a:t>cm</a:t>
            </a:r>
            <a:r>
              <a:rPr lang="en-US" altLang="en-US" sz="2400" b="1" baseline="30000" dirty="0">
                <a:latin typeface="Times New Roman" pitchFamily="18" charset="0"/>
              </a:rPr>
              <a:t>3</a:t>
            </a: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4856458" y="1729966"/>
            <a:ext cx="3821832" cy="607654"/>
            <a:chOff x="528" y="2592"/>
            <a:chExt cx="3360" cy="511"/>
          </a:xfrm>
        </p:grpSpPr>
        <p:sp>
          <p:nvSpPr>
            <p:cNvPr id="41022" name="Text Box 21"/>
            <p:cNvSpPr txBox="1">
              <a:spLocks noChangeArrowheads="1"/>
            </p:cNvSpPr>
            <p:nvPr/>
          </p:nvSpPr>
          <p:spPr bwMode="auto">
            <a:xfrm>
              <a:off x="768" y="2640"/>
              <a:ext cx="312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latin typeface="Times New Roman" pitchFamily="18" charset="0"/>
                </a:rPr>
                <a:t>dm</a:t>
              </a:r>
              <a:r>
                <a:rPr lang="en-US" altLang="en-US" sz="2400" b="1" baseline="30000" dirty="0">
                  <a:latin typeface="Times New Roman" pitchFamily="18" charset="0"/>
                </a:rPr>
                <a:t>3</a:t>
              </a:r>
              <a:r>
                <a:rPr lang="en-US" altLang="en-US" sz="2400" b="1" dirty="0">
                  <a:latin typeface="Times New Roman" pitchFamily="18" charset="0"/>
                </a:rPr>
                <a:t>    = ……….cm</a:t>
              </a:r>
              <a:r>
                <a:rPr lang="en-US" altLang="en-US" sz="2400" b="1" baseline="30000" dirty="0">
                  <a:latin typeface="Times New Roman" pitchFamily="18" charset="0"/>
                </a:rPr>
                <a:t>3</a:t>
              </a:r>
            </a:p>
          </p:txBody>
        </p:sp>
        <p:grpSp>
          <p:nvGrpSpPr>
            <p:cNvPr id="41023" name="Group 75"/>
            <p:cNvGrpSpPr>
              <a:grpSpLocks/>
            </p:cNvGrpSpPr>
            <p:nvPr/>
          </p:nvGrpSpPr>
          <p:grpSpPr bwMode="auto">
            <a:xfrm>
              <a:off x="528" y="2592"/>
              <a:ext cx="232" cy="511"/>
              <a:chOff x="688" y="3001"/>
              <a:chExt cx="232" cy="511"/>
            </a:xfrm>
          </p:grpSpPr>
          <p:sp>
            <p:nvSpPr>
              <p:cNvPr id="41024" name="Line 76"/>
              <p:cNvSpPr>
                <a:spLocks noChangeShapeType="1"/>
              </p:cNvSpPr>
              <p:nvPr/>
            </p:nvSpPr>
            <p:spPr bwMode="auto">
              <a:xfrm>
                <a:off x="688" y="3215"/>
                <a:ext cx="232" cy="1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5" name="Rectangle 77"/>
              <p:cNvSpPr>
                <a:spLocks noChangeArrowheads="1"/>
              </p:cNvSpPr>
              <p:nvPr/>
            </p:nvSpPr>
            <p:spPr bwMode="auto">
              <a:xfrm>
                <a:off x="711" y="3240"/>
                <a:ext cx="11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100" b="1">
                    <a:latin typeface="Times New Roman" pitchFamily="18" charset="0"/>
                  </a:rPr>
                  <a:t>5</a:t>
                </a:r>
                <a:endParaRPr lang="en-US" altLang="en-US" sz="2400" b="1">
                  <a:latin typeface="Times New Roman" pitchFamily="18" charset="0"/>
                </a:endParaRPr>
              </a:p>
            </p:txBody>
          </p:sp>
          <p:sp>
            <p:nvSpPr>
              <p:cNvPr id="41026" name="Rectangle 78"/>
              <p:cNvSpPr>
                <a:spLocks noChangeArrowheads="1"/>
              </p:cNvSpPr>
              <p:nvPr/>
            </p:nvSpPr>
            <p:spPr bwMode="auto">
              <a:xfrm>
                <a:off x="714" y="3001"/>
                <a:ext cx="11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100" b="1" dirty="0">
                    <a:latin typeface="Times New Roman" pitchFamily="18" charset="0"/>
                  </a:rPr>
                  <a:t>4</a:t>
                </a:r>
                <a:endParaRPr lang="en-US" altLang="en-US" sz="2400" b="1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907704" y="86995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1000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1835697" y="179447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5800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23710" y="2175896"/>
            <a:ext cx="2062625" cy="295752"/>
            <a:chOff x="628651" y="2883997"/>
            <a:chExt cx="2306946" cy="430703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42112" y="2998435"/>
              <a:ext cx="0" cy="316265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8651" y="3314700"/>
              <a:ext cx="2306946" cy="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935597" y="2883997"/>
              <a:ext cx="0" cy="430703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623752" y="2457417"/>
            <a:ext cx="1492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008000"/>
                </a:solidFill>
                <a:latin typeface="Times New Roman" pitchFamily="18" charset="0"/>
              </a:rPr>
              <a:t>5,8 x 1000</a:t>
            </a:r>
            <a:endParaRPr lang="en-US" altLang="en-US" sz="2400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1182" y="1789484"/>
            <a:ext cx="569836" cy="497205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6052983" y="833381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375000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6" name="Text 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976211" y="2498995"/>
            <a:ext cx="2366962" cy="402572"/>
          </a:xfrm>
          <a:prstGeom prst="rect">
            <a:avLst/>
          </a:prstGeom>
          <a:blipFill rotWithShape="1">
            <a:blip r:embed="rId4"/>
            <a:stretch>
              <a:fillRect b="-547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>
                <a:noFill/>
              </a:rPr>
              <a:t> 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6444209" y="1825024"/>
            <a:ext cx="646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2400" b="1">
                <a:solidFill>
                  <a:srgbClr val="FF3300"/>
                </a:solidFill>
                <a:latin typeface="Times New Roman" pitchFamily="18" charset="0"/>
              </a:rPr>
              <a:t>800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029184" y="2220639"/>
            <a:ext cx="1886760" cy="295752"/>
            <a:chOff x="628651" y="2883997"/>
            <a:chExt cx="2306946" cy="430703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641654" y="2998435"/>
              <a:ext cx="0" cy="316265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28651" y="3314700"/>
              <a:ext cx="2306946" cy="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935597" y="2883997"/>
              <a:ext cx="0" cy="430703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Oval 47"/>
          <p:cNvSpPr/>
          <p:nvPr/>
        </p:nvSpPr>
        <p:spPr>
          <a:xfrm>
            <a:off x="4608594" y="1766841"/>
            <a:ext cx="631226" cy="570779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455023" y="833381"/>
            <a:ext cx="9099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12742" y="833381"/>
            <a:ext cx="20531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F4E4-78E8-4ECF-8723-1035F883A009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9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08"/>
    </mc:Choice>
    <mc:Fallback xmlns="">
      <p:transition spd="slow" advTm="17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0" grpId="0"/>
      <p:bldP spid="16401" grpId="0"/>
      <p:bldP spid="16403" grpId="0"/>
      <p:bldP spid="16404" grpId="0"/>
      <p:bldP spid="8213" grpId="0"/>
      <p:bldP spid="8215" grpId="0"/>
      <p:bldP spid="33" grpId="0"/>
      <p:bldP spid="7" grpId="0" animBg="1"/>
      <p:bldP spid="8217" grpId="0"/>
      <p:bldP spid="46" grpId="0" animBg="1"/>
      <p:bldP spid="8219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3" descr="C:\Users\Administrator\Pictures\dau an1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411510"/>
            <a:ext cx="5904656" cy="43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dministrator\Pictures\nngot 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43558"/>
            <a:ext cx="43307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9E603-94DF-4AD4-B46C-73406843B179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65614" y="1572816"/>
            <a:ext cx="4040187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/>
              <a:t> </a:t>
            </a:r>
            <a:r>
              <a:rPr lang="en-US" sz="3600" b="1" dirty="0"/>
              <a:t>ml </a:t>
            </a:r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mi-li-</a:t>
            </a:r>
            <a:r>
              <a:rPr lang="en-US" sz="3600" b="1" dirty="0" err="1"/>
              <a:t>lít</a:t>
            </a:r>
            <a:endParaRPr lang="en-US" sz="36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81400" y="2185987"/>
            <a:ext cx="52832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/>
              <a:t>Thể tích thực lon 7up này là 330 ml hay 330 c</a:t>
            </a:r>
            <a:r>
              <a:rPr lang="en-US" altLang="en-US" sz="3600" b="1">
                <a:cs typeface="Times New Roman" pitchFamily="18" charset="0"/>
              </a:rPr>
              <a:t>m</a:t>
            </a:r>
            <a:r>
              <a:rPr lang="en-US" altLang="en-US" sz="3600" b="1" baseline="30000">
                <a:cs typeface="Times New Roman" pitchFamily="18" charset="0"/>
              </a:rPr>
              <a:t>3 </a:t>
            </a:r>
            <a:endParaRPr lang="en-US" b="1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78414" y="3230166"/>
            <a:ext cx="230383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/>
              <a:t>1ml = 1</a:t>
            </a:r>
            <a:r>
              <a:rPr lang="en-US" sz="3600" b="1" dirty="0">
                <a:cs typeface="Times New Roman" pitchFamily="18" charset="0"/>
              </a:rPr>
              <a:t>c</a:t>
            </a:r>
            <a:r>
              <a:rPr lang="en-US" altLang="en-US" sz="3600" b="1" dirty="0">
                <a:cs typeface="Times New Roman" pitchFamily="18" charset="0"/>
              </a:rPr>
              <a:t>m</a:t>
            </a:r>
            <a:r>
              <a:rPr lang="en-US" altLang="en-US" sz="3600" b="1" baseline="30000" dirty="0">
                <a:cs typeface="Times New Roman" pitchFamily="18" charset="0"/>
              </a:rPr>
              <a:t>3</a:t>
            </a:r>
            <a:endParaRPr lang="en-US" sz="3600" b="1" dirty="0"/>
          </a:p>
        </p:txBody>
      </p:sp>
      <p:grpSp>
        <p:nvGrpSpPr>
          <p:cNvPr id="26630" name="Group 3"/>
          <p:cNvGrpSpPr>
            <a:grpSpLocks/>
          </p:cNvGrpSpPr>
          <p:nvPr/>
        </p:nvGrpSpPr>
        <p:grpSpPr bwMode="auto">
          <a:xfrm>
            <a:off x="179512" y="1145930"/>
            <a:ext cx="4330700" cy="3248025"/>
            <a:chOff x="28575" y="1752600"/>
            <a:chExt cx="4330700" cy="4330700"/>
          </a:xfrm>
        </p:grpSpPr>
        <p:pic>
          <p:nvPicPr>
            <p:cNvPr id="26631" name="Picture 3" descr="C:\Users\Administrator\Pictures\nngot m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752600"/>
              <a:ext cx="4330700" cy="433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2286000" y="4953000"/>
              <a:ext cx="914400" cy="5857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3131840" y="2938462"/>
            <a:ext cx="648072" cy="8754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CCC6-AD93-4C1E-8FBC-6DD661D2D522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03848" y="1355656"/>
            <a:ext cx="57912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chai </a:t>
            </a:r>
            <a:r>
              <a:rPr lang="en-US" sz="3600" b="1" dirty="0" err="1"/>
              <a:t>dầu</a:t>
            </a:r>
            <a:r>
              <a:rPr lang="en-US" sz="3600" b="1" dirty="0"/>
              <a:t> </a:t>
            </a:r>
            <a:r>
              <a:rPr lang="en-US" sz="3600" b="1" dirty="0" err="1"/>
              <a:t>ăn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1lít  hay 1</a:t>
            </a:r>
            <a:r>
              <a:rPr lang="en-US" altLang="en-US" sz="3600" b="1" dirty="0">
                <a:cs typeface="Times New Roman" pitchFamily="18" charset="0"/>
              </a:rPr>
              <a:t>dm</a:t>
            </a:r>
            <a:r>
              <a:rPr lang="en-US" altLang="en-US" sz="3600" b="1" baseline="30000" dirty="0">
                <a:cs typeface="Times New Roman" pitchFamily="18" charset="0"/>
              </a:rPr>
              <a:t>3 </a:t>
            </a:r>
            <a:r>
              <a:rPr lang="en-US" sz="3600" b="1" dirty="0"/>
              <a:t> 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60032" y="2403397"/>
            <a:ext cx="28956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/>
              <a:t>1lít  =  1</a:t>
            </a:r>
            <a:r>
              <a:rPr lang="en-US" altLang="en-US" sz="3600" b="1" dirty="0">
                <a:cs typeface="Times New Roman" pitchFamily="18" charset="0"/>
              </a:rPr>
              <a:t>dm</a:t>
            </a:r>
            <a:r>
              <a:rPr lang="en-US" altLang="en-US" sz="3600" b="1" baseline="30000" dirty="0">
                <a:cs typeface="Times New Roman" pitchFamily="18" charset="0"/>
              </a:rPr>
              <a:t>3 </a:t>
            </a:r>
            <a:r>
              <a:rPr lang="en-US" sz="3600" b="1" dirty="0"/>
              <a:t>  </a:t>
            </a:r>
          </a:p>
        </p:txBody>
      </p:sp>
      <p:grpSp>
        <p:nvGrpSpPr>
          <p:cNvPr id="25605" name="Group 2"/>
          <p:cNvGrpSpPr>
            <a:grpSpLocks/>
          </p:cNvGrpSpPr>
          <p:nvPr/>
        </p:nvGrpSpPr>
        <p:grpSpPr bwMode="auto">
          <a:xfrm>
            <a:off x="-990599" y="685800"/>
            <a:ext cx="6170613" cy="4457700"/>
            <a:chOff x="-990600" y="687388"/>
            <a:chExt cx="6170613" cy="6170612"/>
          </a:xfrm>
        </p:grpSpPr>
        <p:pic>
          <p:nvPicPr>
            <p:cNvPr id="25606" name="Picture 3" descr="C:\Users\Administrator\Pictures\dau an1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687388"/>
              <a:ext cx="6170613" cy="617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24000" y="4952758"/>
              <a:ext cx="569913" cy="45818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4" name="Straight Arrow Connector 13"/>
          <p:cNvCxnSpPr>
            <a:stCxn id="2" idx="6"/>
            <a:endCxn id="2" idx="6"/>
          </p:cNvCxnSpPr>
          <p:nvPr/>
        </p:nvCxnSpPr>
        <p:spPr>
          <a:xfrm>
            <a:off x="2093913" y="393263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2" idx="7"/>
          </p:cNvCxnSpPr>
          <p:nvPr/>
        </p:nvCxnSpPr>
        <p:spPr>
          <a:xfrm flipH="1" flipV="1">
            <a:off x="2010451" y="3815611"/>
            <a:ext cx="83462" cy="117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93914" y="2271713"/>
            <a:ext cx="1325959" cy="15438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9FE3-F995-4C9A-8433-DFDEEEE2CA5D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78614" y="795512"/>
            <a:ext cx="4959865" cy="416401"/>
          </a:xfrm>
          <a:prstGeom prst="rect">
            <a:avLst/>
          </a:prstGeom>
          <a:noFill/>
        </p:spPr>
        <p:txBody>
          <a:bodyPr wrap="square" lIns="58045" tIns="29022" rIns="58045" bIns="29022" rtlCol="0">
            <a:spAutoFit/>
          </a:bodyPr>
          <a:lstStyle/>
          <a:p>
            <a:pPr defTabSz="594146"/>
            <a:r>
              <a:rPr lang="en-US" sz="232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3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6005257" y="2684765"/>
            <a:ext cx="989783" cy="56690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45" tIns="29022" rIns="58045" bIns="29022" rtlCol="0" anchor="ctr"/>
          <a:lstStyle/>
          <a:p>
            <a:pPr algn="ctr" defTabSz="685506"/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743201" y="114300"/>
            <a:ext cx="5200650" cy="1649184"/>
          </a:xfrm>
          <a:prstGeom prst="snip2DiagRect">
            <a:avLst>
              <a:gd name="adj1" fmla="val 0"/>
              <a:gd name="adj2" fmla="val 30081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45" tIns="29022" rIns="58045" bIns="29022" rtlCol="0" anchor="ctr"/>
          <a:lstStyle/>
          <a:p>
            <a:pPr algn="ctr" defTabSz="594146"/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594060"/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94060"/>
            <a:r>
              <a:rPr lang="vi-VN" sz="3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dm</a:t>
            </a:r>
            <a:r>
              <a:rPr lang="vi-VN" sz="3300" b="1">
                <a:solidFill>
                  <a:srgbClr val="FFFF00"/>
                </a:solidFill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3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cm.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94146"/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57301" y="2190053"/>
            <a:ext cx="4747955" cy="15563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8045" tIns="29022" rIns="58045" bIns="29022" rtlCol="0" anchor="ctr"/>
          <a:lstStyle/>
          <a:p>
            <a:pPr algn="ctr" defTabSz="685408"/>
            <a:r>
              <a:rPr lang="vi-VN" sz="4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120</a:t>
            </a:r>
          </a:p>
        </p:txBody>
      </p:sp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3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5988" y="4586800"/>
            <a:ext cx="351927" cy="44665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43000" y="13097"/>
            <a:ext cx="6858000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03529" y="114300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Start</a:t>
            </a: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32104" y="139616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1329471" y="157767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1316500" y="175918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8</a:t>
            </a:r>
          </a:p>
        </p:txBody>
      </p:sp>
      <p:sp>
        <p:nvSpPr>
          <p:cNvPr id="13" name="Oval 12"/>
          <p:cNvSpPr/>
          <p:nvPr/>
        </p:nvSpPr>
        <p:spPr>
          <a:xfrm>
            <a:off x="1302945" y="117029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1289505" y="118674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  <a:endParaRPr lang="en-US" sz="4800" b="1"/>
          </a:p>
        </p:txBody>
      </p:sp>
      <p:sp>
        <p:nvSpPr>
          <p:cNvPr id="15" name="Oval 14"/>
          <p:cNvSpPr/>
          <p:nvPr/>
        </p:nvSpPr>
        <p:spPr>
          <a:xfrm>
            <a:off x="1289630" y="107118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326838" y="171544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4</a:t>
            </a:r>
          </a:p>
        </p:txBody>
      </p:sp>
      <p:sp>
        <p:nvSpPr>
          <p:cNvPr id="23" name="Oval 22"/>
          <p:cNvSpPr/>
          <p:nvPr/>
        </p:nvSpPr>
        <p:spPr>
          <a:xfrm>
            <a:off x="1304066" y="171544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1338434" y="183747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1323787" y="158302"/>
            <a:ext cx="9726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1143000" y="-23147"/>
            <a:ext cx="1410633" cy="1335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End</a:t>
            </a:r>
          </a:p>
        </p:txBody>
      </p:sp>
      <p:pic>
        <p:nvPicPr>
          <p:cNvPr id="7" name="tieng-chuong-het-gio-www_hieuu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4930" y="1456011"/>
            <a:ext cx="609600" cy="609600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8BF5-4A5B-48BF-B84F-48CCE20F218E}" type="datetime1">
              <a:rPr lang="en-US" smtClean="0"/>
              <a:t>2/14/2024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WordArt 3"/>
          <p:cNvSpPr>
            <a:spLocks noChangeArrowheads="1" noChangeShapeType="1" noTextEdit="1"/>
          </p:cNvSpPr>
          <p:nvPr/>
        </p:nvSpPr>
        <p:spPr bwMode="auto">
          <a:xfrm>
            <a:off x="1202578" y="2301720"/>
            <a:ext cx="6596062" cy="9312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Vận</a:t>
            </a:r>
            <a:r>
              <a:rPr lang="en-US" sz="44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lang="en-US" sz="44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dụng</a:t>
            </a:r>
            <a:endParaRPr lang="en-US" sz="44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3300"/>
              </a:solidFill>
              <a:latin typeface="Arial"/>
              <a:cs typeface="Arial"/>
            </a:endParaRPr>
          </a:p>
        </p:txBody>
      </p:sp>
      <p:pic>
        <p:nvPicPr>
          <p:cNvPr id="634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4" r="3925" b="8141"/>
          <a:stretch>
            <a:fillRect/>
          </a:stretch>
        </p:blipFill>
        <p:spPr bwMode="auto">
          <a:xfrm>
            <a:off x="457200" y="4432698"/>
            <a:ext cx="79248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A6FA-1A0D-4DBF-8910-A3799AE26C1D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Troc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257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8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pic>
          <p:nvPicPr>
            <p:cNvPr id="13334" name="Picture 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1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1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1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3" name="WordArt 13"/>
          <p:cNvSpPr>
            <a:spLocks noChangeArrowheads="1" noChangeShapeType="1" noTextEdit="1"/>
          </p:cNvSpPr>
          <p:nvPr/>
        </p:nvSpPr>
        <p:spPr bwMode="auto">
          <a:xfrm>
            <a:off x="1828800" y="1771650"/>
            <a:ext cx="5943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“ Ai nhanh, ai đúng?”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13317" name="Picture 15" descr="Day hoa va 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8733" y="-1811932"/>
            <a:ext cx="42743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6" descr="Flash Lang hoa dep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620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" descr="Flash Buom va hoa 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76568" y="-42267"/>
            <a:ext cx="1025129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8" descr="Day hoa 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0"/>
            <a:ext cx="3841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Bo hoa 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585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0" descr="Day hoa va 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63577" y="3165674"/>
            <a:ext cx="42743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Flash Lang hoa dep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4491037"/>
            <a:ext cx="9620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2" descr="Day hoa 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59826" y="3281362"/>
            <a:ext cx="3841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Line 23"/>
          <p:cNvSpPr>
            <a:spLocks noChangeShapeType="1"/>
          </p:cNvSpPr>
          <p:nvPr/>
        </p:nvSpPr>
        <p:spPr bwMode="auto">
          <a:xfrm>
            <a:off x="150813" y="1"/>
            <a:ext cx="0" cy="325040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24"/>
          <p:cNvSpPr>
            <a:spLocks noChangeShapeType="1"/>
          </p:cNvSpPr>
          <p:nvPr/>
        </p:nvSpPr>
        <p:spPr bwMode="auto">
          <a:xfrm>
            <a:off x="0" y="95250"/>
            <a:ext cx="4546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25"/>
          <p:cNvSpPr>
            <a:spLocks noChangeShapeType="1"/>
          </p:cNvSpPr>
          <p:nvPr/>
        </p:nvSpPr>
        <p:spPr bwMode="auto">
          <a:xfrm>
            <a:off x="304800" y="1"/>
            <a:ext cx="0" cy="245983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26"/>
          <p:cNvSpPr>
            <a:spLocks noChangeShapeType="1"/>
          </p:cNvSpPr>
          <p:nvPr/>
        </p:nvSpPr>
        <p:spPr bwMode="auto">
          <a:xfrm>
            <a:off x="1" y="171450"/>
            <a:ext cx="36734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29" name="Group 27"/>
          <p:cNvGrpSpPr>
            <a:grpSpLocks/>
          </p:cNvGrpSpPr>
          <p:nvPr/>
        </p:nvGrpSpPr>
        <p:grpSpPr bwMode="auto">
          <a:xfrm rot="10800000">
            <a:off x="4597400" y="1893094"/>
            <a:ext cx="4546600" cy="3250406"/>
            <a:chOff x="1105" y="686"/>
            <a:chExt cx="2864" cy="2730"/>
          </a:xfrm>
        </p:grpSpPr>
        <p:sp>
          <p:nvSpPr>
            <p:cNvPr id="13330" name="Line 28"/>
            <p:cNvSpPr>
              <a:spLocks noChangeShapeType="1"/>
            </p:cNvSpPr>
            <p:nvPr/>
          </p:nvSpPr>
          <p:spPr bwMode="auto">
            <a:xfrm>
              <a:off x="1200" y="686"/>
              <a:ext cx="0" cy="27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29"/>
            <p:cNvSpPr>
              <a:spLocks noChangeShapeType="1"/>
            </p:cNvSpPr>
            <p:nvPr/>
          </p:nvSpPr>
          <p:spPr bwMode="auto">
            <a:xfrm>
              <a:off x="1105" y="766"/>
              <a:ext cx="286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30"/>
            <p:cNvSpPr>
              <a:spLocks noChangeShapeType="1"/>
            </p:cNvSpPr>
            <p:nvPr/>
          </p:nvSpPr>
          <p:spPr bwMode="auto">
            <a:xfrm>
              <a:off x="1287" y="758"/>
              <a:ext cx="0" cy="20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31"/>
            <p:cNvSpPr>
              <a:spLocks noChangeShapeType="1"/>
            </p:cNvSpPr>
            <p:nvPr/>
          </p:nvSpPr>
          <p:spPr bwMode="auto">
            <a:xfrm>
              <a:off x="1193" y="837"/>
              <a:ext cx="231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B3FD-554C-409B-A3E9-3CD343F615D0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91" y="-92546"/>
            <a:ext cx="9253435" cy="53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179512" y="195486"/>
            <a:ext cx="14606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1: 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252553" y="718706"/>
            <a:ext cx="2468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1dm</a:t>
            </a:r>
            <a:r>
              <a:rPr lang="en-US" sz="3200" baseline="30000" dirty="0">
                <a:solidFill>
                  <a:srgbClr val="FF0000"/>
                </a:solidFill>
              </a:rPr>
              <a:t>3 </a:t>
            </a:r>
            <a:r>
              <a:rPr lang="en-US" sz="3200" dirty="0">
                <a:solidFill>
                  <a:srgbClr val="FF0000"/>
                </a:solidFill>
              </a:rPr>
              <a:t>= ...cm</a:t>
            </a:r>
            <a:r>
              <a:rPr lang="en-US" sz="3200" baseline="300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485474" y="195486"/>
            <a:ext cx="69749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srgbClr val="0000FF"/>
                </a:solidFill>
              </a:rPr>
              <a:t>Chọn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thích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hợp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điền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chỗ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chấm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6398" name="Oval 13"/>
          <p:cNvSpPr>
            <a:spLocks noChangeArrowheads="1"/>
          </p:cNvSpPr>
          <p:nvPr/>
        </p:nvSpPr>
        <p:spPr bwMode="auto">
          <a:xfrm>
            <a:off x="683568" y="3081671"/>
            <a:ext cx="765457" cy="567733"/>
          </a:xfrm>
          <a:prstGeom prst="ellipse">
            <a:avLst/>
          </a:prstGeom>
          <a:solidFill>
            <a:schemeClr val="bg1"/>
          </a:soli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TextBox 14"/>
          <p:cNvSpPr txBox="1">
            <a:spLocks noChangeArrowheads="1"/>
          </p:cNvSpPr>
          <p:nvPr/>
        </p:nvSpPr>
        <p:spPr bwMode="auto">
          <a:xfrm>
            <a:off x="880550" y="1525368"/>
            <a:ext cx="124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/>
              <a:t>A. 10</a:t>
            </a:r>
          </a:p>
        </p:txBody>
      </p:sp>
      <p:sp>
        <p:nvSpPr>
          <p:cNvPr id="14343" name="TextBox 15"/>
          <p:cNvSpPr txBox="1">
            <a:spLocks noChangeArrowheads="1"/>
          </p:cNvSpPr>
          <p:nvPr/>
        </p:nvSpPr>
        <p:spPr bwMode="auto">
          <a:xfrm>
            <a:off x="828675" y="2305734"/>
            <a:ext cx="155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/>
              <a:t>B. 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8675" y="3039650"/>
            <a:ext cx="1866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/>
              <a:t>C.  1000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vỗ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1FBAA-DAB3-4B82-846A-A251BD3B83EC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3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animBg="1"/>
      <p:bldP spid="14342" grpId="0"/>
      <p:bldP spid="14343" grpId="0"/>
      <p:bldP spid="17" grpId="0"/>
      <p:bldP spid="17" grpId="1"/>
      <p:bldP spid="79" grpId="0"/>
      <p:bldP spid="7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40" y="-41668"/>
            <a:ext cx="925343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920" y="13749"/>
            <a:ext cx="90019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err="1">
                <a:solidFill>
                  <a:srgbClr val="0000FF"/>
                </a:solidFill>
              </a:rPr>
              <a:t>Câu</a:t>
            </a:r>
            <a:r>
              <a:rPr lang="en-US" sz="3600" dirty="0">
                <a:solidFill>
                  <a:srgbClr val="0000FF"/>
                </a:solidFill>
              </a:rPr>
              <a:t> 2:  </a:t>
            </a:r>
            <a:r>
              <a:rPr lang="en-US" sz="3600" dirty="0" err="1">
                <a:solidFill>
                  <a:srgbClr val="0000FF"/>
                </a:solidFill>
              </a:rPr>
              <a:t>Xăng-ti-mét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khối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tích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hình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lập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phương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có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cạnh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1295400" y="1527284"/>
            <a:ext cx="622300" cy="431006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1295400" y="3098388"/>
            <a:ext cx="2476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C. 1000cm</a:t>
            </a:r>
          </a:p>
        </p:txBody>
      </p:sp>
      <p:sp>
        <p:nvSpPr>
          <p:cNvPr id="15366" name="TextBox 11"/>
          <p:cNvSpPr txBox="1">
            <a:spLocks noChangeArrowheads="1"/>
          </p:cNvSpPr>
          <p:nvPr/>
        </p:nvSpPr>
        <p:spPr bwMode="auto">
          <a:xfrm>
            <a:off x="1295400" y="2335500"/>
            <a:ext cx="171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B. 1dm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15620" y="1419621"/>
            <a:ext cx="2019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A. 1cm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vỗ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63CD-9CC7-40CC-B0BB-6605714E2479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5" grpId="0"/>
      <p:bldP spid="15366" grpId="0"/>
      <p:bldP spid="13" grpId="0"/>
      <p:bldP spid="13" grpId="1"/>
      <p:bldP spid="78" grpId="0"/>
      <p:bldP spid="7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36" y="-67731"/>
            <a:ext cx="925343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1279056" y="2138984"/>
            <a:ext cx="622300" cy="431006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1333500" y="2943022"/>
            <a:ext cx="32765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/>
              <a:t>C.2015</a:t>
            </a:r>
            <a:r>
              <a:rPr lang="en-US" sz="3600" dirty="0">
                <a:latin typeface=".VnTime" pitchFamily="34" charset="0"/>
              </a:rPr>
              <a:t>015dm</a:t>
            </a:r>
            <a:r>
              <a:rPr lang="en-US" sz="3600" baseline="30000" dirty="0">
                <a:latin typeface=".VnTime" pitchFamily="34" charset="0"/>
              </a:rPr>
              <a:t>3</a:t>
            </a:r>
            <a:r>
              <a:rPr lang="en-US" sz="3600" dirty="0">
                <a:latin typeface=".VnTime" pitchFamily="34" charset="0"/>
              </a:rPr>
              <a:t> 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1295400" y="1082434"/>
            <a:ext cx="2628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A. </a:t>
            </a:r>
            <a:r>
              <a:rPr lang="en-US" sz="3600" dirty="0">
                <a:latin typeface=".VnTime" pitchFamily="34" charset="0"/>
              </a:rPr>
              <a:t>20,15dm</a:t>
            </a:r>
            <a:r>
              <a:rPr lang="en-US" sz="3600" baseline="30000" dirty="0">
                <a:latin typeface=".VnTime" pitchFamily="34" charset="0"/>
              </a:rPr>
              <a:t>3</a:t>
            </a:r>
            <a:r>
              <a:rPr lang="en-US" sz="3600" dirty="0">
                <a:latin typeface=".VnTime" pitchFamily="34" charset="0"/>
              </a:rPr>
              <a:t> </a:t>
            </a:r>
          </a:p>
          <a:p>
            <a:pPr eaLnBrk="1" hangingPunct="1"/>
            <a:endParaRPr lang="en-US" sz="36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8445" y="1993286"/>
            <a:ext cx="3162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>
                <a:latin typeface=".VnTime" pitchFamily="34" charset="0"/>
              </a:rPr>
              <a:t>B. 2 015dm</a:t>
            </a:r>
            <a:r>
              <a:rPr lang="en-US" sz="3600" baseline="30000" dirty="0">
                <a:latin typeface=".VnTime" pitchFamily="34" charset="0"/>
              </a:rPr>
              <a:t>3</a:t>
            </a:r>
            <a:r>
              <a:rPr lang="en-US" sz="3600" dirty="0">
                <a:latin typeface=".VnTime" pitchFamily="34" charset="0"/>
              </a:rPr>
              <a:t> </a:t>
            </a:r>
          </a:p>
        </p:txBody>
      </p:sp>
      <p:sp>
        <p:nvSpPr>
          <p:cNvPr id="16393" name="Text Box 6"/>
          <p:cNvSpPr txBox="1">
            <a:spLocks noChangeArrowheads="1"/>
          </p:cNvSpPr>
          <p:nvPr/>
        </p:nvSpPr>
        <p:spPr bwMode="auto">
          <a:xfrm>
            <a:off x="-104436" y="-37250"/>
            <a:ext cx="94289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3: </a:t>
            </a:r>
            <a:r>
              <a:rPr lang="en-US" sz="3200" dirty="0" err="1">
                <a:solidFill>
                  <a:srgbClr val="0000FF"/>
                </a:solidFill>
              </a:rPr>
              <a:t>Hai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nghìn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trăm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lăm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đề</a:t>
            </a:r>
            <a:r>
              <a:rPr lang="en-US" sz="3200" dirty="0">
                <a:solidFill>
                  <a:srgbClr val="0000FF"/>
                </a:solidFill>
              </a:rPr>
              <a:t> - xi – </a:t>
            </a:r>
            <a:r>
              <a:rPr lang="en-US" sz="3200" dirty="0" err="1">
                <a:solidFill>
                  <a:srgbClr val="0000FF"/>
                </a:solidFill>
              </a:rPr>
              <a:t>mét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viết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là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vỗ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0E52-B75B-4492-894E-6CEC7DCC739E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388" grpId="0"/>
      <p:bldP spid="16389" grpId="0"/>
      <p:bldP spid="13" grpId="0"/>
      <p:bldP spid="13" grpId="1"/>
      <p:bldP spid="78" grpId="0"/>
      <p:bldP spid="7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36" y="-57763"/>
            <a:ext cx="925343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37935" y="176784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err="1">
                <a:solidFill>
                  <a:srgbClr val="0000FF"/>
                </a:solidFill>
              </a:rPr>
              <a:t>Câu</a:t>
            </a:r>
            <a:r>
              <a:rPr lang="en-US" sz="3600" dirty="0">
                <a:solidFill>
                  <a:srgbClr val="0000FF"/>
                </a:solidFill>
              </a:rPr>
              <a:t> 4: </a:t>
            </a:r>
            <a:r>
              <a:rPr lang="en-US" sz="3600" dirty="0" err="1">
                <a:solidFill>
                  <a:srgbClr val="0000FF"/>
                </a:solidFill>
              </a:rPr>
              <a:t>Một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lít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rưỡi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919336" y="1316055"/>
            <a:ext cx="828328" cy="563645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1187231" y="3050860"/>
            <a:ext cx="2476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C. 15</a:t>
            </a:r>
            <a:r>
              <a:rPr lang="en-US" sz="3600" dirty="0">
                <a:latin typeface=".VnTime" pitchFamily="34" charset="0"/>
              </a:rPr>
              <a:t>dm</a:t>
            </a:r>
            <a:r>
              <a:rPr lang="en-US" sz="3600" baseline="30000" dirty="0">
                <a:latin typeface=".VnTime" pitchFamily="34" charset="0"/>
              </a:rPr>
              <a:t>3</a:t>
            </a:r>
            <a:endParaRPr lang="en-US" sz="3600" dirty="0"/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1149131" y="2199396"/>
            <a:ext cx="255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B. 15</a:t>
            </a:r>
            <a:r>
              <a:rPr lang="en-US" sz="3600" dirty="0">
                <a:latin typeface=".VnTime" pitchFamily="34" charset="0"/>
              </a:rPr>
              <a:t>cm</a:t>
            </a:r>
            <a:r>
              <a:rPr lang="en-US" sz="3600" baseline="30000" dirty="0">
                <a:latin typeface=".VnTime" pitchFamily="34" charset="0"/>
              </a:rPr>
              <a:t>3</a:t>
            </a:r>
            <a:endParaRPr lang="en-US" sz="36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9131" y="1234826"/>
            <a:ext cx="3483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/>
              <a:t>A. 1 500</a:t>
            </a:r>
            <a:r>
              <a:rPr lang="en-US" sz="3600" dirty="0">
                <a:latin typeface=".VnTime" pitchFamily="34" charset="0"/>
              </a:rPr>
              <a:t>cm</a:t>
            </a:r>
            <a:r>
              <a:rPr lang="en-US" sz="3600" baseline="30000" dirty="0">
                <a:latin typeface=".VnTime" pitchFamily="34" charset="0"/>
              </a:rPr>
              <a:t>3</a:t>
            </a:r>
            <a:endParaRPr lang="en-US" sz="3600" dirty="0"/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pháo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A0EC-5377-44E0-A753-440BE5AB5FD7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82" grpId="0"/>
      <p:bldP spid="8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36" y="-67731"/>
            <a:ext cx="925343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123478"/>
            <a:ext cx="8229600" cy="857250"/>
          </a:xfrm>
        </p:spPr>
        <p:txBody>
          <a:bodyPr/>
          <a:lstStyle/>
          <a:p>
            <a:pPr algn="l" eaLnBrk="1" hangingPunct="1"/>
            <a:r>
              <a:rPr lang="en-US" sz="4000" b="1" dirty="0" err="1">
                <a:solidFill>
                  <a:srgbClr val="FF00FF"/>
                </a:solidFill>
              </a:rPr>
              <a:t>Câu</a:t>
            </a:r>
            <a:r>
              <a:rPr lang="en-US" sz="4000" b="1" dirty="0">
                <a:solidFill>
                  <a:srgbClr val="FF00FF"/>
                </a:solidFill>
              </a:rPr>
              <a:t> 4: </a:t>
            </a:r>
            <a:r>
              <a:rPr lang="en-US" sz="4000" b="1" dirty="0" err="1">
                <a:solidFill>
                  <a:srgbClr val="FF00FF"/>
                </a:solidFill>
              </a:rPr>
              <a:t>Điền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vào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chỗ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trống</a:t>
            </a:r>
            <a:r>
              <a:rPr lang="en-US" sz="4000" b="1" dirty="0">
                <a:solidFill>
                  <a:srgbClr val="FF00FF"/>
                </a:solidFill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67544" y="1235579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0000CC"/>
                </a:solidFill>
                <a:latin typeface="Arial" pitchFamily="34" charset="0"/>
              </a:rPr>
              <a:t>12000cm</a:t>
            </a:r>
            <a:r>
              <a:rPr lang="en-US" sz="4400" baseline="30000" dirty="0">
                <a:solidFill>
                  <a:srgbClr val="0000CC"/>
                </a:solidFill>
                <a:latin typeface="Arial" pitchFamily="34" charset="0"/>
              </a:rPr>
              <a:t>3</a:t>
            </a:r>
            <a:r>
              <a:rPr lang="en-US" sz="4400" dirty="0">
                <a:solidFill>
                  <a:srgbClr val="0000CC"/>
                </a:solidFill>
                <a:latin typeface="Arial" pitchFamily="34" charset="0"/>
              </a:rPr>
              <a:t> = ……..dm</a:t>
            </a:r>
            <a:r>
              <a:rPr lang="en-US" sz="4400" baseline="30000" dirty="0">
                <a:solidFill>
                  <a:srgbClr val="0000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3986526" y="1059582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vi-VN" sz="4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vỗ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1CC35-4EA8-44DC-8C48-F15840975006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38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36" y="-67731"/>
            <a:ext cx="9253435" cy="52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96820" y="339502"/>
            <a:ext cx="8229600" cy="857250"/>
          </a:xfrm>
        </p:spPr>
        <p:txBody>
          <a:bodyPr/>
          <a:lstStyle/>
          <a:p>
            <a:pPr algn="l" eaLnBrk="1" hangingPunct="1"/>
            <a:r>
              <a:rPr lang="en-US" sz="4000" b="1" dirty="0" err="1">
                <a:solidFill>
                  <a:srgbClr val="FF00FF"/>
                </a:solidFill>
              </a:rPr>
              <a:t>Câu</a:t>
            </a:r>
            <a:r>
              <a:rPr lang="en-US" sz="4000" b="1" dirty="0">
                <a:solidFill>
                  <a:srgbClr val="FF00FF"/>
                </a:solidFill>
              </a:rPr>
              <a:t> 5: </a:t>
            </a:r>
            <a:r>
              <a:rPr lang="en-US" sz="4000" b="1" dirty="0" err="1">
                <a:solidFill>
                  <a:srgbClr val="FF00FF"/>
                </a:solidFill>
              </a:rPr>
              <a:t>Điền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vào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chỗ</a:t>
            </a:r>
            <a:r>
              <a:rPr lang="en-US" sz="4000" b="1" dirty="0">
                <a:solidFill>
                  <a:srgbClr val="FF00FF"/>
                </a:solidFill>
              </a:rPr>
              <a:t> </a:t>
            </a:r>
            <a:r>
              <a:rPr lang="en-US" sz="4000" b="1" dirty="0" err="1">
                <a:solidFill>
                  <a:srgbClr val="FF00FF"/>
                </a:solidFill>
              </a:rPr>
              <a:t>chấm</a:t>
            </a:r>
            <a:r>
              <a:rPr lang="en-US" sz="4000" b="1" dirty="0">
                <a:solidFill>
                  <a:srgbClr val="FF00FF"/>
                </a:solidFill>
              </a:rPr>
              <a:t>: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09600" y="1714500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00CC"/>
                </a:solidFill>
                <a:latin typeface="Arial" pitchFamily="34" charset="0"/>
              </a:rPr>
              <a:t>2,76dm</a:t>
            </a:r>
            <a:r>
              <a:rPr lang="en-US" sz="4400" baseline="30000">
                <a:solidFill>
                  <a:srgbClr val="0000CC"/>
                </a:solidFill>
                <a:latin typeface="Arial" pitchFamily="34" charset="0"/>
              </a:rPr>
              <a:t>3</a:t>
            </a:r>
            <a:r>
              <a:rPr lang="en-US" sz="4400">
                <a:solidFill>
                  <a:srgbClr val="0000CC"/>
                </a:solidFill>
                <a:latin typeface="Arial" pitchFamily="34" charset="0"/>
              </a:rPr>
              <a:t> = ……..cm</a:t>
            </a:r>
            <a:r>
              <a:rPr lang="en-US" sz="4400" baseline="30000">
                <a:solidFill>
                  <a:srgbClr val="0000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3581401" y="165139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vi-VN" sz="4400" dirty="0">
                <a:solidFill>
                  <a:srgbClr val="FF0000"/>
                </a:solidFill>
              </a:rPr>
              <a:t>2760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14800" y="302895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một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tràng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pháo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tay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97B2-396C-4C00-9D6A-7FE1A41FFD18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41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SM\Picture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94" y="-47583"/>
            <a:ext cx="9365415" cy="51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66" y="1059582"/>
            <a:ext cx="8428114" cy="1656184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fontScale="47500" lnSpcReduction="20000"/>
          </a:bodyPr>
          <a:lstStyle/>
          <a:p>
            <a:pPr marL="342900" lvl="1" indent="0" eaLnBrk="1" fontAlgn="auto" hangingPunct="1">
              <a:spcBef>
                <a:spcPct val="50000"/>
              </a:spcBef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*Xăng</a:t>
            </a: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mét khối l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của hình lập phương có cạnh d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 1cm. Xăng</a:t>
            </a: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mét khối viết tắt l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: cm</a:t>
            </a:r>
            <a:r>
              <a:rPr sz="5100" b="1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* Đề-xi-mét khối l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của hình lập phương có cạnh d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 1dm. </a:t>
            </a:r>
            <a:r>
              <a:rPr lang="en-US"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khối viết tắt l</a:t>
            </a:r>
            <a:r>
              <a:rPr sz="5100" b="1" noProof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1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: dm</a:t>
            </a:r>
            <a:r>
              <a:rPr sz="5100" b="1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Font typeface="Wingdings 3" panose="05040102010807070707" pitchFamily="18" charset="2"/>
              <a:buAutoNum type="arabicPeriod" startAt="2"/>
              <a:defRPr/>
            </a:pPr>
            <a:endParaRPr sz="3300" baseline="30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Char char=""/>
              <a:defRPr/>
            </a:pPr>
            <a:endParaRPr sz="2800" noProof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365" y="2563114"/>
            <a:ext cx="8076988" cy="536012"/>
          </a:xfrm>
          <a:prstGeom prst="rect">
            <a:avLst/>
          </a:prstGeom>
          <a:blipFill>
            <a:blip r:embed="rId3"/>
            <a:stretch>
              <a:fillRect l="-1432" r="-226" b="-8403"/>
            </a:stretch>
          </a:blip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r>
              <a:rPr lang="vi-VN" sz="2800" noProof="1">
                <a:noFill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3090" y="3314681"/>
            <a:ext cx="6324434" cy="715580"/>
          </a:xfrm>
          <a:prstGeom prst="rect">
            <a:avLst/>
          </a:prstGeom>
          <a:blipFill>
            <a:blip r:embed="rId4"/>
            <a:stretch>
              <a:fillRect t="-6289" r="-7122" b="-15723"/>
            </a:stretch>
          </a:blip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r>
              <a:rPr lang="vi-VN" noProof="1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9994" y="182582"/>
            <a:ext cx="9500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6292" y="482663"/>
            <a:ext cx="5277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7FA8-AADD-40EC-B1CD-0D9B40688DB4}" type="datetime1">
              <a:rPr lang="en-US" smtClean="0"/>
              <a:t>2/14/2024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111358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1" y="2409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7704" y="1774943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hia sẻ file Corel 12 Phông nền Mầm Non #5 - Quảng Cáo Yên Bá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59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752" y="1229002"/>
            <a:ext cx="619268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HỌC KẾT THÚC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2DF8-AB52-412A-9952-2B077B5AB3CE}" type="datetime1">
              <a:rPr lang="en-US" smtClean="0"/>
              <a:t>2/14/2024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8"/>
    </mc:Choice>
    <mc:Fallback xmlns="">
      <p:transition spd="slow" advTm="192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78614" y="795512"/>
            <a:ext cx="4959865" cy="416401"/>
          </a:xfrm>
          <a:prstGeom prst="rect">
            <a:avLst/>
          </a:prstGeom>
          <a:noFill/>
        </p:spPr>
        <p:txBody>
          <a:bodyPr wrap="square" lIns="58045" tIns="29022" rIns="58045" bIns="29022" rtlCol="0">
            <a:spAutoFit/>
          </a:bodyPr>
          <a:lstStyle/>
          <a:p>
            <a:pPr defTabSz="594146"/>
            <a:r>
              <a:rPr lang="en-US" sz="232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3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6005257" y="2684765"/>
            <a:ext cx="989783" cy="56690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45" tIns="29022" rIns="58045" bIns="29022" rtlCol="0" anchor="ctr"/>
          <a:lstStyle/>
          <a:p>
            <a:pPr algn="ctr" defTabSz="685506"/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743201" y="114300"/>
            <a:ext cx="5200650" cy="1649184"/>
          </a:xfrm>
          <a:prstGeom prst="snip2DiagRect">
            <a:avLst>
              <a:gd name="adj1" fmla="val 0"/>
              <a:gd name="adj2" fmla="val 30081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45" tIns="29022" rIns="58045" bIns="29022" rtlCol="0" anchor="ctr"/>
          <a:lstStyle/>
          <a:p>
            <a:pPr algn="ctr" defTabSz="594146"/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594060"/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94060"/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dam</a:t>
            </a:r>
            <a:r>
              <a:rPr lang="vi-VN" sz="33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300" b="1" dirty="0">
                <a:solidFill>
                  <a:srgbClr val="FFFF00"/>
                </a:solidFill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000" b="1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94146"/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nip Diagonal Corner Rectangle 4"/>
              <p:cNvSpPr/>
              <p:nvPr/>
            </p:nvSpPr>
            <p:spPr>
              <a:xfrm>
                <a:off x="1257301" y="2190053"/>
                <a:ext cx="4747955" cy="1556329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58045" tIns="29022" rIns="58045" bIns="29022" rtlCol="0" anchor="ctr"/>
              <a:lstStyle/>
              <a:p>
                <a:pPr algn="ctr" defTabSz="685408"/>
                <a:endParaRPr lang="vi-VN" sz="405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408"/>
                <a:r>
                  <a:rPr lang="vi-VN" sz="405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vi-VN" sz="405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vi-VN" sz="405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800</a:t>
                </a:r>
                <a:r>
                  <a:rPr lang="vi-VN" sz="4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𝑨</m:t>
                    </m:r>
                    <m:sSup>
                      <m:sSupPr>
                        <m:ctrlPr>
                          <a:rPr lang="vi-VN" sz="4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vi-VN" sz="4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𝒓</m:t>
                        </m:r>
                      </m:e>
                      <m:sup>
                        <m:r>
                          <a:rPr lang="vi-VN" sz="4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baseline="3000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vi-VN" sz="405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Snip Diagonal Corner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1" y="2190053"/>
                <a:ext cx="4747955" cy="1556329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blipFill>
                <a:blip r:embed="rId7"/>
                <a:stretch>
                  <a:fillRect b="-126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38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5989" y="4586800"/>
            <a:ext cx="141676" cy="44665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43000" y="13097"/>
            <a:ext cx="6858000" cy="51435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23634" y="27554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Start</a:t>
            </a:r>
          </a:p>
        </p:txBody>
      </p:sp>
      <p:sp>
        <p:nvSpPr>
          <p:cNvPr id="10" name="Oval 9"/>
          <p:cNvSpPr/>
          <p:nvPr/>
        </p:nvSpPr>
        <p:spPr>
          <a:xfrm>
            <a:off x="1223634" y="283949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1222602" y="27554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1221570" y="26916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8</a:t>
            </a:r>
          </a:p>
        </p:txBody>
      </p:sp>
      <p:sp>
        <p:nvSpPr>
          <p:cNvPr id="13" name="Oval 12"/>
          <p:cNvSpPr/>
          <p:nvPr/>
        </p:nvSpPr>
        <p:spPr>
          <a:xfrm>
            <a:off x="1250144" y="27256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1214097" y="28192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1240607" y="27554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226066" y="25640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1231551" y="28192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255148" y="290352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245167" y="275547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1241532" y="277855"/>
            <a:ext cx="1370483" cy="1224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End</a:t>
            </a:r>
          </a:p>
        </p:txBody>
      </p:sp>
      <p:pic>
        <p:nvPicPr>
          <p:cNvPr id="7" name="tieng-chuong-het-gio-www_hieuu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4254" y="1529210"/>
            <a:ext cx="103148" cy="609600"/>
          </a:xfrm>
          <a:prstGeom prst="rect">
            <a:avLst/>
          </a:prstGeom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2AEB-F8E6-4685-BEED-4439E6CC1429}" type="datetime1">
              <a:rPr lang="en-US" smtClean="0"/>
              <a:t>2/14/2024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Picture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-147665"/>
            <a:ext cx="9149890" cy="51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863683" y="2568393"/>
            <a:ext cx="1293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A</a:t>
            </a:r>
          </a:p>
        </p:txBody>
      </p:sp>
      <p:sp>
        <p:nvSpPr>
          <p:cNvPr id="94" name="Text Box 85"/>
          <p:cNvSpPr txBox="1">
            <a:spLocks noChangeArrowheads="1"/>
          </p:cNvSpPr>
          <p:nvPr/>
        </p:nvSpPr>
        <p:spPr bwMode="auto">
          <a:xfrm>
            <a:off x="5872773" y="2456657"/>
            <a:ext cx="1292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B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0119" y="4235454"/>
            <a:ext cx="8500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pic>
        <p:nvPicPr>
          <p:cNvPr id="2050" name="Picture 2" descr="C:\Users\ADMIN\Pictures\imag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" y="4369033"/>
            <a:ext cx="423491" cy="3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97"/>
          <p:cNvSpPr txBox="1">
            <a:spLocks noChangeArrowheads="1"/>
          </p:cNvSpPr>
          <p:nvPr/>
        </p:nvSpPr>
        <p:spPr bwMode="auto">
          <a:xfrm>
            <a:off x="735726" y="7684"/>
            <a:ext cx="51370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1" name="Oval 91"/>
          <p:cNvSpPr>
            <a:spLocks noChangeArrowheads="1"/>
          </p:cNvSpPr>
          <p:nvPr/>
        </p:nvSpPr>
        <p:spPr bwMode="auto">
          <a:xfrm>
            <a:off x="52078" y="150736"/>
            <a:ext cx="609600" cy="40876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E00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FFCC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484257" y="615853"/>
            <a:ext cx="2493965" cy="2006603"/>
            <a:chOff x="720" y="1495"/>
            <a:chExt cx="1571" cy="1264"/>
          </a:xfrm>
        </p:grpSpPr>
        <p:sp>
          <p:nvSpPr>
            <p:cNvPr id="91" name="AutoShape 9"/>
            <p:cNvSpPr>
              <a:spLocks noChangeArrowheads="1"/>
            </p:cNvSpPr>
            <p:nvPr/>
          </p:nvSpPr>
          <p:spPr bwMode="auto">
            <a:xfrm>
              <a:off x="1252" y="2067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92" name="AutoShape 10"/>
            <p:cNvSpPr>
              <a:spLocks noChangeArrowheads="1"/>
            </p:cNvSpPr>
            <p:nvPr/>
          </p:nvSpPr>
          <p:spPr bwMode="auto">
            <a:xfrm>
              <a:off x="1138" y="2184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>
              <a:off x="958" y="2095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99" name="AutoShape 12"/>
            <p:cNvSpPr>
              <a:spLocks noChangeArrowheads="1"/>
            </p:cNvSpPr>
            <p:nvPr/>
          </p:nvSpPr>
          <p:spPr bwMode="auto">
            <a:xfrm>
              <a:off x="844" y="2212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2" name="AutoShape 13"/>
            <p:cNvSpPr>
              <a:spLocks noChangeArrowheads="1"/>
            </p:cNvSpPr>
            <p:nvPr/>
          </p:nvSpPr>
          <p:spPr bwMode="auto">
            <a:xfrm>
              <a:off x="1260" y="2095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3" name="AutoShape 14"/>
            <p:cNvSpPr>
              <a:spLocks noChangeArrowheads="1"/>
            </p:cNvSpPr>
            <p:nvPr/>
          </p:nvSpPr>
          <p:spPr bwMode="auto">
            <a:xfrm>
              <a:off x="1146" y="2212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5" name="AutoShape 15"/>
            <p:cNvSpPr>
              <a:spLocks noChangeArrowheads="1"/>
            </p:cNvSpPr>
            <p:nvPr/>
          </p:nvSpPr>
          <p:spPr bwMode="auto">
            <a:xfrm>
              <a:off x="1561" y="2095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6" name="AutoShape 16"/>
            <p:cNvSpPr>
              <a:spLocks noChangeArrowheads="1"/>
            </p:cNvSpPr>
            <p:nvPr/>
          </p:nvSpPr>
          <p:spPr bwMode="auto">
            <a:xfrm>
              <a:off x="1447" y="2212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7" name="AutoShape 17"/>
            <p:cNvSpPr>
              <a:spLocks noChangeArrowheads="1"/>
            </p:cNvSpPr>
            <p:nvPr/>
          </p:nvSpPr>
          <p:spPr bwMode="auto">
            <a:xfrm>
              <a:off x="1252" y="1768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8" name="AutoShape 18"/>
            <p:cNvSpPr>
              <a:spLocks noChangeArrowheads="1"/>
            </p:cNvSpPr>
            <p:nvPr/>
          </p:nvSpPr>
          <p:spPr bwMode="auto">
            <a:xfrm>
              <a:off x="1138" y="1885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9" name="AutoShape 19"/>
            <p:cNvSpPr>
              <a:spLocks noChangeArrowheads="1"/>
            </p:cNvSpPr>
            <p:nvPr/>
          </p:nvSpPr>
          <p:spPr bwMode="auto">
            <a:xfrm>
              <a:off x="958" y="1796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0" name="AutoShape 20"/>
            <p:cNvSpPr>
              <a:spLocks noChangeArrowheads="1"/>
            </p:cNvSpPr>
            <p:nvPr/>
          </p:nvSpPr>
          <p:spPr bwMode="auto">
            <a:xfrm>
              <a:off x="844" y="1913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1" name="AutoShape 21"/>
            <p:cNvSpPr>
              <a:spLocks noChangeArrowheads="1"/>
            </p:cNvSpPr>
            <p:nvPr/>
          </p:nvSpPr>
          <p:spPr bwMode="auto">
            <a:xfrm>
              <a:off x="1260" y="1796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2" name="AutoShape 22"/>
            <p:cNvSpPr>
              <a:spLocks noChangeArrowheads="1"/>
            </p:cNvSpPr>
            <p:nvPr/>
          </p:nvSpPr>
          <p:spPr bwMode="auto">
            <a:xfrm>
              <a:off x="1146" y="1913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3" name="AutoShape 23"/>
            <p:cNvSpPr>
              <a:spLocks noChangeArrowheads="1"/>
            </p:cNvSpPr>
            <p:nvPr/>
          </p:nvSpPr>
          <p:spPr bwMode="auto">
            <a:xfrm>
              <a:off x="1561" y="1796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4" name="AutoShape 24"/>
            <p:cNvSpPr>
              <a:spLocks noChangeArrowheads="1"/>
            </p:cNvSpPr>
            <p:nvPr/>
          </p:nvSpPr>
          <p:spPr bwMode="auto">
            <a:xfrm>
              <a:off x="1447" y="1913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5" name="AutoShape 25"/>
            <p:cNvSpPr>
              <a:spLocks noChangeArrowheads="1"/>
            </p:cNvSpPr>
            <p:nvPr/>
          </p:nvSpPr>
          <p:spPr bwMode="auto">
            <a:xfrm>
              <a:off x="1139" y="1588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6" name="AutoShape 26"/>
            <p:cNvSpPr>
              <a:spLocks noChangeArrowheads="1"/>
            </p:cNvSpPr>
            <p:nvPr/>
          </p:nvSpPr>
          <p:spPr bwMode="auto">
            <a:xfrm>
              <a:off x="957" y="1500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7" name="AutoShape 27"/>
            <p:cNvSpPr>
              <a:spLocks noChangeArrowheads="1"/>
            </p:cNvSpPr>
            <p:nvPr/>
          </p:nvSpPr>
          <p:spPr bwMode="auto">
            <a:xfrm>
              <a:off x="843" y="1617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8" name="AutoShape 28"/>
            <p:cNvSpPr>
              <a:spLocks noChangeArrowheads="1"/>
            </p:cNvSpPr>
            <p:nvPr/>
          </p:nvSpPr>
          <p:spPr bwMode="auto">
            <a:xfrm>
              <a:off x="1260" y="1500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9" name="AutoShape 29"/>
            <p:cNvSpPr>
              <a:spLocks noChangeArrowheads="1"/>
            </p:cNvSpPr>
            <p:nvPr/>
          </p:nvSpPr>
          <p:spPr bwMode="auto">
            <a:xfrm>
              <a:off x="1146" y="1617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0" name="AutoShape 30"/>
            <p:cNvSpPr>
              <a:spLocks noChangeArrowheads="1"/>
            </p:cNvSpPr>
            <p:nvPr/>
          </p:nvSpPr>
          <p:spPr bwMode="auto">
            <a:xfrm>
              <a:off x="1561" y="1500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1" name="AutoShape 31"/>
            <p:cNvSpPr>
              <a:spLocks noChangeArrowheads="1"/>
            </p:cNvSpPr>
            <p:nvPr/>
          </p:nvSpPr>
          <p:spPr bwMode="auto">
            <a:xfrm>
              <a:off x="1447" y="1617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2" name="AutoShape 32"/>
            <p:cNvSpPr>
              <a:spLocks noChangeArrowheads="1"/>
            </p:cNvSpPr>
            <p:nvPr/>
          </p:nvSpPr>
          <p:spPr bwMode="auto">
            <a:xfrm>
              <a:off x="1867" y="2090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3" name="AutoShape 33"/>
            <p:cNvSpPr>
              <a:spLocks noChangeArrowheads="1"/>
            </p:cNvSpPr>
            <p:nvPr/>
          </p:nvSpPr>
          <p:spPr bwMode="auto">
            <a:xfrm>
              <a:off x="835" y="2221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4" name="AutoShape 34"/>
            <p:cNvSpPr>
              <a:spLocks noChangeArrowheads="1"/>
            </p:cNvSpPr>
            <p:nvPr/>
          </p:nvSpPr>
          <p:spPr bwMode="auto">
            <a:xfrm>
              <a:off x="721" y="2338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5" name="AutoShape 35"/>
            <p:cNvSpPr>
              <a:spLocks noChangeArrowheads="1"/>
            </p:cNvSpPr>
            <p:nvPr/>
          </p:nvSpPr>
          <p:spPr bwMode="auto">
            <a:xfrm>
              <a:off x="1137" y="2221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6" name="AutoShape 36"/>
            <p:cNvSpPr>
              <a:spLocks noChangeArrowheads="1"/>
            </p:cNvSpPr>
            <p:nvPr/>
          </p:nvSpPr>
          <p:spPr bwMode="auto">
            <a:xfrm>
              <a:off x="1023" y="2338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7" name="AutoShape 37"/>
            <p:cNvSpPr>
              <a:spLocks noChangeArrowheads="1"/>
            </p:cNvSpPr>
            <p:nvPr/>
          </p:nvSpPr>
          <p:spPr bwMode="auto">
            <a:xfrm>
              <a:off x="1324" y="2338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8" name="AutoShape 38"/>
            <p:cNvSpPr>
              <a:spLocks noChangeArrowheads="1"/>
            </p:cNvSpPr>
            <p:nvPr/>
          </p:nvSpPr>
          <p:spPr bwMode="auto">
            <a:xfrm>
              <a:off x="1868" y="179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29" name="AutoShape 39"/>
            <p:cNvSpPr>
              <a:spLocks noChangeArrowheads="1"/>
            </p:cNvSpPr>
            <p:nvPr/>
          </p:nvSpPr>
          <p:spPr bwMode="auto">
            <a:xfrm>
              <a:off x="835" y="192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0" name="AutoShape 40"/>
            <p:cNvSpPr>
              <a:spLocks noChangeArrowheads="1"/>
            </p:cNvSpPr>
            <p:nvPr/>
          </p:nvSpPr>
          <p:spPr bwMode="auto">
            <a:xfrm>
              <a:off x="721" y="2039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1" name="AutoShape 41"/>
            <p:cNvSpPr>
              <a:spLocks noChangeArrowheads="1"/>
            </p:cNvSpPr>
            <p:nvPr/>
          </p:nvSpPr>
          <p:spPr bwMode="auto">
            <a:xfrm>
              <a:off x="1137" y="1922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2" name="AutoShape 42"/>
            <p:cNvSpPr>
              <a:spLocks noChangeArrowheads="1"/>
            </p:cNvSpPr>
            <p:nvPr/>
          </p:nvSpPr>
          <p:spPr bwMode="auto">
            <a:xfrm>
              <a:off x="1023" y="2039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3" name="AutoShape 43"/>
            <p:cNvSpPr>
              <a:spLocks noChangeArrowheads="1"/>
            </p:cNvSpPr>
            <p:nvPr/>
          </p:nvSpPr>
          <p:spPr bwMode="auto">
            <a:xfrm>
              <a:off x="1324" y="2039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4" name="AutoShape 44"/>
            <p:cNvSpPr>
              <a:spLocks noChangeArrowheads="1"/>
            </p:cNvSpPr>
            <p:nvPr/>
          </p:nvSpPr>
          <p:spPr bwMode="auto">
            <a:xfrm>
              <a:off x="1869" y="1495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en-US" altLang="en-US" sz="2800" b="1"/>
            </a:p>
          </p:txBody>
        </p:sp>
        <p:sp>
          <p:nvSpPr>
            <p:cNvPr id="135" name="AutoShape 45"/>
            <p:cNvSpPr>
              <a:spLocks noChangeArrowheads="1"/>
            </p:cNvSpPr>
            <p:nvPr/>
          </p:nvSpPr>
          <p:spPr bwMode="auto">
            <a:xfrm>
              <a:off x="720" y="1743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6" name="AutoShape 46"/>
            <p:cNvSpPr>
              <a:spLocks noChangeArrowheads="1"/>
            </p:cNvSpPr>
            <p:nvPr/>
          </p:nvSpPr>
          <p:spPr bwMode="auto">
            <a:xfrm>
              <a:off x="1023" y="1743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7" name="AutoShape 47"/>
            <p:cNvSpPr>
              <a:spLocks noChangeArrowheads="1"/>
            </p:cNvSpPr>
            <p:nvPr/>
          </p:nvSpPr>
          <p:spPr bwMode="auto">
            <a:xfrm>
              <a:off x="1324" y="1743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8" name="AutoShape 48"/>
            <p:cNvSpPr>
              <a:spLocks noChangeArrowheads="1"/>
            </p:cNvSpPr>
            <p:nvPr/>
          </p:nvSpPr>
          <p:spPr bwMode="auto">
            <a:xfrm>
              <a:off x="1744" y="2215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39" name="AutoShape 49"/>
            <p:cNvSpPr>
              <a:spLocks noChangeArrowheads="1"/>
            </p:cNvSpPr>
            <p:nvPr/>
          </p:nvSpPr>
          <p:spPr bwMode="auto">
            <a:xfrm>
              <a:off x="1744" y="1916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0" name="AutoShape 50"/>
            <p:cNvSpPr>
              <a:spLocks noChangeArrowheads="1"/>
            </p:cNvSpPr>
            <p:nvPr/>
          </p:nvSpPr>
          <p:spPr bwMode="auto">
            <a:xfrm>
              <a:off x="1623" y="2338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1" name="AutoShape 51"/>
            <p:cNvSpPr>
              <a:spLocks noChangeArrowheads="1"/>
            </p:cNvSpPr>
            <p:nvPr/>
          </p:nvSpPr>
          <p:spPr bwMode="auto">
            <a:xfrm>
              <a:off x="1623" y="2039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</p:grpSp>
      <p:grpSp>
        <p:nvGrpSpPr>
          <p:cNvPr id="142" name="Group 141"/>
          <p:cNvGrpSpPr>
            <a:grpSpLocks/>
          </p:cNvGrpSpPr>
          <p:nvPr/>
        </p:nvGrpSpPr>
        <p:grpSpPr bwMode="auto">
          <a:xfrm>
            <a:off x="5888290" y="511488"/>
            <a:ext cx="2005014" cy="2000253"/>
            <a:chOff x="3480" y="1482"/>
            <a:chExt cx="1263" cy="1260"/>
          </a:xfrm>
        </p:grpSpPr>
        <p:sp>
          <p:nvSpPr>
            <p:cNvPr id="143" name="AutoShape 53"/>
            <p:cNvSpPr>
              <a:spLocks noChangeArrowheads="1"/>
            </p:cNvSpPr>
            <p:nvPr/>
          </p:nvSpPr>
          <p:spPr bwMode="auto">
            <a:xfrm>
              <a:off x="4012" y="2050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4" name="AutoShape 54"/>
            <p:cNvSpPr>
              <a:spLocks noChangeArrowheads="1"/>
            </p:cNvSpPr>
            <p:nvPr/>
          </p:nvSpPr>
          <p:spPr bwMode="auto">
            <a:xfrm>
              <a:off x="3898" y="2167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5" name="AutoShape 55"/>
            <p:cNvSpPr>
              <a:spLocks noChangeArrowheads="1"/>
            </p:cNvSpPr>
            <p:nvPr/>
          </p:nvSpPr>
          <p:spPr bwMode="auto">
            <a:xfrm>
              <a:off x="3718" y="2078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6" name="AutoShape 56"/>
            <p:cNvSpPr>
              <a:spLocks noChangeArrowheads="1"/>
            </p:cNvSpPr>
            <p:nvPr/>
          </p:nvSpPr>
          <p:spPr bwMode="auto">
            <a:xfrm>
              <a:off x="3604" y="2195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7" name="AutoShape 57"/>
            <p:cNvSpPr>
              <a:spLocks noChangeArrowheads="1"/>
            </p:cNvSpPr>
            <p:nvPr/>
          </p:nvSpPr>
          <p:spPr bwMode="auto">
            <a:xfrm>
              <a:off x="4020" y="2078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8" name="AutoShape 58"/>
            <p:cNvSpPr>
              <a:spLocks noChangeArrowheads="1"/>
            </p:cNvSpPr>
            <p:nvPr/>
          </p:nvSpPr>
          <p:spPr bwMode="auto">
            <a:xfrm>
              <a:off x="3906" y="2195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49" name="AutoShape 59"/>
            <p:cNvSpPr>
              <a:spLocks noChangeArrowheads="1"/>
            </p:cNvSpPr>
            <p:nvPr/>
          </p:nvSpPr>
          <p:spPr bwMode="auto">
            <a:xfrm>
              <a:off x="4321" y="2078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0" name="AutoShape 60"/>
            <p:cNvSpPr>
              <a:spLocks noChangeArrowheads="1"/>
            </p:cNvSpPr>
            <p:nvPr/>
          </p:nvSpPr>
          <p:spPr bwMode="auto">
            <a:xfrm>
              <a:off x="4207" y="2195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1" name="AutoShape 61"/>
            <p:cNvSpPr>
              <a:spLocks noChangeArrowheads="1"/>
            </p:cNvSpPr>
            <p:nvPr/>
          </p:nvSpPr>
          <p:spPr bwMode="auto">
            <a:xfrm>
              <a:off x="4012" y="1751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2" name="AutoShape 62"/>
            <p:cNvSpPr>
              <a:spLocks noChangeArrowheads="1"/>
            </p:cNvSpPr>
            <p:nvPr/>
          </p:nvSpPr>
          <p:spPr bwMode="auto">
            <a:xfrm>
              <a:off x="3898" y="1868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3" name="AutoShape 63"/>
            <p:cNvSpPr>
              <a:spLocks noChangeArrowheads="1"/>
            </p:cNvSpPr>
            <p:nvPr/>
          </p:nvSpPr>
          <p:spPr bwMode="auto">
            <a:xfrm>
              <a:off x="3718" y="1779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4" name="AutoShape 64"/>
            <p:cNvSpPr>
              <a:spLocks noChangeArrowheads="1"/>
            </p:cNvSpPr>
            <p:nvPr/>
          </p:nvSpPr>
          <p:spPr bwMode="auto">
            <a:xfrm>
              <a:off x="3604" y="1896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5" name="AutoShape 65"/>
            <p:cNvSpPr>
              <a:spLocks noChangeArrowheads="1"/>
            </p:cNvSpPr>
            <p:nvPr/>
          </p:nvSpPr>
          <p:spPr bwMode="auto">
            <a:xfrm>
              <a:off x="4020" y="1779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6" name="AutoShape 66"/>
            <p:cNvSpPr>
              <a:spLocks noChangeArrowheads="1"/>
            </p:cNvSpPr>
            <p:nvPr/>
          </p:nvSpPr>
          <p:spPr bwMode="auto">
            <a:xfrm>
              <a:off x="3906" y="1896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7" name="AutoShape 67"/>
            <p:cNvSpPr>
              <a:spLocks noChangeArrowheads="1"/>
            </p:cNvSpPr>
            <p:nvPr/>
          </p:nvSpPr>
          <p:spPr bwMode="auto">
            <a:xfrm>
              <a:off x="4321" y="1779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8" name="AutoShape 68"/>
            <p:cNvSpPr>
              <a:spLocks noChangeArrowheads="1"/>
            </p:cNvSpPr>
            <p:nvPr/>
          </p:nvSpPr>
          <p:spPr bwMode="auto">
            <a:xfrm>
              <a:off x="4207" y="1896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59" name="AutoShape 69"/>
            <p:cNvSpPr>
              <a:spLocks noChangeArrowheads="1"/>
            </p:cNvSpPr>
            <p:nvPr/>
          </p:nvSpPr>
          <p:spPr bwMode="auto">
            <a:xfrm>
              <a:off x="3899" y="1571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0" name="AutoShape 70"/>
            <p:cNvSpPr>
              <a:spLocks noChangeArrowheads="1"/>
            </p:cNvSpPr>
            <p:nvPr/>
          </p:nvSpPr>
          <p:spPr bwMode="auto">
            <a:xfrm>
              <a:off x="3732" y="148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1" name="AutoShape 71"/>
            <p:cNvSpPr>
              <a:spLocks noChangeArrowheads="1"/>
            </p:cNvSpPr>
            <p:nvPr/>
          </p:nvSpPr>
          <p:spPr bwMode="auto">
            <a:xfrm>
              <a:off x="3610" y="160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2" name="AutoShape 72"/>
            <p:cNvSpPr>
              <a:spLocks noChangeArrowheads="1"/>
            </p:cNvSpPr>
            <p:nvPr/>
          </p:nvSpPr>
          <p:spPr bwMode="auto">
            <a:xfrm>
              <a:off x="4020" y="1483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3" name="AutoShape 73"/>
            <p:cNvSpPr>
              <a:spLocks noChangeArrowheads="1"/>
            </p:cNvSpPr>
            <p:nvPr/>
          </p:nvSpPr>
          <p:spPr bwMode="auto">
            <a:xfrm>
              <a:off x="3906" y="1600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4" name="AutoShape 74"/>
            <p:cNvSpPr>
              <a:spLocks noChangeArrowheads="1"/>
            </p:cNvSpPr>
            <p:nvPr/>
          </p:nvSpPr>
          <p:spPr bwMode="auto">
            <a:xfrm>
              <a:off x="3595" y="2204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5" name="AutoShape 75"/>
            <p:cNvSpPr>
              <a:spLocks noChangeArrowheads="1"/>
            </p:cNvSpPr>
            <p:nvPr/>
          </p:nvSpPr>
          <p:spPr bwMode="auto">
            <a:xfrm>
              <a:off x="3481" y="2321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6" name="AutoShape 76"/>
            <p:cNvSpPr>
              <a:spLocks noChangeArrowheads="1"/>
            </p:cNvSpPr>
            <p:nvPr/>
          </p:nvSpPr>
          <p:spPr bwMode="auto">
            <a:xfrm>
              <a:off x="3897" y="2204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7" name="AutoShape 77"/>
            <p:cNvSpPr>
              <a:spLocks noChangeArrowheads="1"/>
            </p:cNvSpPr>
            <p:nvPr/>
          </p:nvSpPr>
          <p:spPr bwMode="auto">
            <a:xfrm>
              <a:off x="3783" y="2321"/>
              <a:ext cx="421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8" name="AutoShape 78"/>
            <p:cNvSpPr>
              <a:spLocks noChangeArrowheads="1"/>
            </p:cNvSpPr>
            <p:nvPr/>
          </p:nvSpPr>
          <p:spPr bwMode="auto">
            <a:xfrm>
              <a:off x="4084" y="2321"/>
              <a:ext cx="422" cy="421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69" name="AutoShape 79"/>
            <p:cNvSpPr>
              <a:spLocks noChangeArrowheads="1"/>
            </p:cNvSpPr>
            <p:nvPr/>
          </p:nvSpPr>
          <p:spPr bwMode="auto">
            <a:xfrm>
              <a:off x="3595" y="1905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70" name="AutoShape 80"/>
            <p:cNvSpPr>
              <a:spLocks noChangeArrowheads="1"/>
            </p:cNvSpPr>
            <p:nvPr/>
          </p:nvSpPr>
          <p:spPr bwMode="auto">
            <a:xfrm>
              <a:off x="3481" y="202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71" name="AutoShape 81"/>
            <p:cNvSpPr>
              <a:spLocks noChangeArrowheads="1"/>
            </p:cNvSpPr>
            <p:nvPr/>
          </p:nvSpPr>
          <p:spPr bwMode="auto">
            <a:xfrm>
              <a:off x="3783" y="2022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72" name="AutoShape 82"/>
            <p:cNvSpPr>
              <a:spLocks noChangeArrowheads="1"/>
            </p:cNvSpPr>
            <p:nvPr/>
          </p:nvSpPr>
          <p:spPr bwMode="auto">
            <a:xfrm>
              <a:off x="4084" y="2022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73" name="AutoShape 83"/>
            <p:cNvSpPr>
              <a:spLocks noChangeArrowheads="1"/>
            </p:cNvSpPr>
            <p:nvPr/>
          </p:nvSpPr>
          <p:spPr bwMode="auto">
            <a:xfrm>
              <a:off x="3480" y="1728"/>
              <a:ext cx="422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74" name="AutoShape 84"/>
            <p:cNvSpPr>
              <a:spLocks noChangeArrowheads="1"/>
            </p:cNvSpPr>
            <p:nvPr/>
          </p:nvSpPr>
          <p:spPr bwMode="auto">
            <a:xfrm>
              <a:off x="3783" y="1726"/>
              <a:ext cx="421" cy="422"/>
            </a:xfrm>
            <a:prstGeom prst="cube">
              <a:avLst>
                <a:gd name="adj" fmla="val 29167"/>
              </a:avLst>
            </a:prstGeom>
            <a:solidFill>
              <a:srgbClr val="FFFF99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554405" y="4264668"/>
            <a:ext cx="671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76" name="Text Box 86"/>
          <p:cNvSpPr txBox="1">
            <a:spLocks noChangeArrowheads="1"/>
          </p:cNvSpPr>
          <p:nvPr/>
        </p:nvSpPr>
        <p:spPr bwMode="auto">
          <a:xfrm>
            <a:off x="515504" y="3084406"/>
            <a:ext cx="7517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i="1" dirty="0" err="1"/>
              <a:t>Hình</a:t>
            </a:r>
            <a:r>
              <a:rPr lang="en-US" sz="3200" b="1" i="1" dirty="0"/>
              <a:t> A </a:t>
            </a: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34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</a:t>
            </a:r>
            <a:r>
              <a:rPr lang="en-US" sz="3200" b="1" i="1" dirty="0" err="1"/>
              <a:t>lập</a:t>
            </a:r>
            <a:r>
              <a:rPr lang="en-US" sz="3200" b="1" i="1" dirty="0"/>
              <a:t> </a:t>
            </a:r>
            <a:r>
              <a:rPr lang="en-US" sz="3200" b="1" i="1" dirty="0" err="1"/>
              <a:t>phương</a:t>
            </a:r>
            <a:r>
              <a:rPr lang="en-US" sz="3200" b="1" i="1" dirty="0"/>
              <a:t> </a:t>
            </a:r>
            <a:r>
              <a:rPr lang="en-US" sz="3200" b="1" i="1" dirty="0" err="1"/>
              <a:t>nhỏ</a:t>
            </a:r>
            <a:endParaRPr lang="en-US" sz="3200" b="1" i="1" dirty="0"/>
          </a:p>
        </p:txBody>
      </p:sp>
      <p:sp>
        <p:nvSpPr>
          <p:cNvPr id="177" name="Text Box 87"/>
          <p:cNvSpPr txBox="1">
            <a:spLocks noChangeArrowheads="1"/>
          </p:cNvSpPr>
          <p:nvPr/>
        </p:nvSpPr>
        <p:spPr bwMode="auto">
          <a:xfrm>
            <a:off x="488545" y="3681458"/>
            <a:ext cx="7679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i="1" dirty="0" err="1"/>
              <a:t>Hình</a:t>
            </a:r>
            <a:r>
              <a:rPr lang="en-US" sz="3200" b="1" i="1" dirty="0"/>
              <a:t> B </a:t>
            </a: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24 </a:t>
            </a:r>
            <a:r>
              <a:rPr lang="en-US" sz="3200" b="1" i="1" dirty="0" err="1"/>
              <a:t>hình</a:t>
            </a:r>
            <a:r>
              <a:rPr lang="en-US" sz="3200" b="1" i="1" dirty="0"/>
              <a:t> </a:t>
            </a:r>
            <a:r>
              <a:rPr lang="en-US" sz="3200" b="1" i="1" dirty="0" err="1"/>
              <a:t>lập</a:t>
            </a:r>
            <a:r>
              <a:rPr lang="en-US" sz="3200" b="1" i="1" dirty="0"/>
              <a:t> </a:t>
            </a:r>
            <a:r>
              <a:rPr lang="en-US" sz="3200" b="1" i="1" dirty="0" err="1"/>
              <a:t>phương</a:t>
            </a:r>
            <a:r>
              <a:rPr lang="en-US" sz="3200" b="1" i="1" dirty="0"/>
              <a:t> </a:t>
            </a:r>
            <a:r>
              <a:rPr lang="en-US" sz="3200" b="1" i="1" dirty="0" err="1"/>
              <a:t>nhỏ</a:t>
            </a:r>
            <a:endParaRPr lang="en-US" sz="3200" b="1" i="1" dirty="0"/>
          </a:p>
        </p:txBody>
      </p:sp>
      <p:sp>
        <p:nvSpPr>
          <p:cNvPr id="3" name="Oval 2"/>
          <p:cNvSpPr/>
          <p:nvPr/>
        </p:nvSpPr>
        <p:spPr>
          <a:xfrm>
            <a:off x="8033110" y="355117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start</a:t>
            </a:r>
            <a:endParaRPr lang="en-US" sz="2400"/>
          </a:p>
        </p:txBody>
      </p:sp>
      <p:sp>
        <p:nvSpPr>
          <p:cNvPr id="97" name="Oval 96"/>
          <p:cNvSpPr/>
          <p:nvPr/>
        </p:nvSpPr>
        <p:spPr>
          <a:xfrm>
            <a:off x="8033110" y="355116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10</a:t>
            </a:r>
            <a:endParaRPr lang="en-US" sz="4000"/>
          </a:p>
        </p:txBody>
      </p:sp>
      <p:sp>
        <p:nvSpPr>
          <p:cNvPr id="98" name="Oval 97"/>
          <p:cNvSpPr/>
          <p:nvPr/>
        </p:nvSpPr>
        <p:spPr>
          <a:xfrm>
            <a:off x="8039460" y="370583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9</a:t>
            </a:r>
            <a:endParaRPr lang="en-US" sz="4000"/>
          </a:p>
        </p:txBody>
      </p:sp>
      <p:sp>
        <p:nvSpPr>
          <p:cNvPr id="104" name="Oval 103"/>
          <p:cNvSpPr/>
          <p:nvPr/>
        </p:nvSpPr>
        <p:spPr>
          <a:xfrm>
            <a:off x="8052341" y="370583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8</a:t>
            </a:r>
            <a:endParaRPr lang="en-US" sz="4000"/>
          </a:p>
        </p:txBody>
      </p:sp>
      <p:sp>
        <p:nvSpPr>
          <p:cNvPr id="178" name="Oval 177"/>
          <p:cNvSpPr/>
          <p:nvPr/>
        </p:nvSpPr>
        <p:spPr>
          <a:xfrm>
            <a:off x="8052341" y="356393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7</a:t>
            </a:r>
            <a:endParaRPr lang="en-US" sz="4000"/>
          </a:p>
        </p:txBody>
      </p:sp>
      <p:sp>
        <p:nvSpPr>
          <p:cNvPr id="179" name="Oval 178"/>
          <p:cNvSpPr/>
          <p:nvPr/>
        </p:nvSpPr>
        <p:spPr>
          <a:xfrm>
            <a:off x="8047400" y="365217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6</a:t>
            </a:r>
            <a:endParaRPr lang="en-US" sz="4000"/>
          </a:p>
        </p:txBody>
      </p:sp>
      <p:sp>
        <p:nvSpPr>
          <p:cNvPr id="180" name="Oval 179"/>
          <p:cNvSpPr/>
          <p:nvPr/>
        </p:nvSpPr>
        <p:spPr>
          <a:xfrm>
            <a:off x="8045810" y="369723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5</a:t>
            </a:r>
            <a:endParaRPr lang="en-US" sz="4000"/>
          </a:p>
        </p:txBody>
      </p:sp>
      <p:sp>
        <p:nvSpPr>
          <p:cNvPr id="181" name="Oval 180"/>
          <p:cNvSpPr/>
          <p:nvPr/>
        </p:nvSpPr>
        <p:spPr>
          <a:xfrm>
            <a:off x="8043909" y="368446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4</a:t>
            </a:r>
            <a:endParaRPr lang="en-US" sz="4000"/>
          </a:p>
        </p:txBody>
      </p:sp>
      <p:sp>
        <p:nvSpPr>
          <p:cNvPr id="182" name="Oval 181"/>
          <p:cNvSpPr/>
          <p:nvPr/>
        </p:nvSpPr>
        <p:spPr>
          <a:xfrm>
            <a:off x="8037870" y="356265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3</a:t>
            </a:r>
            <a:endParaRPr lang="en-US" sz="4000"/>
          </a:p>
        </p:txBody>
      </p:sp>
      <p:sp>
        <p:nvSpPr>
          <p:cNvPr id="183" name="Oval 182"/>
          <p:cNvSpPr/>
          <p:nvPr/>
        </p:nvSpPr>
        <p:spPr>
          <a:xfrm>
            <a:off x="8050801" y="364318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2</a:t>
            </a:r>
            <a:endParaRPr lang="en-US" sz="4000"/>
          </a:p>
        </p:txBody>
      </p:sp>
      <p:sp>
        <p:nvSpPr>
          <p:cNvPr id="184" name="Oval 183"/>
          <p:cNvSpPr/>
          <p:nvPr/>
        </p:nvSpPr>
        <p:spPr>
          <a:xfrm>
            <a:off x="8058691" y="361988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/>
              <a:t>1</a:t>
            </a:r>
            <a:endParaRPr lang="en-US" sz="4000"/>
          </a:p>
        </p:txBody>
      </p:sp>
      <p:sp>
        <p:nvSpPr>
          <p:cNvPr id="185" name="Oval 184"/>
          <p:cNvSpPr/>
          <p:nvPr/>
        </p:nvSpPr>
        <p:spPr>
          <a:xfrm>
            <a:off x="8058691" y="350134"/>
            <a:ext cx="1110890" cy="1058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end</a:t>
            </a:r>
            <a:endParaRPr lang="en-US" sz="2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2EAB-76B3-4BF2-840F-31C5E4275905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100" grpId="0"/>
      <p:bldP spid="101" grpId="0" animBg="1"/>
      <p:bldP spid="175" grpId="0"/>
      <p:bldP spid="175" grpId="1"/>
      <p:bldP spid="176" grpId="0"/>
      <p:bldP spid="177" grpId="0"/>
      <p:bldP spid="3" grpId="0" animBg="1"/>
      <p:bldP spid="97" grpId="0" animBg="1"/>
      <p:bldP spid="98" grpId="0" animBg="1"/>
      <p:bldP spid="104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81400" y="2185987"/>
            <a:ext cx="52832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/>
              <a:t>Thể tích </a:t>
            </a:r>
            <a:r>
              <a:rPr lang="vi-VN" sz="3600" b="1"/>
              <a:t>thực: </a:t>
            </a:r>
            <a:r>
              <a:rPr lang="en-US" sz="3600" b="1"/>
              <a:t>330 ml </a:t>
            </a:r>
            <a:r>
              <a:rPr lang="en-US" altLang="en-US" sz="3600" b="1" baseline="30000">
                <a:cs typeface="Times New Roman" pitchFamily="18" charset="0"/>
              </a:rPr>
              <a:t> </a:t>
            </a:r>
            <a:endParaRPr lang="en-US" b="1"/>
          </a:p>
        </p:txBody>
      </p:sp>
      <p:grpSp>
        <p:nvGrpSpPr>
          <p:cNvPr id="26630" name="Group 3"/>
          <p:cNvGrpSpPr>
            <a:grpSpLocks/>
          </p:cNvGrpSpPr>
          <p:nvPr/>
        </p:nvGrpSpPr>
        <p:grpSpPr bwMode="auto">
          <a:xfrm>
            <a:off x="179512" y="1145930"/>
            <a:ext cx="4330700" cy="3248025"/>
            <a:chOff x="28575" y="1752600"/>
            <a:chExt cx="4330700" cy="4330700"/>
          </a:xfrm>
        </p:grpSpPr>
        <p:pic>
          <p:nvPicPr>
            <p:cNvPr id="26631" name="Picture 3" descr="C:\Users\Administrator\Pictures\nngot m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752600"/>
              <a:ext cx="4330700" cy="433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2286000" y="4953000"/>
              <a:ext cx="914400" cy="5857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3131840" y="2938462"/>
            <a:ext cx="648072" cy="8754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18C-D415-4ED2-87A6-82AFA717CB66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41" y="-17696"/>
            <a:ext cx="9937104" cy="5560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67494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ngày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vi-V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năm  </a:t>
            </a:r>
            <a:r>
              <a:rPr lang="vi-V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859" y="775130"/>
            <a:ext cx="9471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endParaRPr lang="en-US" sz="4400" b="1" dirty="0"/>
          </a:p>
        </p:txBody>
      </p:sp>
      <p:pic>
        <p:nvPicPr>
          <p:cNvPr id="3074" name="Picture 2" descr="C:\Users\ADMIN\Pictures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10" y="206769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3DE1-234F-4741-AC76-35F99F60073B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4"/>
    </mc:Choice>
    <mc:Fallback xmlns="">
      <p:transition spd="slow" advTm="2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AutoShape 2"/>
          <p:cNvSpPr>
            <a:spLocks noChangeArrowheads="1"/>
          </p:cNvSpPr>
          <p:nvPr/>
        </p:nvSpPr>
        <p:spPr bwMode="auto">
          <a:xfrm rot="193860">
            <a:off x="9757174" y="3237310"/>
            <a:ext cx="501253" cy="257175"/>
          </a:xfrm>
          <a:custGeom>
            <a:avLst/>
            <a:gdLst>
              <a:gd name="T0" fmla="*/ 10347899 w 21600"/>
              <a:gd name="T1" fmla="*/ 0 h 21600"/>
              <a:gd name="T2" fmla="*/ 3030599 w 21600"/>
              <a:gd name="T3" fmla="*/ 797131 h 21600"/>
              <a:gd name="T4" fmla="*/ 0 w 21600"/>
              <a:gd name="T5" fmla="*/ 2721769 h 21600"/>
              <a:gd name="T6" fmla="*/ 3030599 w 21600"/>
              <a:gd name="T7" fmla="*/ 4646406 h 21600"/>
              <a:gd name="T8" fmla="*/ 10347899 w 21600"/>
              <a:gd name="T9" fmla="*/ 5443538 h 21600"/>
              <a:gd name="T10" fmla="*/ 17665168 w 21600"/>
              <a:gd name="T11" fmla="*/ 4646406 h 21600"/>
              <a:gd name="T12" fmla="*/ 20695767 w 21600"/>
              <a:gd name="T13" fmla="*/ 2721769 h 21600"/>
              <a:gd name="T14" fmla="*/ 17665168 w 21600"/>
              <a:gd name="T15" fmla="*/ 79713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193860">
            <a:off x="8305801" y="3257551"/>
            <a:ext cx="548879" cy="294085"/>
          </a:xfrm>
          <a:custGeom>
            <a:avLst/>
            <a:gdLst>
              <a:gd name="T0" fmla="*/ 12406823 w 21600"/>
              <a:gd name="T1" fmla="*/ 0 h 21600"/>
              <a:gd name="T2" fmla="*/ 3633576 w 21600"/>
              <a:gd name="T3" fmla="*/ 1042349 h 21600"/>
              <a:gd name="T4" fmla="*/ 0 w 21600"/>
              <a:gd name="T5" fmla="*/ 3559097 h 21600"/>
              <a:gd name="T6" fmla="*/ 3633576 w 21600"/>
              <a:gd name="T7" fmla="*/ 6075827 h 21600"/>
              <a:gd name="T8" fmla="*/ 12406823 w 21600"/>
              <a:gd name="T9" fmla="*/ 7118176 h 21600"/>
              <a:gd name="T10" fmla="*/ 21180035 w 21600"/>
              <a:gd name="T11" fmla="*/ 6075827 h 21600"/>
              <a:gd name="T12" fmla="*/ 24813611 w 21600"/>
              <a:gd name="T13" fmla="*/ 3559097 h 21600"/>
              <a:gd name="T14" fmla="*/ 21180035 w 21600"/>
              <a:gd name="T15" fmla="*/ 104234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-1219200" y="1"/>
            <a:ext cx="14614922" cy="298013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grpSp>
        <p:nvGrpSpPr>
          <p:cNvPr id="386053" name="Group 5"/>
          <p:cNvGrpSpPr>
            <a:grpSpLocks/>
          </p:cNvGrpSpPr>
          <p:nvPr/>
        </p:nvGrpSpPr>
        <p:grpSpPr bwMode="auto">
          <a:xfrm rot="199067">
            <a:off x="8272463" y="2114550"/>
            <a:ext cx="762000" cy="1314450"/>
            <a:chOff x="2400" y="1920"/>
            <a:chExt cx="1632" cy="2160"/>
          </a:xfrm>
        </p:grpSpPr>
        <p:sp>
          <p:nvSpPr>
            <p:cNvPr id="15443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4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sp>
        <p:nvSpPr>
          <p:cNvPr id="386056" name="AutoShape 8"/>
          <p:cNvSpPr>
            <a:spLocks noChangeArrowheads="1"/>
          </p:cNvSpPr>
          <p:nvPr/>
        </p:nvSpPr>
        <p:spPr bwMode="auto">
          <a:xfrm rot="190789">
            <a:off x="6477000" y="3251598"/>
            <a:ext cx="838200" cy="348853"/>
          </a:xfrm>
          <a:custGeom>
            <a:avLst/>
            <a:gdLst>
              <a:gd name="T0" fmla="*/ 28912726 w 21600"/>
              <a:gd name="T1" fmla="*/ 0 h 21600"/>
              <a:gd name="T2" fmla="*/ 8467683 w 21600"/>
              <a:gd name="T3" fmla="*/ 1466732 h 21600"/>
              <a:gd name="T4" fmla="*/ 0 w 21600"/>
              <a:gd name="T5" fmla="*/ 5008169 h 21600"/>
              <a:gd name="T6" fmla="*/ 8467683 w 21600"/>
              <a:gd name="T7" fmla="*/ 8549584 h 21600"/>
              <a:gd name="T8" fmla="*/ 28912726 w 21600"/>
              <a:gd name="T9" fmla="*/ 10016316 h 21600"/>
              <a:gd name="T10" fmla="*/ 49357769 w 21600"/>
              <a:gd name="T11" fmla="*/ 8549584 h 21600"/>
              <a:gd name="T12" fmla="*/ 57825452 w 21600"/>
              <a:gd name="T13" fmla="*/ 5008169 h 21600"/>
              <a:gd name="T14" fmla="*/ 49357769 w 21600"/>
              <a:gd name="T15" fmla="*/ 146673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6057" name="Group 9"/>
          <p:cNvGrpSpPr>
            <a:grpSpLocks/>
          </p:cNvGrpSpPr>
          <p:nvPr/>
        </p:nvGrpSpPr>
        <p:grpSpPr bwMode="auto">
          <a:xfrm rot="199585">
            <a:off x="6477000" y="1943100"/>
            <a:ext cx="914400" cy="1600200"/>
            <a:chOff x="2400" y="1920"/>
            <a:chExt cx="1632" cy="2160"/>
          </a:xfrm>
        </p:grpSpPr>
        <p:sp>
          <p:nvSpPr>
            <p:cNvPr id="15441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2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sp>
        <p:nvSpPr>
          <p:cNvPr id="386060" name="AutoShape 12"/>
          <p:cNvSpPr>
            <a:spLocks noChangeArrowheads="1"/>
          </p:cNvSpPr>
          <p:nvPr/>
        </p:nvSpPr>
        <p:spPr bwMode="auto">
          <a:xfrm rot="190789">
            <a:off x="4648200" y="3137298"/>
            <a:ext cx="914400" cy="463153"/>
          </a:xfrm>
          <a:custGeom>
            <a:avLst/>
            <a:gdLst>
              <a:gd name="T0" fmla="*/ 34408533 w 21600"/>
              <a:gd name="T1" fmla="*/ 0 h 21600"/>
              <a:gd name="T2" fmla="*/ 10077252 w 21600"/>
              <a:gd name="T3" fmla="*/ 2585336 h 21600"/>
              <a:gd name="T4" fmla="*/ 0 w 21600"/>
              <a:gd name="T5" fmla="*/ 8827606 h 21600"/>
              <a:gd name="T6" fmla="*/ 10077252 w 21600"/>
              <a:gd name="T7" fmla="*/ 15069847 h 21600"/>
              <a:gd name="T8" fmla="*/ 34408533 w 21600"/>
              <a:gd name="T9" fmla="*/ 17655183 h 21600"/>
              <a:gd name="T10" fmla="*/ 58739814 w 21600"/>
              <a:gd name="T11" fmla="*/ 15069847 h 21600"/>
              <a:gd name="T12" fmla="*/ 68817067 w 21600"/>
              <a:gd name="T13" fmla="*/ 8827606 h 21600"/>
              <a:gd name="T14" fmla="*/ 58739814 w 21600"/>
              <a:gd name="T15" fmla="*/ 258533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061" name="AutoShape 13"/>
          <p:cNvSpPr>
            <a:spLocks noChangeArrowheads="1"/>
          </p:cNvSpPr>
          <p:nvPr/>
        </p:nvSpPr>
        <p:spPr bwMode="auto">
          <a:xfrm rot="190789">
            <a:off x="2590800" y="3086100"/>
            <a:ext cx="1219200" cy="514350"/>
          </a:xfrm>
          <a:custGeom>
            <a:avLst/>
            <a:gdLst>
              <a:gd name="T0" fmla="*/ 61170726 w 21600"/>
              <a:gd name="T1" fmla="*/ 0 h 21600"/>
              <a:gd name="T2" fmla="*/ 17915090 w 21600"/>
              <a:gd name="T3" fmla="*/ 3188494 h 21600"/>
              <a:gd name="T4" fmla="*/ 0 w 21600"/>
              <a:gd name="T5" fmla="*/ 10887075 h 21600"/>
              <a:gd name="T6" fmla="*/ 17915090 w 21600"/>
              <a:gd name="T7" fmla="*/ 18585656 h 21600"/>
              <a:gd name="T8" fmla="*/ 61170726 w 21600"/>
              <a:gd name="T9" fmla="*/ 21774150 h 21600"/>
              <a:gd name="T10" fmla="*/ 104426361 w 21600"/>
              <a:gd name="T11" fmla="*/ 18585656 h 21600"/>
              <a:gd name="T12" fmla="*/ 122341452 w 21600"/>
              <a:gd name="T13" fmla="*/ 10887075 h 21600"/>
              <a:gd name="T14" fmla="*/ 104426361 w 21600"/>
              <a:gd name="T15" fmla="*/ 31884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6062" name="Group 14"/>
          <p:cNvGrpSpPr>
            <a:grpSpLocks/>
          </p:cNvGrpSpPr>
          <p:nvPr/>
        </p:nvGrpSpPr>
        <p:grpSpPr bwMode="auto">
          <a:xfrm rot="197318">
            <a:off x="2125266" y="1259681"/>
            <a:ext cx="2286000" cy="2225279"/>
            <a:chOff x="2400" y="1920"/>
            <a:chExt cx="1632" cy="2160"/>
          </a:xfrm>
        </p:grpSpPr>
        <p:sp>
          <p:nvSpPr>
            <p:cNvPr id="15439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0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sp>
        <p:nvSpPr>
          <p:cNvPr id="386065" name="AutoShape 17"/>
          <p:cNvSpPr>
            <a:spLocks noChangeArrowheads="1"/>
          </p:cNvSpPr>
          <p:nvPr/>
        </p:nvSpPr>
        <p:spPr bwMode="auto">
          <a:xfrm rot="190789">
            <a:off x="38100" y="3028950"/>
            <a:ext cx="1295400" cy="514350"/>
          </a:xfrm>
          <a:custGeom>
            <a:avLst/>
            <a:gdLst>
              <a:gd name="T0" fmla="*/ 69056015 w 21600"/>
              <a:gd name="T1" fmla="*/ 0 h 21600"/>
              <a:gd name="T2" fmla="*/ 20224472 w 21600"/>
              <a:gd name="T3" fmla="*/ 3188494 h 21600"/>
              <a:gd name="T4" fmla="*/ 0 w 21600"/>
              <a:gd name="T5" fmla="*/ 10887075 h 21600"/>
              <a:gd name="T6" fmla="*/ 20224472 w 21600"/>
              <a:gd name="T7" fmla="*/ 18585656 h 21600"/>
              <a:gd name="T8" fmla="*/ 69056015 w 21600"/>
              <a:gd name="T9" fmla="*/ 21774150 h 21600"/>
              <a:gd name="T10" fmla="*/ 117887557 w 21600"/>
              <a:gd name="T11" fmla="*/ 18585656 h 21600"/>
              <a:gd name="T12" fmla="*/ 138112030 w 21600"/>
              <a:gd name="T13" fmla="*/ 10887075 h 21600"/>
              <a:gd name="T14" fmla="*/ 117887557 w 21600"/>
              <a:gd name="T15" fmla="*/ 318849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6066" name="Group 18"/>
          <p:cNvGrpSpPr>
            <a:grpSpLocks/>
          </p:cNvGrpSpPr>
          <p:nvPr/>
        </p:nvGrpSpPr>
        <p:grpSpPr bwMode="auto">
          <a:xfrm rot="197318">
            <a:off x="-495300" y="857250"/>
            <a:ext cx="2590800" cy="2571750"/>
            <a:chOff x="2400" y="1920"/>
            <a:chExt cx="1632" cy="2160"/>
          </a:xfrm>
        </p:grpSpPr>
        <p:sp>
          <p:nvSpPr>
            <p:cNvPr id="15437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8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sp>
        <p:nvSpPr>
          <p:cNvPr id="15373" name="AutoShape 21"/>
          <p:cNvSpPr>
            <a:spLocks noChangeArrowheads="1"/>
          </p:cNvSpPr>
          <p:nvPr/>
        </p:nvSpPr>
        <p:spPr bwMode="auto">
          <a:xfrm>
            <a:off x="0" y="3371850"/>
            <a:ext cx="13335000" cy="177165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6070" name="Picture 22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80035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71" name="Picture 23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78" y="285750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072" name="Group 24"/>
          <p:cNvGrpSpPr>
            <a:grpSpLocks/>
          </p:cNvGrpSpPr>
          <p:nvPr/>
        </p:nvGrpSpPr>
        <p:grpSpPr bwMode="auto">
          <a:xfrm>
            <a:off x="-6096000" y="4857750"/>
            <a:ext cx="20345400" cy="0"/>
            <a:chOff x="-3840" y="4128"/>
            <a:chExt cx="12816" cy="0"/>
          </a:xfrm>
        </p:grpSpPr>
        <p:sp>
          <p:nvSpPr>
            <p:cNvPr id="15418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19" name="Group 26"/>
            <p:cNvGrpSpPr>
              <a:grpSpLocks/>
            </p:cNvGrpSpPr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15420" name="Group 27"/>
              <p:cNvGrpSpPr>
                <a:grpSpLocks/>
              </p:cNvGrpSpPr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15425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6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7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8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9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0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1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2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3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4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5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6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421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377" name="Group 44"/>
          <p:cNvGrpSpPr>
            <a:grpSpLocks/>
          </p:cNvGrpSpPr>
          <p:nvPr/>
        </p:nvGrpSpPr>
        <p:grpSpPr bwMode="auto">
          <a:xfrm>
            <a:off x="990600" y="3657600"/>
            <a:ext cx="5257800" cy="1257300"/>
            <a:chOff x="912" y="3072"/>
            <a:chExt cx="3312" cy="864"/>
          </a:xfrm>
        </p:grpSpPr>
        <p:sp>
          <p:nvSpPr>
            <p:cNvPr id="15414" name="AutoShape 45"/>
            <p:cNvSpPr>
              <a:spLocks noChangeArrowheads="1"/>
            </p:cNvSpPr>
            <p:nvPr/>
          </p:nvSpPr>
          <p:spPr bwMode="auto">
            <a:xfrm>
              <a:off x="912" y="3072"/>
              <a:ext cx="3312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80442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5" name="Rectangle 46"/>
            <p:cNvSpPr>
              <a:spLocks noChangeArrowheads="1"/>
            </p:cNvSpPr>
            <p:nvPr/>
          </p:nvSpPr>
          <p:spPr bwMode="auto">
            <a:xfrm>
              <a:off x="134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6" name="Rectangle 47"/>
            <p:cNvSpPr>
              <a:spLocks noChangeArrowheads="1"/>
            </p:cNvSpPr>
            <p:nvPr/>
          </p:nvSpPr>
          <p:spPr bwMode="auto">
            <a:xfrm>
              <a:off x="2832" y="3216"/>
              <a:ext cx="624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7" name="Rectangle 48"/>
            <p:cNvSpPr>
              <a:spLocks noChangeArrowheads="1"/>
            </p:cNvSpPr>
            <p:nvPr/>
          </p:nvSpPr>
          <p:spPr bwMode="auto">
            <a:xfrm>
              <a:off x="206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8" name="Rectangle 49"/>
          <p:cNvSpPr>
            <a:spLocks noChangeArrowheads="1"/>
          </p:cNvSpPr>
          <p:nvPr/>
        </p:nvSpPr>
        <p:spPr bwMode="auto">
          <a:xfrm>
            <a:off x="5292329" y="3771901"/>
            <a:ext cx="457200" cy="626269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2327672" y="4000500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099" name="AutoShape 51"/>
          <p:cNvSpPr>
            <a:spLocks noChangeArrowheads="1"/>
          </p:cNvSpPr>
          <p:nvPr/>
        </p:nvSpPr>
        <p:spPr bwMode="auto">
          <a:xfrm>
            <a:off x="1996679" y="3932635"/>
            <a:ext cx="3810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4800600" y="4394599"/>
            <a:ext cx="914400" cy="697706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01" name="AutoShape 53"/>
          <p:cNvSpPr>
            <a:spLocks noChangeArrowheads="1"/>
          </p:cNvSpPr>
          <p:nvPr/>
        </p:nvSpPr>
        <p:spPr bwMode="auto">
          <a:xfrm>
            <a:off x="2133600" y="4451749"/>
            <a:ext cx="914400" cy="697706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Line 54"/>
          <p:cNvSpPr>
            <a:spLocks noChangeShapeType="1"/>
          </p:cNvSpPr>
          <p:nvPr/>
        </p:nvSpPr>
        <p:spPr bwMode="auto">
          <a:xfrm flipH="1">
            <a:off x="6248400" y="3257550"/>
            <a:ext cx="0" cy="6858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AutoShape 55" descr="2Q=="/>
          <p:cNvSpPr>
            <a:spLocks noChangeAspect="1" noChangeArrowheads="1"/>
          </p:cNvSpPr>
          <p:nvPr/>
        </p:nvSpPr>
        <p:spPr bwMode="auto">
          <a:xfrm>
            <a:off x="155973" y="34528"/>
            <a:ext cx="24669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85" name="Picture 56" descr="LaCo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8896" flipV="1">
            <a:off x="5514975" y="3082528"/>
            <a:ext cx="757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105" name="AutoShape 57"/>
          <p:cNvSpPr>
            <a:spLocks noChangeArrowheads="1"/>
          </p:cNvSpPr>
          <p:nvPr/>
        </p:nvSpPr>
        <p:spPr bwMode="auto">
          <a:xfrm rot="-396094">
            <a:off x="8442724" y="992981"/>
            <a:ext cx="950119" cy="538163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386106" name="Group 58"/>
          <p:cNvGrpSpPr>
            <a:grpSpLocks/>
          </p:cNvGrpSpPr>
          <p:nvPr/>
        </p:nvGrpSpPr>
        <p:grpSpPr bwMode="auto">
          <a:xfrm rot="199695">
            <a:off x="4495800" y="1485900"/>
            <a:ext cx="1371600" cy="1885950"/>
            <a:chOff x="2400" y="1920"/>
            <a:chExt cx="1632" cy="2160"/>
          </a:xfrm>
        </p:grpSpPr>
        <p:sp>
          <p:nvSpPr>
            <p:cNvPr id="15412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3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sp>
        <p:nvSpPr>
          <p:cNvPr id="386109" name="AutoShape 61"/>
          <p:cNvSpPr>
            <a:spLocks noChangeArrowheads="1"/>
          </p:cNvSpPr>
          <p:nvPr/>
        </p:nvSpPr>
        <p:spPr bwMode="auto">
          <a:xfrm rot="-404749">
            <a:off x="5685235" y="342900"/>
            <a:ext cx="1447800" cy="657225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 rot="-393541">
            <a:off x="2209800" y="285750"/>
            <a:ext cx="1981200" cy="885825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386111" name="Picture 63" descr="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09388">
            <a:off x="-2286000" y="646511"/>
            <a:ext cx="1144190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2" name="Picture 64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85750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3" name="Picture 65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278" y="285750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114" name="AutoShape 66"/>
          <p:cNvSpPr>
            <a:spLocks noChangeArrowheads="1"/>
          </p:cNvSpPr>
          <p:nvPr/>
        </p:nvSpPr>
        <p:spPr bwMode="auto">
          <a:xfrm rot="-393541">
            <a:off x="11353800" y="228600"/>
            <a:ext cx="1981200" cy="885825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386115" name="Picture 67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280035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6" name="Picture 68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278" y="280035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117" name="Group 69"/>
          <p:cNvGrpSpPr>
            <a:grpSpLocks/>
          </p:cNvGrpSpPr>
          <p:nvPr/>
        </p:nvGrpSpPr>
        <p:grpSpPr bwMode="auto">
          <a:xfrm rot="199067">
            <a:off x="9745266" y="2230041"/>
            <a:ext cx="685800" cy="1143000"/>
            <a:chOff x="2400" y="1920"/>
            <a:chExt cx="1632" cy="2160"/>
          </a:xfrm>
        </p:grpSpPr>
        <p:sp>
          <p:nvSpPr>
            <p:cNvPr id="15410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T0" fmla="*/ 5 w 21600"/>
                <a:gd name="T1" fmla="*/ 42 h 21600"/>
                <a:gd name="T2" fmla="*/ 3 w 21600"/>
                <a:gd name="T3" fmla="*/ 84 h 21600"/>
                <a:gd name="T4" fmla="*/ 1 w 21600"/>
                <a:gd name="T5" fmla="*/ 42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21 w 21600"/>
                <a:gd name="T13" fmla="*/ 4702 h 21600"/>
                <a:gd name="T14" fmla="*/ 16879 w 21600"/>
                <a:gd name="T15" fmla="*/ 168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1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/>
            </a:p>
          </p:txBody>
        </p:sp>
      </p:grpSp>
      <p:pic>
        <p:nvPicPr>
          <p:cNvPr id="386120" name="Picture 72" descr="tul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800351"/>
            <a:ext cx="670322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123" name="AutoShape 75"/>
          <p:cNvSpPr>
            <a:spLocks noChangeArrowheads="1"/>
          </p:cNvSpPr>
          <p:nvPr/>
        </p:nvSpPr>
        <p:spPr bwMode="auto">
          <a:xfrm>
            <a:off x="1710929" y="4000500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3505200" y="4000500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5" name="AutoShape 77"/>
          <p:cNvSpPr>
            <a:spLocks noChangeArrowheads="1"/>
          </p:cNvSpPr>
          <p:nvPr/>
        </p:nvSpPr>
        <p:spPr bwMode="auto">
          <a:xfrm>
            <a:off x="3124200" y="3921919"/>
            <a:ext cx="3810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6" name="AutoShape 78"/>
          <p:cNvSpPr>
            <a:spLocks noChangeArrowheads="1"/>
          </p:cNvSpPr>
          <p:nvPr/>
        </p:nvSpPr>
        <p:spPr bwMode="auto">
          <a:xfrm>
            <a:off x="2819400" y="3989785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7" name="AutoShape 79"/>
          <p:cNvSpPr>
            <a:spLocks noChangeArrowheads="1"/>
          </p:cNvSpPr>
          <p:nvPr/>
        </p:nvSpPr>
        <p:spPr bwMode="auto">
          <a:xfrm>
            <a:off x="4724400" y="3975497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8" name="AutoShape 80"/>
          <p:cNvSpPr>
            <a:spLocks noChangeArrowheads="1"/>
          </p:cNvSpPr>
          <p:nvPr/>
        </p:nvSpPr>
        <p:spPr bwMode="auto">
          <a:xfrm>
            <a:off x="4343400" y="3907631"/>
            <a:ext cx="3810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129" name="AutoShape 81"/>
          <p:cNvSpPr>
            <a:spLocks noChangeArrowheads="1"/>
          </p:cNvSpPr>
          <p:nvPr/>
        </p:nvSpPr>
        <p:spPr bwMode="auto">
          <a:xfrm>
            <a:off x="4114800" y="3975497"/>
            <a:ext cx="304800" cy="171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6" name="Text Box 90"/>
          <p:cNvSpPr txBox="1">
            <a:spLocks noChangeArrowheads="1"/>
          </p:cNvSpPr>
          <p:nvPr/>
        </p:nvSpPr>
        <p:spPr bwMode="auto">
          <a:xfrm>
            <a:off x="2895600" y="2857501"/>
            <a:ext cx="53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409" name="Picture 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29050"/>
            <a:ext cx="381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1710928" y="3874008"/>
            <a:ext cx="3013471" cy="851597"/>
          </a:xfrm>
          <a:prstGeom prst="cloud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KHÁM PHÁ KIẾN THỨC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2BC8-DA30-44F6-B203-4348E0CF3219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047A-790E-48CF-9776-E8605134FE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27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6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86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86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86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86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386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86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2474 C 0.12917 0.21318 0.23333 0.20139 0.26163 0.22219 C 0.28993 0.243 0.15347 0.36532 0.19635 0.34936 C 0.23872 0.33364 0.4474 0.1348 0.51823 0.1274 C 0.58889 0.12 0.56267 0.27191 0.61997 0.30404 C 0.67743 0.33618 0.81094 0.34243 0.86215 0.32092 C 0.91337 0.29919 0.8974 0.17063 0.92813 0.1741 C 0.95868 0.17757 1.01215 0.31352 1.04583 0.3415 C 1.08004 0.36994 1.09705 0.32624 1.1316 0.34428 C 1.16597 0.36208 1.21233 0.44786 1.25295 0.44948 C 1.29306 0.4511 1.3724 0.37988 1.37396 0.35329 C 1.37569 0.3267 1.26458 0.31006 1.26354 0.28971 C 1.2625 0.26913 1.3276 0.23676 1.36684 0.23121 C 1.4059 0.22543 1.48681 0.23722 1.49861 0.25456 C 1.51007 0.27191 1.45104 0.33295 1.43837 0.33526 C 1.42517 0.33711 1.4092 0.28902 1.42014 0.26751 C 1.43108 0.24601 1.46754 0.22543 1.50417 0.20509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38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0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38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386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2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386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6875 -0.02223 L -0.44583 -0.011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6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386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86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4" dur="2000" fill="hold"/>
                                        <p:tgtEl>
                                          <p:spTgt spid="386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6" dur="2000" fill="hold"/>
                                        <p:tgtEl>
                                          <p:spTgt spid="386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38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4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0" dur="2000" fill="hold"/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38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386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6" dur="2000" fill="hold"/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0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0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0" grpId="0" animBg="1"/>
      <p:bldP spid="386051" grpId="0" animBg="1"/>
      <p:bldP spid="386056" grpId="0" animBg="1"/>
      <p:bldP spid="386060" grpId="0" animBg="1"/>
      <p:bldP spid="386061" grpId="0" animBg="1"/>
      <p:bldP spid="386065" grpId="0" animBg="1"/>
      <p:bldP spid="386098" grpId="0" animBg="1"/>
      <p:bldP spid="386099" grpId="0" animBg="1"/>
      <p:bldP spid="386100" grpId="0" animBg="1"/>
      <p:bldP spid="386101" grpId="0" animBg="1"/>
      <p:bldP spid="386105" grpId="0" animBg="1"/>
      <p:bldP spid="386109" grpId="0" animBg="1"/>
      <p:bldP spid="386110" grpId="0" animBg="1"/>
      <p:bldP spid="386114" grpId="0" animBg="1"/>
      <p:bldP spid="386123" grpId="0" animBg="1"/>
      <p:bldP spid="386124" grpId="0" animBg="1"/>
      <p:bldP spid="386125" grpId="0" animBg="1"/>
      <p:bldP spid="386126" grpId="0" animBg="1"/>
      <p:bldP spid="386127" grpId="0" animBg="1"/>
      <p:bldP spid="386128" grpId="0" animBg="1"/>
      <p:bldP spid="38612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1371600" y="769955"/>
            <a:ext cx="1028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1350">
              <a:latin typeface="+mj-lt"/>
              <a:cs typeface="Times New Roman" pitchFamily="18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57300" y="170371"/>
            <a:ext cx="3314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4">
              <a:spcBef>
                <a:spcPct val="50000"/>
              </a:spcBef>
            </a:pP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163738" y="835410"/>
            <a:ext cx="700619" cy="890135"/>
            <a:chOff x="634" y="1632"/>
            <a:chExt cx="480" cy="650"/>
          </a:xfrm>
        </p:grpSpPr>
        <p:sp>
          <p:nvSpPr>
            <p:cNvPr id="6165" name="AutoShape 9"/>
            <p:cNvSpPr>
              <a:spLocks noChangeArrowheads="1"/>
            </p:cNvSpPr>
            <p:nvPr/>
          </p:nvSpPr>
          <p:spPr bwMode="auto">
            <a:xfrm>
              <a:off x="634" y="1632"/>
              <a:ext cx="422" cy="41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sz="1350">
                <a:latin typeface="+mj-lt"/>
                <a:cs typeface="Times New Roman" pitchFamily="18" charset="0"/>
              </a:endParaRPr>
            </a:p>
          </p:txBody>
        </p:sp>
        <p:sp>
          <p:nvSpPr>
            <p:cNvPr id="6166" name="Text Box 10"/>
            <p:cNvSpPr txBox="1">
              <a:spLocks noChangeArrowheads="1"/>
            </p:cNvSpPr>
            <p:nvPr/>
          </p:nvSpPr>
          <p:spPr bwMode="auto">
            <a:xfrm>
              <a:off x="634" y="2046"/>
              <a:ext cx="48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3009160" y="1037451"/>
            <a:ext cx="70061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50" dirty="0">
                <a:latin typeface="+mj-lt"/>
              </a:rPr>
              <a:t>   </a:t>
            </a:r>
            <a:r>
              <a:rPr lang="en-US" sz="1350" b="1" dirty="0">
                <a:solidFill>
                  <a:schemeClr val="bg2"/>
                </a:solidFill>
                <a:latin typeface="+mj-lt"/>
              </a:rPr>
              <a:t>1cm</a:t>
            </a:r>
            <a:r>
              <a:rPr lang="en-US" sz="1350" b="1" baseline="30000" dirty="0">
                <a:solidFill>
                  <a:schemeClr val="bg2"/>
                </a:solidFill>
                <a:latin typeface="+mj-lt"/>
              </a:rPr>
              <a:t>3</a:t>
            </a:r>
            <a:endParaRPr lang="en-US" sz="1350" b="1" baseline="30000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257300" y="2537558"/>
            <a:ext cx="62665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1cm.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331550" y="3740994"/>
            <a:ext cx="5256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516216" y="3794855"/>
            <a:ext cx="158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54" name="Text Box 26"/>
          <p:cNvSpPr txBox="1">
            <a:spLocks noChangeArrowheads="1"/>
          </p:cNvSpPr>
          <p:nvPr/>
        </p:nvSpPr>
        <p:spPr bwMode="auto">
          <a:xfrm>
            <a:off x="4857750" y="1314450"/>
            <a:ext cx="314325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sz="1350">
              <a:latin typeface="+mj-lt"/>
              <a:cs typeface="Times New Roman" pitchFamily="18" charset="0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1288629" y="1882050"/>
            <a:ext cx="38186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800" b="1" dirty="0"/>
              <a:t>Xăng-ti-mét khối là gì ?</a:t>
            </a:r>
            <a:endParaRPr lang="en-US" sz="2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56AA1-7450-4FE3-A714-D7F732AE3A5A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AFA9-62CE-4EA0-A265-E391C8B32A4F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2922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8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91" grpId="0"/>
      <p:bldP spid="3093" grpId="0"/>
      <p:bldP spid="3094" grpId="0"/>
      <p:bldP spid="3095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7">
            <a:extLst>
              <a:ext uri="{FF2B5EF4-FFF2-40B4-BE49-F238E27FC236}">
                <a16:creationId xmlns:a16="http://schemas.microsoft.com/office/drawing/2014/main" id="{2A8F4212-DB59-4F3B-AA37-996CA4B1B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12835"/>
            <a:ext cx="348615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4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- xi -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DCCC5D24-F8D9-4CEB-BAAB-4315DAA4BA04}"/>
              </a:ext>
            </a:extLst>
          </p:cNvPr>
          <p:cNvGrpSpPr>
            <a:grpSpLocks/>
          </p:cNvGrpSpPr>
          <p:nvPr/>
        </p:nvGrpSpPr>
        <p:grpSpPr bwMode="auto">
          <a:xfrm>
            <a:off x="1908399" y="555529"/>
            <a:ext cx="2777901" cy="3038196"/>
            <a:chOff x="3312" y="1392"/>
            <a:chExt cx="2160" cy="2223"/>
          </a:xfrm>
        </p:grpSpPr>
        <p:sp>
          <p:nvSpPr>
            <p:cNvPr id="8" name="AutoShape 30">
              <a:extLst>
                <a:ext uri="{FF2B5EF4-FFF2-40B4-BE49-F238E27FC236}">
                  <a16:creationId xmlns:a16="http://schemas.microsoft.com/office/drawing/2014/main" id="{31BB93DE-56DD-4C79-98E5-033B2E220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vi-VN" sz="135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 Box 31">
              <a:extLst>
                <a:ext uri="{FF2B5EF4-FFF2-40B4-BE49-F238E27FC236}">
                  <a16:creationId xmlns:a16="http://schemas.microsoft.com/office/drawing/2014/main" id="{7844F4AC-DC8B-4DA5-AB5A-A8704936E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311"/>
              <a:ext cx="1152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100" b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dm</a:t>
              </a:r>
            </a:p>
          </p:txBody>
        </p:sp>
      </p:grpSp>
      <p:sp>
        <p:nvSpPr>
          <p:cNvPr id="10" name="Text Box 33">
            <a:extLst>
              <a:ext uri="{FF2B5EF4-FFF2-40B4-BE49-F238E27FC236}">
                <a16:creationId xmlns:a16="http://schemas.microsoft.com/office/drawing/2014/main" id="{9A3755D7-6463-422C-9CF0-EB9FE43A1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547" y="1965255"/>
            <a:ext cx="1200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sz="2400" b="1" baseline="30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F6078D72-BC47-4207-B49D-01FA00A92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063" y="1312175"/>
            <a:ext cx="40124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1dm.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B7D92DA4-6247-48FC-914C-ECA608BD2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312" y="3648465"/>
            <a:ext cx="4759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82328C8D-97AB-4055-B0D1-6143D068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772" y="3702326"/>
            <a:ext cx="971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50" dirty="0">
                <a:latin typeface="+mj-lt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5086350" y="778165"/>
            <a:ext cx="3456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800" b="1" dirty="0"/>
              <a:t>Đề-xi-mét khối là gì </a:t>
            </a:r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739596-DAFC-4BBD-B6B2-3FEECB54FAE1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AFA9-62CE-4EA0-A265-E391C8B32A4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7897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9.1|4.2|5.4|1.5|1.5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0.8|3.2|3.6|21.5|1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5|18.6|11.2|35.2|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929</Words>
  <Application>Microsoft Office PowerPoint</Application>
  <PresentationFormat>On-screen Show (16:9)</PresentationFormat>
  <Paragraphs>269</Paragraphs>
  <Slides>29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宋体</vt:lpstr>
      <vt:lpstr>.VnTime</vt:lpstr>
      <vt:lpstr>Arial</vt:lpstr>
      <vt:lpstr>Calibri</vt:lpstr>
      <vt:lpstr>Cambria</vt:lpstr>
      <vt:lpstr>Cambria Math</vt:lpstr>
      <vt:lpstr>Times New Roman</vt:lpstr>
      <vt:lpstr>Wingdings 3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Điền vào chỗ trống:</vt:lpstr>
      <vt:lpstr>Câu 5: Điền vào chỗ chấm: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303</cp:revision>
  <dcterms:created xsi:type="dcterms:W3CDTF">2020-04-21T01:20:29Z</dcterms:created>
  <dcterms:modified xsi:type="dcterms:W3CDTF">2024-02-14T02:47:54Z</dcterms:modified>
</cp:coreProperties>
</file>