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6"/>
  </p:notesMasterIdLst>
  <p:sldIdLst>
    <p:sldId id="259" r:id="rId3"/>
    <p:sldId id="321" r:id="rId4"/>
    <p:sldId id="322" r:id="rId5"/>
    <p:sldId id="323" r:id="rId6"/>
    <p:sldId id="324" r:id="rId7"/>
    <p:sldId id="325" r:id="rId8"/>
    <p:sldId id="258" r:id="rId9"/>
    <p:sldId id="263" r:id="rId10"/>
    <p:sldId id="326" r:id="rId11"/>
    <p:sldId id="327" r:id="rId12"/>
    <p:sldId id="328" r:id="rId13"/>
    <p:sldId id="266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E24E8-3CBC-44E4-AAD4-3A3EA09580A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1DD96-AC85-4073-BB62-FE62793DC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9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: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đụn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rốt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706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7199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286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452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13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64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170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344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225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456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74A8299-2C2B-4A5F-BA96-4F21A431E3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84" y="-1252330"/>
            <a:ext cx="12262784" cy="81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53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4EFB7D8-F8FE-4A6B-807E-96B9AB6410CB}"/>
              </a:ext>
            </a:extLst>
          </p:cNvPr>
          <p:cNvSpPr/>
          <p:nvPr userDrawn="1"/>
        </p:nvSpPr>
        <p:spPr>
          <a:xfrm>
            <a:off x="412282" y="440088"/>
            <a:ext cx="11495238" cy="6222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D2700CA-F649-4EEE-969D-4A4133F1A6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9177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38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05FF91C-443D-4959-B3F6-4D3A6ABD3A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3" b="219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E34E09-8FAE-4D8A-8A7E-9A6E64BBB4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t="46481" r="43412" b="7037"/>
          <a:stretch/>
        </p:blipFill>
        <p:spPr>
          <a:xfrm>
            <a:off x="570230" y="2533286"/>
            <a:ext cx="2705100" cy="432471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7395A29C-94E1-4251-8751-D6ABB0681002}"/>
              </a:ext>
            </a:extLst>
          </p:cNvPr>
          <p:cNvSpPr/>
          <p:nvPr userDrawn="1"/>
        </p:nvSpPr>
        <p:spPr>
          <a:xfrm>
            <a:off x="3845560" y="0"/>
            <a:ext cx="3195320" cy="6858000"/>
          </a:xfrm>
          <a:prstGeom prst="rect">
            <a:avLst/>
          </a:prstGeom>
          <a:solidFill>
            <a:srgbClr val="FDA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3FC618AA-6C1F-408C-B788-D6D2B5219871}"/>
              </a:ext>
            </a:extLst>
          </p:cNvPr>
          <p:cNvSpPr/>
          <p:nvPr userDrawn="1"/>
        </p:nvSpPr>
        <p:spPr>
          <a:xfrm>
            <a:off x="3628390" y="2015126"/>
            <a:ext cx="3629660" cy="3629660"/>
          </a:xfrm>
          <a:prstGeom prst="ellipse">
            <a:avLst/>
          </a:prstGeom>
          <a:solidFill>
            <a:schemeClr val="bg1"/>
          </a:solidFill>
          <a:ln>
            <a:solidFill>
              <a:srgbClr val="FDA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3DCBCEE-5818-42F5-AF4A-BCFF85B3F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842"/>
          <a:stretch/>
        </p:blipFill>
        <p:spPr>
          <a:xfrm>
            <a:off x="8458200" y="4456042"/>
            <a:ext cx="3022600" cy="24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45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85366578-62B3-43F0-BF15-42AAAE82056F}"/>
              </a:ext>
            </a:extLst>
          </p:cNvPr>
          <p:cNvSpPr/>
          <p:nvPr userDrawn="1"/>
        </p:nvSpPr>
        <p:spPr>
          <a:xfrm>
            <a:off x="412282" y="440088"/>
            <a:ext cx="11495238" cy="6222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A074D3B-6AF1-4152-8150-BFFC54279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4"/>
          <a:stretch/>
        </p:blipFill>
        <p:spPr>
          <a:xfrm>
            <a:off x="776826" y="919407"/>
            <a:ext cx="907281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71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435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90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46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821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246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072758B-CE18-4BCA-9722-6B279218B1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1BA9C6C-57FD-49B0-B3FD-C4927E506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3" b="219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7EA2DAA-D5FA-4F17-9198-A2921ECC45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6" t="2592" b="79630"/>
          <a:stretch/>
        </p:blipFill>
        <p:spPr>
          <a:xfrm>
            <a:off x="5970276" y="520700"/>
            <a:ext cx="164844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4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slide" Target="slide3.xm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1647751-E190-48C7-A18C-0484E93F62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8999" y="5367867"/>
            <a:ext cx="1268025" cy="13360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FA299E-DED0-4AC3-B460-22B497F9D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206" y="2581754"/>
            <a:ext cx="3743268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0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3A82144-2414-400C-844F-8EF7B1063373}"/>
              </a:ext>
            </a:extLst>
          </p:cNvPr>
          <p:cNvGrpSpPr/>
          <p:nvPr/>
        </p:nvGrpSpPr>
        <p:grpSpPr>
          <a:xfrm>
            <a:off x="904240" y="0"/>
            <a:ext cx="10993120" cy="1221968"/>
            <a:chOff x="4144021" y="1484380"/>
            <a:chExt cx="7574794" cy="484022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5CB42B6-D782-46AA-9CA7-6DDD8D27074A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43B62192-3A7D-42AC-A4D2-BB5EDA5B38DF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: Diagonal Corners Rounded 30">
                <a:extLst>
                  <a:ext uri="{FF2B5EF4-FFF2-40B4-BE49-F238E27FC236}">
                    <a16:creationId xmlns:a16="http://schemas.microsoft.com/office/drawing/2014/main" id="{EEAB2FDE-B37A-4E15-B537-8B452A0F6650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A59798-6E1F-40FA-9B58-DDC5029C1573}"/>
                </a:ext>
              </a:extLst>
            </p:cNvPr>
            <p:cNvSpPr txBox="1"/>
            <p:nvPr/>
          </p:nvSpPr>
          <p:spPr>
            <a:xfrm>
              <a:off x="4357395" y="1624001"/>
              <a:ext cx="7168930" cy="4627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 Dựa vào tranh, tìm 2-3 từ chỉ màu xanh. Đặt câu với từ tìm được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85E889-F9D2-42CB-A503-19B021F78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988" y="1221968"/>
            <a:ext cx="5290372" cy="5492597"/>
          </a:xfrm>
          <a:prstGeom prst="rect">
            <a:avLst/>
          </a:prstGeom>
        </p:spPr>
      </p:pic>
      <p:sp>
        <p:nvSpPr>
          <p:cNvPr id="11" name="文本框 13">
            <a:extLst>
              <a:ext uri="{FF2B5EF4-FFF2-40B4-BE49-F238E27FC236}">
                <a16:creationId xmlns:a16="http://schemas.microsoft.com/office/drawing/2014/main" id="{A4F90638-F724-41F4-937D-082D080B6476}"/>
              </a:ext>
            </a:extLst>
          </p:cNvPr>
          <p:cNvSpPr txBox="1"/>
          <p:nvPr/>
        </p:nvSpPr>
        <p:spPr>
          <a:xfrm>
            <a:off x="1107658" y="3136611"/>
            <a:ext cx="7727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Đ</a:t>
            </a:r>
            <a:r>
              <a:rPr lang="vi-VN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ặt câu với từ tìm được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prstClr val="black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4">
            <a:extLst>
              <a:ext uri="{FF2B5EF4-FFF2-40B4-BE49-F238E27FC236}">
                <a16:creationId xmlns:a16="http://schemas.microsoft.com/office/drawing/2014/main" id="{FE18D36D-6AC5-4086-9986-99955972DE15}"/>
              </a:ext>
            </a:extLst>
          </p:cNvPr>
          <p:cNvSpPr txBox="1"/>
          <p:nvPr/>
        </p:nvSpPr>
        <p:spPr>
          <a:xfrm>
            <a:off x="1107659" y="1695283"/>
            <a:ext cx="5658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029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029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029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029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029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029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029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029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029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EB1D4714-6E97-4EEE-BF35-C1C3D28B8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0" y="177631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BCB7AB8D-79A9-43C6-921D-17B04D5E6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19" y="3100380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830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85E889-F9D2-42CB-A503-19B021F78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081" y="412375"/>
            <a:ext cx="5050083" cy="630218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4DDB074-45E2-4466-8D79-E115AF6F352F}"/>
              </a:ext>
            </a:extLst>
          </p:cNvPr>
          <p:cNvGrpSpPr/>
          <p:nvPr/>
        </p:nvGrpSpPr>
        <p:grpSpPr>
          <a:xfrm>
            <a:off x="-274320" y="-512405"/>
            <a:ext cx="7410226" cy="6088452"/>
            <a:chOff x="5790411" y="1177140"/>
            <a:chExt cx="4848149" cy="4848149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29593C70-E69F-4918-9F77-FA8E5C1B1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9220" r="90780">
                          <a14:foregroundMark x1="9752" y1="26950" x2="12057" y2="75887"/>
                          <a14:foregroundMark x1="9752" y1="46099" x2="16312" y2="48759"/>
                          <a14:foregroundMark x1="11879" y1="24468" x2="11525" y2="48227"/>
                          <a14:foregroundMark x1="14539" y1="78546" x2="29433" y2="76241"/>
                          <a14:foregroundMark x1="29433" y1="76241" x2="79965" y2="79610"/>
                          <a14:foregroundMark x1="79965" y1="79610" x2="89716" y2="74468"/>
                          <a14:foregroundMark x1="89716" y1="74468" x2="90957" y2="30851"/>
                          <a14:foregroundMark x1="90957" y1="30851" x2="83865" y2="23404"/>
                          <a14:foregroundMark x1="83865" y1="23404" x2="11879" y2="22695"/>
                          <a14:foregroundMark x1="38475" y1="23404" x2="63475" y2="22872"/>
                          <a14:foregroundMark x1="63475" y1="22872" x2="80496" y2="22872"/>
                          <a14:foregroundMark x1="80496" y1="22872" x2="89716" y2="42908"/>
                          <a14:foregroundMark x1="87589" y1="22695" x2="87589" y2="22695"/>
                          <a14:foregroundMark x1="89184" y1="43617" x2="89184" y2="43617"/>
                          <a14:foregroundMark x1="87943" y1="50532" x2="90603" y2="52660"/>
                          <a14:foregroundMark x1="88475" y1="59043" x2="90780" y2="59397"/>
                          <a14:foregroundMark x1="88475" y1="59397" x2="88652" y2="67553"/>
                          <a14:foregroundMark x1="9220" y1="71099" x2="9220" y2="71099"/>
                          <a14:foregroundMark x1="9929" y1="72872" x2="9929" y2="72872"/>
                          <a14:foregroundMark x1="9397" y1="74468" x2="9397" y2="74468"/>
                          <a14:foregroundMark x1="21454" y1="78546" x2="21454" y2="78546"/>
                          <a14:foregroundMark x1="22163" y1="78191" x2="34043" y2="76773"/>
                          <a14:foregroundMark x1="34043" y1="76773" x2="48936" y2="77482"/>
                          <a14:foregroundMark x1="48936" y1="77482" x2="49645" y2="78014"/>
                          <a14:foregroundMark x1="47518" y1="78723" x2="24645" y2="78191"/>
                          <a14:foregroundMark x1="88652" y1="31738" x2="88652" y2="31738"/>
                          <a14:foregroundMark x1="9397" y1="75355" x2="9397" y2="75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411" y="1177140"/>
              <a:ext cx="4848149" cy="4848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4569E3-F952-4F5F-9056-66970452BD16}"/>
                </a:ext>
              </a:extLst>
            </p:cNvPr>
            <p:cNvSpPr txBox="1"/>
            <p:nvPr/>
          </p:nvSpPr>
          <p:spPr>
            <a:xfrm>
              <a:off x="6478960" y="2631718"/>
              <a:ext cx="3577996" cy="2385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nl-NL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anh biếc, xanh thắm, xanh thẳm, xanh lơ, xanh thẫm, xanh um, xanh rì, xanh rờn, xanh trong, xanh mướt, xanh xám,...</a:t>
              </a:r>
              <a:endPara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EF923FF-2967-4F40-8F36-CDDAB2A9BB7E}"/>
              </a:ext>
            </a:extLst>
          </p:cNvPr>
          <p:cNvSpPr/>
          <p:nvPr/>
        </p:nvSpPr>
        <p:spPr>
          <a:xfrm>
            <a:off x="576018" y="4550064"/>
            <a:ext cx="5419726" cy="1362075"/>
          </a:xfrm>
          <a:prstGeom prst="roundRect">
            <a:avLst/>
          </a:prstGeom>
          <a:ln w="38100">
            <a:solidFill>
              <a:srgbClr val="FF00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M. 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hàng cây xanh bên bờ biển xanh mướt.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130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98DDF15-147F-4F7A-A20E-C79E6203B1B8}"/>
              </a:ext>
            </a:extLst>
          </p:cNvPr>
          <p:cNvGrpSpPr/>
          <p:nvPr/>
        </p:nvGrpSpPr>
        <p:grpSpPr>
          <a:xfrm>
            <a:off x="345440" y="0"/>
            <a:ext cx="11724640" cy="1221968"/>
            <a:chOff x="4144021" y="1484380"/>
            <a:chExt cx="7574794" cy="4840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28617F6-A504-4E12-8058-A103F175DA4F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31" name="Rectangle: Diagonal Corners Rounded 30">
                <a:extLst>
                  <a:ext uri="{FF2B5EF4-FFF2-40B4-BE49-F238E27FC236}">
                    <a16:creationId xmlns:a16="http://schemas.microsoft.com/office/drawing/2014/main" id="{612E3093-2482-49AD-A365-32D7AA057C0F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tangle: Diagonal Corners Rounded 30">
                <a:extLst>
                  <a:ext uri="{FF2B5EF4-FFF2-40B4-BE49-F238E27FC236}">
                    <a16:creationId xmlns:a16="http://schemas.microsoft.com/office/drawing/2014/main" id="{99C8C4E3-7795-43EF-8277-D660D316D9E7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FA3C136-7830-4054-85C2-096D8143294C}"/>
                </a:ext>
              </a:extLst>
            </p:cNvPr>
            <p:cNvSpPr txBox="1"/>
            <p:nvPr/>
          </p:nvSpPr>
          <p:spPr>
            <a:xfrm>
              <a:off x="4357395" y="1624001"/>
              <a:ext cx="7168930" cy="4094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 nói của thỏ và đàn chim trong đoạn văn dưới đây được đánh dấu bằng dấu câu nào? Nêu vị trí của dấu câu đó.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9BBEDD8-7C36-4995-9ABE-F5A0149FD995}"/>
              </a:ext>
            </a:extLst>
          </p:cNvPr>
          <p:cNvSpPr txBox="1"/>
          <p:nvPr/>
        </p:nvSpPr>
        <p:spPr>
          <a:xfrm>
            <a:off x="1175277" y="1784479"/>
            <a:ext cx="10281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E5228DC-92EA-4075-B362-E18ACC3083C6}"/>
              </a:ext>
            </a:extLst>
          </p:cNvPr>
          <p:cNvGrpSpPr/>
          <p:nvPr/>
        </p:nvGrpSpPr>
        <p:grpSpPr>
          <a:xfrm>
            <a:off x="1175276" y="5080004"/>
            <a:ext cx="10163283" cy="1742748"/>
            <a:chOff x="2912522" y="3394616"/>
            <a:chExt cx="5486400" cy="1344856"/>
          </a:xfrm>
        </p:grpSpPr>
        <p:pic>
          <p:nvPicPr>
            <p:cNvPr id="37" name="Picture 36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F73C14CF-6B67-4755-96D8-0D264E859E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" t="5439" r="2069" b="71754"/>
            <a:stretch/>
          </p:blipFill>
          <p:spPr>
            <a:xfrm>
              <a:off x="2912522" y="3394616"/>
              <a:ext cx="5486400" cy="112497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8ED91DD-1E4B-4231-9ED6-5EDDCECA105B}"/>
                </a:ext>
              </a:extLst>
            </p:cNvPr>
            <p:cNvSpPr txBox="1"/>
            <p:nvPr/>
          </p:nvSpPr>
          <p:spPr>
            <a:xfrm>
              <a:off x="3231363" y="3718191"/>
              <a:ext cx="4813094" cy="10212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 lời nói của thỏ và của đàn chim</a:t>
              </a:r>
              <a:endParaRPr lang="vi-VN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205073-DB53-459B-8921-54251010DD49}"/>
              </a:ext>
            </a:extLst>
          </p:cNvPr>
          <p:cNvCxnSpPr/>
          <p:nvPr/>
        </p:nvCxnSpPr>
        <p:spPr>
          <a:xfrm>
            <a:off x="1341120" y="3429000"/>
            <a:ext cx="2966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CB114BE-A749-40AE-87B2-BC5260E590FD}"/>
              </a:ext>
            </a:extLst>
          </p:cNvPr>
          <p:cNvCxnSpPr>
            <a:cxnSpLocks/>
          </p:cNvCxnSpPr>
          <p:nvPr/>
        </p:nvCxnSpPr>
        <p:spPr>
          <a:xfrm>
            <a:off x="1493520" y="4536440"/>
            <a:ext cx="8493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2196D4E-CC59-49B0-BFE5-FB844371B3E2}"/>
              </a:ext>
            </a:extLst>
          </p:cNvPr>
          <p:cNvGrpSpPr/>
          <p:nvPr/>
        </p:nvGrpSpPr>
        <p:grpSpPr>
          <a:xfrm>
            <a:off x="562395" y="5073521"/>
            <a:ext cx="11101285" cy="1606764"/>
            <a:chOff x="2912522" y="3394616"/>
            <a:chExt cx="5486400" cy="1239919"/>
          </a:xfrm>
        </p:grpSpPr>
        <p:pic>
          <p:nvPicPr>
            <p:cNvPr id="41" name="Picture 40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C71D1F77-2013-4EEA-87F9-83E7B5915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" t="5439" r="2069" b="71754"/>
            <a:stretch/>
          </p:blipFill>
          <p:spPr>
            <a:xfrm>
              <a:off x="2912522" y="3394616"/>
              <a:ext cx="5486400" cy="112497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6F6E9EB-A4C4-4967-BCB2-4BA3C32BE046}"/>
                </a:ext>
              </a:extLst>
            </p:cNvPr>
            <p:cNvSpPr txBox="1"/>
            <p:nvPr/>
          </p:nvSpPr>
          <p:spPr>
            <a:xfrm>
              <a:off x="3134517" y="3708257"/>
              <a:ext cx="5042409" cy="9262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 câu nào đã đánh dấu những lời nói đó? </a:t>
              </a:r>
              <a:endParaRPr lang="vi-VN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4530F30-3774-46F4-B8DC-A54635678178}"/>
              </a:ext>
            </a:extLst>
          </p:cNvPr>
          <p:cNvSpPr/>
          <p:nvPr/>
        </p:nvSpPr>
        <p:spPr>
          <a:xfrm>
            <a:off x="1158240" y="2979901"/>
            <a:ext cx="314960" cy="4714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4DB78A0-A38C-4E26-8E8A-B6B7E743C5E5}"/>
              </a:ext>
            </a:extLst>
          </p:cNvPr>
          <p:cNvSpPr/>
          <p:nvPr/>
        </p:nvSpPr>
        <p:spPr>
          <a:xfrm>
            <a:off x="1163320" y="4064963"/>
            <a:ext cx="314960" cy="4714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1D12C7D-DB88-4026-BD2E-55033E25331D}"/>
              </a:ext>
            </a:extLst>
          </p:cNvPr>
          <p:cNvGrpSpPr/>
          <p:nvPr/>
        </p:nvGrpSpPr>
        <p:grpSpPr>
          <a:xfrm>
            <a:off x="670850" y="4646801"/>
            <a:ext cx="11101285" cy="1865279"/>
            <a:chOff x="2912522" y="3394616"/>
            <a:chExt cx="5486400" cy="1124975"/>
          </a:xfrm>
        </p:grpSpPr>
        <p:pic>
          <p:nvPicPr>
            <p:cNvPr id="45" name="Picture 44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B7B58B1E-7297-4796-A0E0-13C2D4E82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" t="5439" r="2069" b="71754"/>
            <a:stretch/>
          </p:blipFill>
          <p:spPr>
            <a:xfrm>
              <a:off x="2912522" y="3394616"/>
              <a:ext cx="5486400" cy="1124975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1EF3615-73C3-46AC-9D1D-374C22C01B7C}"/>
                </a:ext>
              </a:extLst>
            </p:cNvPr>
            <p:cNvSpPr txBox="1"/>
            <p:nvPr/>
          </p:nvSpPr>
          <p:spPr>
            <a:xfrm>
              <a:off x="3134517" y="3708257"/>
              <a:ext cx="5042409" cy="6496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Dấu câu đó đứng ở vị trí nào (đầu câu, giữa câu hay cuối câu)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Arrow: Down 16">
            <a:extLst>
              <a:ext uri="{FF2B5EF4-FFF2-40B4-BE49-F238E27FC236}">
                <a16:creationId xmlns:a16="http://schemas.microsoft.com/office/drawing/2014/main" id="{705B6F58-F8B6-49A4-9CB4-B5A7EAF2092B}"/>
              </a:ext>
            </a:extLst>
          </p:cNvPr>
          <p:cNvSpPr/>
          <p:nvPr/>
        </p:nvSpPr>
        <p:spPr>
          <a:xfrm rot="19860407">
            <a:off x="436901" y="2427099"/>
            <a:ext cx="812800" cy="7860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208C35EB-1DFA-4ECF-9F5B-ABB700D3C8D4}"/>
              </a:ext>
            </a:extLst>
          </p:cNvPr>
          <p:cNvSpPr/>
          <p:nvPr/>
        </p:nvSpPr>
        <p:spPr>
          <a:xfrm rot="19860407">
            <a:off x="516664" y="3605594"/>
            <a:ext cx="812800" cy="7860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60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43" grpId="0" animBg="1"/>
      <p:bldP spid="43" grpId="1" animBg="1"/>
      <p:bldP spid="17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40D4EFFC-2558-42ED-BD01-09E688C22B42}"/>
              </a:ext>
            </a:extLst>
          </p:cNvPr>
          <p:cNvSpPr/>
          <p:nvPr/>
        </p:nvSpPr>
        <p:spPr>
          <a:xfrm>
            <a:off x="1727200" y="1249680"/>
            <a:ext cx="8940800" cy="4358640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4B6FCE-4268-4266-B950-ADE023857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987" y="2145654"/>
            <a:ext cx="7681626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1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7FCFFEC-0BB5-F387-7220-2920F69C4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r="12345"/>
          <a:stretch/>
        </p:blipFill>
        <p:spPr>
          <a:xfrm>
            <a:off x="6205287" y="1043393"/>
            <a:ext cx="2409552" cy="31994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E7E6427-F3E8-736D-06DE-D6600ED85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r="6795"/>
          <a:stretch/>
        </p:blipFill>
        <p:spPr>
          <a:xfrm rot="928165">
            <a:off x="4725535" y="3321572"/>
            <a:ext cx="2550781" cy="29519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2AE68EA-0FD1-2CA2-8437-099196575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21208351" flipH="1">
            <a:off x="2435089" y="1819947"/>
            <a:ext cx="2680364" cy="2913733"/>
          </a:xfrm>
          <a:prstGeom prst="rect">
            <a:avLst/>
          </a:prstGeom>
        </p:spPr>
      </p:pic>
      <p:pic>
        <p:nvPicPr>
          <p:cNvPr id="23" name="Picture 22">
            <a:hlinkClick r:id="rId5" action="ppaction://hlinksldjump"/>
            <a:extLst>
              <a:ext uri="{FF2B5EF4-FFF2-40B4-BE49-F238E27FC236}">
                <a16:creationId xmlns:a16="http://schemas.microsoft.com/office/drawing/2014/main" id="{D37BD97C-8E81-4241-CB22-A5B0D0CBF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7918" y="3671604"/>
            <a:ext cx="3032007" cy="1520068"/>
          </a:xfrm>
          <a:prstGeom prst="rect">
            <a:avLst/>
          </a:prstGeom>
        </p:spPr>
      </p:pic>
      <p:pic>
        <p:nvPicPr>
          <p:cNvPr id="1025" name="Picture 1024">
            <a:hlinkClick r:id="rId7" action="ppaction://hlinksldjump"/>
            <a:extLst>
              <a:ext uri="{FF2B5EF4-FFF2-40B4-BE49-F238E27FC236}">
                <a16:creationId xmlns:a16="http://schemas.microsoft.com/office/drawing/2014/main" id="{6899834E-4257-C44B-00DA-A00952B6D5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2656" y="5217392"/>
            <a:ext cx="3452773" cy="1862044"/>
          </a:xfrm>
          <a:prstGeom prst="rect">
            <a:avLst/>
          </a:prstGeom>
        </p:spPr>
      </p:pic>
      <p:pic>
        <p:nvPicPr>
          <p:cNvPr id="1027" name="Picture 1026">
            <a:hlinkClick r:id="rId9" action="ppaction://hlinksldjump"/>
            <a:extLst>
              <a:ext uri="{FF2B5EF4-FFF2-40B4-BE49-F238E27FC236}">
                <a16:creationId xmlns:a16="http://schemas.microsoft.com/office/drawing/2014/main" id="{41BBA4B8-5FA7-C3B3-E8FD-8EFFC19551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0653" y="2682348"/>
            <a:ext cx="3283775" cy="1576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AF8BE8-1261-4886-81C1-25E10D4098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1618" y="-9770"/>
            <a:ext cx="6578154" cy="169483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062205-91F3-4F6F-8816-F70A2011C2A9}"/>
              </a:ext>
            </a:extLst>
          </p:cNvPr>
          <p:cNvSpPr/>
          <p:nvPr/>
        </p:nvSpPr>
        <p:spPr>
          <a:xfrm>
            <a:off x="10170160" y="-142240"/>
            <a:ext cx="146304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9043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02247F8-DA93-0786-0FA4-EC02125FAC2B}"/>
              </a:ext>
            </a:extLst>
          </p:cNvPr>
          <p:cNvGrpSpPr/>
          <p:nvPr/>
        </p:nvGrpSpPr>
        <p:grpSpPr>
          <a:xfrm>
            <a:off x="415225" y="4688590"/>
            <a:ext cx="5632627" cy="1288257"/>
            <a:chOff x="311419" y="3516443"/>
            <a:chExt cx="4224470" cy="96619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41DE1E8-5315-AAD2-A062-33E7A87C4583}"/>
                </a:ext>
              </a:extLst>
            </p:cNvPr>
            <p:cNvGrpSpPr/>
            <p:nvPr/>
          </p:nvGrpSpPr>
          <p:grpSpPr>
            <a:xfrm>
              <a:off x="619802" y="3516443"/>
              <a:ext cx="3916087" cy="966193"/>
              <a:chOff x="129538" y="128016"/>
              <a:chExt cx="11932920" cy="1710782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AE021BD-C32E-B18C-90F1-58C6F7A9D692}"/>
                  </a:ext>
                </a:extLst>
              </p:cNvPr>
              <p:cNvSpPr/>
              <p:nvPr/>
            </p:nvSpPr>
            <p:spPr>
              <a:xfrm>
                <a:off x="129538" y="128016"/>
                <a:ext cx="11932920" cy="1710782"/>
              </a:xfrm>
              <a:custGeom>
                <a:avLst/>
                <a:gdLst>
                  <a:gd name="connsiteX0" fmla="*/ 0 w 11932920"/>
                  <a:gd name="connsiteY0" fmla="*/ 0 h 1710782"/>
                  <a:gd name="connsiteX1" fmla="*/ 11932920 w 11932920"/>
                  <a:gd name="connsiteY1" fmla="*/ 0 h 1710782"/>
                  <a:gd name="connsiteX2" fmla="*/ 11932920 w 11932920"/>
                  <a:gd name="connsiteY2" fmla="*/ 1710782 h 1710782"/>
                  <a:gd name="connsiteX3" fmla="*/ 0 w 11932920"/>
                  <a:gd name="connsiteY3" fmla="*/ 1710782 h 1710782"/>
                  <a:gd name="connsiteX4" fmla="*/ 0 w 11932920"/>
                  <a:gd name="connsiteY4" fmla="*/ 0 h 1710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2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3098" y="305961"/>
                      <a:pt x="11937928" y="1228183"/>
                      <a:pt x="11932920" y="1710782"/>
                    </a:cubicBezTo>
                    <a:cubicBezTo>
                      <a:pt x="6069223" y="1708581"/>
                      <a:pt x="2854444" y="1581011"/>
                      <a:pt x="0" y="1710782"/>
                    </a:cubicBezTo>
                    <a:cubicBezTo>
                      <a:pt x="65818" y="1170728"/>
                      <a:pt x="34011" y="358263"/>
                      <a:pt x="0" y="0"/>
                    </a:cubicBezTo>
                    <a:close/>
                  </a:path>
                  <a:path w="11932920" h="1710782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1756" y="253093"/>
                      <a:pt x="11930346" y="1163210"/>
                      <a:pt x="11932920" y="1710782"/>
                    </a:cubicBezTo>
                    <a:cubicBezTo>
                      <a:pt x="7499845" y="1609784"/>
                      <a:pt x="2568714" y="1831838"/>
                      <a:pt x="0" y="1710782"/>
                    </a:cubicBezTo>
                    <a:cubicBezTo>
                      <a:pt x="119147" y="1238173"/>
                      <a:pt x="102200" y="813820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E67C09E-5B64-8E22-83EA-FD73AE7E5C59}"/>
                  </a:ext>
                </a:extLst>
              </p:cNvPr>
              <p:cNvSpPr txBox="1"/>
              <p:nvPr/>
            </p:nvSpPr>
            <p:spPr>
              <a:xfrm>
                <a:off x="2265664" y="337176"/>
                <a:ext cx="7595217" cy="1226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Uốn</a:t>
                </a:r>
                <a:r>
                  <a:rPr kumimoji="0" lang="en-US" altLang="en-US" sz="5400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5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lượn</a:t>
                </a:r>
                <a:endParaRPr kumimoji="0" lang="en-US" altLang="en-US" sz="5400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048999A-CCF7-9903-4990-EE04A70A2F51}"/>
                </a:ext>
              </a:extLst>
            </p:cNvPr>
            <p:cNvGrpSpPr/>
            <p:nvPr/>
          </p:nvGrpSpPr>
          <p:grpSpPr>
            <a:xfrm>
              <a:off x="311419" y="3516443"/>
              <a:ext cx="918025" cy="912332"/>
              <a:chOff x="314258" y="3228962"/>
              <a:chExt cx="1228335" cy="1224365"/>
            </a:xfrm>
          </p:grpSpPr>
          <p:grpSp>
            <p:nvGrpSpPr>
              <p:cNvPr id="31" name="Google Shape;3605;p43">
                <a:extLst>
                  <a:ext uri="{FF2B5EF4-FFF2-40B4-BE49-F238E27FC236}">
                    <a16:creationId xmlns:a16="http://schemas.microsoft.com/office/drawing/2014/main" id="{2662C93B-D5C8-AC43-6CFA-6A38D5E88B59}"/>
                  </a:ext>
                </a:extLst>
              </p:cNvPr>
              <p:cNvGrpSpPr/>
              <p:nvPr/>
            </p:nvGrpSpPr>
            <p:grpSpPr>
              <a:xfrm>
                <a:off x="314258" y="3228962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32" name="Google Shape;3606;p43">
                  <a:extLst>
                    <a:ext uri="{FF2B5EF4-FFF2-40B4-BE49-F238E27FC236}">
                      <a16:creationId xmlns:a16="http://schemas.microsoft.com/office/drawing/2014/main" id="{816A1477-8C8A-7B38-3A9B-7BD9B1785152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3607;p43">
                  <a:extLst>
                    <a:ext uri="{FF2B5EF4-FFF2-40B4-BE49-F238E27FC236}">
                      <a16:creationId xmlns:a16="http://schemas.microsoft.com/office/drawing/2014/main" id="{B6157954-3E70-21D1-BBFF-65DA830EE862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8544890-1B4B-6663-ADA6-78801922CC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48" t="-1048" r="31571" b="50944"/>
              <a:stretch/>
            </p:blipFill>
            <p:spPr>
              <a:xfrm>
                <a:off x="610075" y="3389084"/>
                <a:ext cx="858567" cy="927750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FF1D0E-F169-B9EC-94CE-787B6E3F2A49}"/>
              </a:ext>
            </a:extLst>
          </p:cNvPr>
          <p:cNvGrpSpPr/>
          <p:nvPr/>
        </p:nvGrpSpPr>
        <p:grpSpPr>
          <a:xfrm>
            <a:off x="6245508" y="2307668"/>
            <a:ext cx="5826497" cy="1360987"/>
            <a:chOff x="4684130" y="1730750"/>
            <a:chExt cx="4369873" cy="102074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5D587AB-459C-A11B-5BD7-B79D0C20355C}"/>
                </a:ext>
              </a:extLst>
            </p:cNvPr>
            <p:cNvGrpSpPr/>
            <p:nvPr/>
          </p:nvGrpSpPr>
          <p:grpSpPr>
            <a:xfrm>
              <a:off x="5066055" y="1785298"/>
              <a:ext cx="3987948" cy="966192"/>
              <a:chOff x="129540" y="128016"/>
              <a:chExt cx="11932920" cy="1710781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9CFA3DB-B7F3-2597-BB00-5E7732F62336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alpha val="80000"/>
                </a:scheme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649C732-004C-7D6C-65CE-4829F0F70DA0}"/>
                  </a:ext>
                </a:extLst>
              </p:cNvPr>
              <p:cNvSpPr txBox="1"/>
              <p:nvPr/>
            </p:nvSpPr>
            <p:spPr>
              <a:xfrm>
                <a:off x="1907834" y="261457"/>
                <a:ext cx="8670881" cy="1226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Sừng</a:t>
                </a:r>
                <a:r>
                  <a:rPr kumimoji="0" lang="en-US" altLang="en-US" sz="5400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5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sững</a:t>
                </a:r>
                <a:endParaRPr kumimoji="0" lang="en-US" altLang="en-US" sz="5400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B3C73C-0893-2677-C26E-8B9FC91D519E}"/>
                </a:ext>
              </a:extLst>
            </p:cNvPr>
            <p:cNvGrpSpPr/>
            <p:nvPr/>
          </p:nvGrpSpPr>
          <p:grpSpPr>
            <a:xfrm>
              <a:off x="4684130" y="1730750"/>
              <a:ext cx="990103" cy="988223"/>
              <a:chOff x="5304987" y="1743054"/>
              <a:chExt cx="1228335" cy="1224365"/>
            </a:xfrm>
          </p:grpSpPr>
          <p:grpSp>
            <p:nvGrpSpPr>
              <p:cNvPr id="34" name="Google Shape;3605;p43">
                <a:extLst>
                  <a:ext uri="{FF2B5EF4-FFF2-40B4-BE49-F238E27FC236}">
                    <a16:creationId xmlns:a16="http://schemas.microsoft.com/office/drawing/2014/main" id="{A424AC23-4803-A0CF-8B44-81C546CA3F45}"/>
                  </a:ext>
                </a:extLst>
              </p:cNvPr>
              <p:cNvGrpSpPr/>
              <p:nvPr/>
            </p:nvGrpSpPr>
            <p:grpSpPr>
              <a:xfrm>
                <a:off x="5304987" y="1743054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35" name="Google Shape;3606;p43">
                  <a:extLst>
                    <a:ext uri="{FF2B5EF4-FFF2-40B4-BE49-F238E27FC236}">
                      <a16:creationId xmlns:a16="http://schemas.microsoft.com/office/drawing/2014/main" id="{BB6DB16E-CDF7-4B0C-C268-06F609239B4D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3607;p43">
                  <a:extLst>
                    <a:ext uri="{FF2B5EF4-FFF2-40B4-BE49-F238E27FC236}">
                      <a16:creationId xmlns:a16="http://schemas.microsoft.com/office/drawing/2014/main" id="{98D30DBD-10AF-ABC5-6219-AC7556A498B1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43B3E65-C1EA-31F0-BD68-0A91D87EA5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354" t="-1449" r="-735" b="51345"/>
              <a:stretch/>
            </p:blipFill>
            <p:spPr>
              <a:xfrm rot="21281818">
                <a:off x="5421313" y="1921213"/>
                <a:ext cx="884835" cy="956135"/>
              </a:xfrm>
              <a:prstGeom prst="rect">
                <a:avLst/>
              </a:prstGeom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59EE6C-990A-80F9-7446-B3ABFFE36C1D}"/>
              </a:ext>
            </a:extLst>
          </p:cNvPr>
          <p:cNvGrpSpPr/>
          <p:nvPr/>
        </p:nvGrpSpPr>
        <p:grpSpPr>
          <a:xfrm>
            <a:off x="352774" y="2353645"/>
            <a:ext cx="5646933" cy="1288256"/>
            <a:chOff x="264580" y="1765233"/>
            <a:chExt cx="4235200" cy="96619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22E8B3C-F94E-7608-1FC0-437336C2D4E5}"/>
                </a:ext>
              </a:extLst>
            </p:cNvPr>
            <p:cNvGrpSpPr/>
            <p:nvPr/>
          </p:nvGrpSpPr>
          <p:grpSpPr>
            <a:xfrm>
              <a:off x="655913" y="1765233"/>
              <a:ext cx="3843867" cy="966192"/>
              <a:chOff x="129540" y="128016"/>
              <a:chExt cx="11932920" cy="1710781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7405422-B596-98A9-D9AA-FAAE1FC0B251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EADB0C-1406-41D9-6C96-9EECD2981848}"/>
                  </a:ext>
                </a:extLst>
              </p:cNvPr>
              <p:cNvSpPr txBox="1"/>
              <p:nvPr/>
            </p:nvSpPr>
            <p:spPr>
              <a:xfrm>
                <a:off x="2029489" y="230745"/>
                <a:ext cx="8228558" cy="1226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Rộng</a:t>
                </a:r>
                <a:r>
                  <a:rPr kumimoji="0" lang="en-US" altLang="en-US" sz="5400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5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lớn</a:t>
                </a:r>
                <a:endParaRPr kumimoji="0" lang="en-US" altLang="en-US" sz="5400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B2FDAB1-82FB-B88D-A331-6C81AE4AD131}"/>
                </a:ext>
              </a:extLst>
            </p:cNvPr>
            <p:cNvGrpSpPr/>
            <p:nvPr/>
          </p:nvGrpSpPr>
          <p:grpSpPr>
            <a:xfrm>
              <a:off x="264580" y="1783360"/>
              <a:ext cx="918025" cy="912332"/>
              <a:chOff x="223256" y="1570336"/>
              <a:chExt cx="1228335" cy="1224365"/>
            </a:xfrm>
          </p:grpSpPr>
          <p:grpSp>
            <p:nvGrpSpPr>
              <p:cNvPr id="28" name="Google Shape;3605;p43">
                <a:extLst>
                  <a:ext uri="{FF2B5EF4-FFF2-40B4-BE49-F238E27FC236}">
                    <a16:creationId xmlns:a16="http://schemas.microsoft.com/office/drawing/2014/main" id="{8F21DAAA-4126-28FA-3F7F-B5464FBD7D79}"/>
                  </a:ext>
                </a:extLst>
              </p:cNvPr>
              <p:cNvGrpSpPr/>
              <p:nvPr/>
            </p:nvGrpSpPr>
            <p:grpSpPr>
              <a:xfrm>
                <a:off x="223256" y="1570336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29" name="Google Shape;3606;p43">
                  <a:extLst>
                    <a:ext uri="{FF2B5EF4-FFF2-40B4-BE49-F238E27FC236}">
                      <a16:creationId xmlns:a16="http://schemas.microsoft.com/office/drawing/2014/main" id="{41E993A4-6AA8-CFD4-EA59-9F193ECB777C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607;p43">
                  <a:extLst>
                    <a:ext uri="{FF2B5EF4-FFF2-40B4-BE49-F238E27FC236}">
                      <a16:creationId xmlns:a16="http://schemas.microsoft.com/office/drawing/2014/main" id="{6F5930F6-EA8F-AAF9-F667-ECADDBB0D33D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ADEFAD2-FA9B-2F13-F51C-496494F423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991" r="64831" b="51887"/>
              <a:stretch/>
            </p:blipFill>
            <p:spPr>
              <a:xfrm>
                <a:off x="428425" y="1667516"/>
                <a:ext cx="807883" cy="947137"/>
              </a:xfrm>
              <a:prstGeom prst="rect">
                <a:avLst/>
              </a:prstGeom>
            </p:spPr>
          </p:pic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B07A9A-DA78-BB44-97CC-598B8B83C3AF}"/>
              </a:ext>
            </a:extLst>
          </p:cNvPr>
          <p:cNvGrpSpPr/>
          <p:nvPr/>
        </p:nvGrpSpPr>
        <p:grpSpPr>
          <a:xfrm>
            <a:off x="6319414" y="4659131"/>
            <a:ext cx="6130673" cy="1317717"/>
            <a:chOff x="4739560" y="3494348"/>
            <a:chExt cx="4598005" cy="98828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E159824-0C09-BDBF-CBDA-9408BF85F98D}"/>
                </a:ext>
              </a:extLst>
            </p:cNvPr>
            <p:cNvGrpSpPr/>
            <p:nvPr/>
          </p:nvGrpSpPr>
          <p:grpSpPr>
            <a:xfrm>
              <a:off x="5081288" y="3516443"/>
              <a:ext cx="4256277" cy="966193"/>
              <a:chOff x="129540" y="128016"/>
              <a:chExt cx="12784663" cy="1710781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A97128-235C-FBC3-F5E3-931A523B5CD0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3752A04-EA5E-A93A-65C5-9CA5555363B2}"/>
                  </a:ext>
                </a:extLst>
              </p:cNvPr>
              <p:cNvSpPr txBox="1"/>
              <p:nvPr/>
            </p:nvSpPr>
            <p:spPr>
              <a:xfrm>
                <a:off x="2221223" y="348987"/>
                <a:ext cx="10692980" cy="1226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Gió</a:t>
                </a:r>
                <a:endParaRPr kumimoji="0" lang="en-US" altLang="en-US" sz="5400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B5DBFDF-B4DD-19B6-2B88-E1EE70ECE7BF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5233286" y="3228963"/>
              <a:chExt cx="1228335" cy="1224365"/>
            </a:xfrm>
          </p:grpSpPr>
          <p:grpSp>
            <p:nvGrpSpPr>
              <p:cNvPr id="25" name="Google Shape;3605;p43">
                <a:extLst>
                  <a:ext uri="{FF2B5EF4-FFF2-40B4-BE49-F238E27FC236}">
                    <a16:creationId xmlns:a16="http://schemas.microsoft.com/office/drawing/2014/main" id="{1A79BDE6-FF95-8A61-F6A6-0FFB84DFAA57}"/>
                  </a:ext>
                </a:extLst>
              </p:cNvPr>
              <p:cNvGrpSpPr/>
              <p:nvPr/>
            </p:nvGrpSpPr>
            <p:grpSpPr>
              <a:xfrm>
                <a:off x="5233286" y="3228963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26" name="Google Shape;3606;p43">
                  <a:extLst>
                    <a:ext uri="{FF2B5EF4-FFF2-40B4-BE49-F238E27FC236}">
                      <a16:creationId xmlns:a16="http://schemas.microsoft.com/office/drawing/2014/main" id="{4EF2A05F-A485-2DAF-A280-390BCB03F30F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3607;p43">
                  <a:extLst>
                    <a:ext uri="{FF2B5EF4-FFF2-40B4-BE49-F238E27FC236}">
                      <a16:creationId xmlns:a16="http://schemas.microsoft.com/office/drawing/2014/main" id="{371D978E-AEC3-AA4E-45AB-1CE35E5C1567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C906E05-8EAB-CA36-6D8A-F52EE4E058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" t="49417" r="65744" b="-2609"/>
              <a:stretch/>
            </p:blipFill>
            <p:spPr>
              <a:xfrm rot="21345065">
                <a:off x="5431008" y="3334994"/>
                <a:ext cx="989259" cy="980682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023E6D-B049-ACA0-E973-73D06CC416F0}"/>
              </a:ext>
            </a:extLst>
          </p:cNvPr>
          <p:cNvGrpSpPr/>
          <p:nvPr/>
        </p:nvGrpSpPr>
        <p:grpSpPr>
          <a:xfrm>
            <a:off x="354991" y="-267268"/>
            <a:ext cx="11482018" cy="2424034"/>
            <a:chOff x="256704" y="-199080"/>
            <a:chExt cx="8611513" cy="1818025"/>
          </a:xfrm>
        </p:grpSpPr>
        <p:grpSp>
          <p:nvGrpSpPr>
            <p:cNvPr id="15" name="Google Shape;3579;p43">
              <a:extLst>
                <a:ext uri="{FF2B5EF4-FFF2-40B4-BE49-F238E27FC236}">
                  <a16:creationId xmlns:a16="http://schemas.microsoft.com/office/drawing/2014/main" id="{E21ED265-735A-6F49-7E70-97082C546DF2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16" name="Google Shape;3580;p43">
                <a:extLst>
                  <a:ext uri="{FF2B5EF4-FFF2-40B4-BE49-F238E27FC236}">
                    <a16:creationId xmlns:a16="http://schemas.microsoft.com/office/drawing/2014/main" id="{E3234B8D-54C0-C413-90FE-CD58EC1E7EB0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422B24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3581;p43">
                <a:extLst>
                  <a:ext uri="{FF2B5EF4-FFF2-40B4-BE49-F238E27FC236}">
                    <a16:creationId xmlns:a16="http://schemas.microsoft.com/office/drawing/2014/main" id="{39CC1EDF-03DE-12D5-162D-2E1D5A099F2A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3582;p43">
                <a:extLst>
                  <a:ext uri="{FF2B5EF4-FFF2-40B4-BE49-F238E27FC236}">
                    <a16:creationId xmlns:a16="http://schemas.microsoft.com/office/drawing/2014/main" id="{C3D328A6-A152-42F1-0FFA-423A100AFFD5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3583;p43">
                <a:extLst>
                  <a:ext uri="{FF2B5EF4-FFF2-40B4-BE49-F238E27FC236}">
                    <a16:creationId xmlns:a16="http://schemas.microsoft.com/office/drawing/2014/main" id="{1358F90A-0275-7962-4CD5-473BDBECC0DF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3584;p43">
                <a:extLst>
                  <a:ext uri="{FF2B5EF4-FFF2-40B4-BE49-F238E27FC236}">
                    <a16:creationId xmlns:a16="http://schemas.microsoft.com/office/drawing/2014/main" id="{0EE93C3D-4B62-AFA7-51F5-BED75FFE9CE0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3585;p43">
                <a:extLst>
                  <a:ext uri="{FF2B5EF4-FFF2-40B4-BE49-F238E27FC236}">
                    <a16:creationId xmlns:a16="http://schemas.microsoft.com/office/drawing/2014/main" id="{F12E43AB-49F7-A6EB-ED48-2AC6CCC60056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" name="Google Shape;3537;p41">
              <a:extLst>
                <a:ext uri="{FF2B5EF4-FFF2-40B4-BE49-F238E27FC236}">
                  <a16:creationId xmlns:a16="http://schemas.microsoft.com/office/drawing/2014/main" id="{EAAA7695-E78C-88A9-9185-C0C72E1993AA}"/>
                </a:ext>
              </a:extLst>
            </p:cNvPr>
            <p:cNvSpPr txBox="1">
              <a:spLocks/>
            </p:cNvSpPr>
            <p:nvPr/>
          </p:nvSpPr>
          <p:spPr>
            <a:xfrm>
              <a:off x="1630540" y="326263"/>
              <a:ext cx="6525080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200"/>
                <a:buFont typeface="Fredoka One"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1.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Đâu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là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từ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ngữ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chỉ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sự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vật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?</a:t>
              </a:r>
            </a:p>
          </p:txBody>
        </p:sp>
        <p:pic>
          <p:nvPicPr>
            <p:cNvPr id="66" name="Picture 65">
              <a:hlinkClick r:id="rId8" action="ppaction://hlinksldjump"/>
              <a:extLst>
                <a:ext uri="{FF2B5EF4-FFF2-40B4-BE49-F238E27FC236}">
                  <a16:creationId xmlns:a16="http://schemas.microsoft.com/office/drawing/2014/main" id="{6555AA5A-D002-210E-9208-DA63047DC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5" r="4005"/>
            <a:stretch/>
          </p:blipFill>
          <p:spPr>
            <a:xfrm rot="21208351" flipH="1">
              <a:off x="256704" y="-199080"/>
              <a:ext cx="1672414" cy="1818025"/>
            </a:xfrm>
            <a:prstGeom prst="rect">
              <a:avLst/>
            </a:prstGeom>
          </p:spPr>
        </p:pic>
      </p:grpSp>
      <p:sp>
        <p:nvSpPr>
          <p:cNvPr id="86" name="Google Shape;118;p4">
            <a:extLst>
              <a:ext uri="{FF2B5EF4-FFF2-40B4-BE49-F238E27FC236}">
                <a16:creationId xmlns:a16="http://schemas.microsoft.com/office/drawing/2014/main" id="{269D10BF-52C3-DD7B-F75E-5B3364A15EAF}"/>
              </a:ext>
            </a:extLst>
          </p:cNvPr>
          <p:cNvSpPr/>
          <p:nvPr/>
        </p:nvSpPr>
        <p:spPr>
          <a:xfrm rot="20682741">
            <a:off x="4626784" y="2290822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118;p4">
            <a:extLst>
              <a:ext uri="{FF2B5EF4-FFF2-40B4-BE49-F238E27FC236}">
                <a16:creationId xmlns:a16="http://schemas.microsoft.com/office/drawing/2014/main" id="{C9F58A0F-8C66-F4F4-4B78-6E39D172BE4E}"/>
              </a:ext>
            </a:extLst>
          </p:cNvPr>
          <p:cNvSpPr/>
          <p:nvPr/>
        </p:nvSpPr>
        <p:spPr>
          <a:xfrm rot="20682741">
            <a:off x="4673579" y="4557810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118;p4">
            <a:extLst>
              <a:ext uri="{FF2B5EF4-FFF2-40B4-BE49-F238E27FC236}">
                <a16:creationId xmlns:a16="http://schemas.microsoft.com/office/drawing/2014/main" id="{158B543B-3F34-70AC-077D-975E2061206E}"/>
              </a:ext>
            </a:extLst>
          </p:cNvPr>
          <p:cNvSpPr/>
          <p:nvPr/>
        </p:nvSpPr>
        <p:spPr>
          <a:xfrm rot="20682741">
            <a:off x="10945073" y="2435424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E2717C9-DC37-9E6F-0FAA-528F43A9E2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62" name="Picture 61">
            <a:hlinkClick r:id="rId8" action="ppaction://hlinksldjump"/>
            <a:extLst>
              <a:ext uri="{FF2B5EF4-FFF2-40B4-BE49-F238E27FC236}">
                <a16:creationId xmlns:a16="http://schemas.microsoft.com/office/drawing/2014/main" id="{1B766C5A-E594-9C2F-B82E-161BCA1B1F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994904" flipH="1">
            <a:off x="10493672" y="3715390"/>
            <a:ext cx="2384841" cy="2592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44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86" grpId="0" animBg="1"/>
      <p:bldP spid="88" grpId="0" animBg="1"/>
      <p:bldP spid="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02247F8-DA93-0786-0FA4-EC02125FAC2B}"/>
              </a:ext>
            </a:extLst>
          </p:cNvPr>
          <p:cNvGrpSpPr/>
          <p:nvPr/>
        </p:nvGrpSpPr>
        <p:grpSpPr>
          <a:xfrm>
            <a:off x="244897" y="4577931"/>
            <a:ext cx="5763134" cy="1288257"/>
            <a:chOff x="213539" y="3516444"/>
            <a:chExt cx="4322350" cy="96619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41DE1E8-5315-AAD2-A062-33E7A87C4583}"/>
                </a:ext>
              </a:extLst>
            </p:cNvPr>
            <p:cNvGrpSpPr/>
            <p:nvPr/>
          </p:nvGrpSpPr>
          <p:grpSpPr>
            <a:xfrm>
              <a:off x="619802" y="3516444"/>
              <a:ext cx="3916087" cy="966193"/>
              <a:chOff x="129540" y="128016"/>
              <a:chExt cx="11932920" cy="1710781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AE021BD-C32E-B18C-90F1-58C6F7A9D692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67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*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E67C09E-5B64-8E22-83EA-FD73AE7E5C59}"/>
                  </a:ext>
                </a:extLst>
              </p:cNvPr>
              <p:cNvSpPr txBox="1"/>
              <p:nvPr/>
            </p:nvSpPr>
            <p:spPr>
              <a:xfrm>
                <a:off x="1542012" y="206870"/>
                <a:ext cx="9664732" cy="1485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67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Gập</a:t>
                </a:r>
                <a:r>
                  <a:rPr kumimoji="0" lang="en-US" altLang="en-US" sz="6667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altLang="en-US" sz="6667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gềnh</a:t>
                </a:r>
                <a:endParaRPr kumimoji="0" lang="en-US" altLang="en-US" sz="6667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048999A-CCF7-9903-4990-EE04A70A2F51}"/>
                </a:ext>
              </a:extLst>
            </p:cNvPr>
            <p:cNvGrpSpPr/>
            <p:nvPr/>
          </p:nvGrpSpPr>
          <p:grpSpPr>
            <a:xfrm>
              <a:off x="213539" y="3525245"/>
              <a:ext cx="918025" cy="912332"/>
              <a:chOff x="183292" y="3240775"/>
              <a:chExt cx="1228335" cy="1224365"/>
            </a:xfrm>
          </p:grpSpPr>
          <p:grpSp>
            <p:nvGrpSpPr>
              <p:cNvPr id="31" name="Google Shape;3605;p43">
                <a:extLst>
                  <a:ext uri="{FF2B5EF4-FFF2-40B4-BE49-F238E27FC236}">
                    <a16:creationId xmlns:a16="http://schemas.microsoft.com/office/drawing/2014/main" id="{2662C93B-D5C8-AC43-6CFA-6A38D5E88B59}"/>
                  </a:ext>
                </a:extLst>
              </p:cNvPr>
              <p:cNvGrpSpPr/>
              <p:nvPr/>
            </p:nvGrpSpPr>
            <p:grpSpPr>
              <a:xfrm>
                <a:off x="183292" y="3240775"/>
                <a:ext cx="1228335" cy="1224365"/>
                <a:chOff x="3059921" y="1610749"/>
                <a:chExt cx="1225500" cy="1225500"/>
              </a:xfrm>
            </p:grpSpPr>
            <p:sp>
              <p:nvSpPr>
                <p:cNvPr id="32" name="Google Shape;3606;p43">
                  <a:extLst>
                    <a:ext uri="{FF2B5EF4-FFF2-40B4-BE49-F238E27FC236}">
                      <a16:creationId xmlns:a16="http://schemas.microsoft.com/office/drawing/2014/main" id="{816A1477-8C8A-7B38-3A9B-7BD9B1785152}"/>
                    </a:ext>
                  </a:extLst>
                </p:cNvPr>
                <p:cNvSpPr/>
                <p:nvPr/>
              </p:nvSpPr>
              <p:spPr>
                <a:xfrm>
                  <a:off x="3059921" y="1610749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33" name="Google Shape;3607;p43">
                  <a:extLst>
                    <a:ext uri="{FF2B5EF4-FFF2-40B4-BE49-F238E27FC236}">
                      <a16:creationId xmlns:a16="http://schemas.microsoft.com/office/drawing/2014/main" id="{B6157954-3E70-21D1-BBFF-65DA830EE862}"/>
                    </a:ext>
                  </a:extLst>
                </p:cNvPr>
                <p:cNvSpPr/>
                <p:nvPr/>
              </p:nvSpPr>
              <p:spPr>
                <a:xfrm>
                  <a:off x="3122092" y="1718933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8544890-1B4B-6663-ADA6-78801922CC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48" t="-1048" r="31571" b="50944"/>
              <a:stretch/>
            </p:blipFill>
            <p:spPr>
              <a:xfrm>
                <a:off x="446032" y="3505205"/>
                <a:ext cx="858567" cy="927750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FF1D0E-F169-B9EC-94CE-787B6E3F2A49}"/>
              </a:ext>
            </a:extLst>
          </p:cNvPr>
          <p:cNvGrpSpPr/>
          <p:nvPr/>
        </p:nvGrpSpPr>
        <p:grpSpPr>
          <a:xfrm>
            <a:off x="6245508" y="2257861"/>
            <a:ext cx="5826497" cy="1410793"/>
            <a:chOff x="4684130" y="1693395"/>
            <a:chExt cx="4369873" cy="1058095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5D587AB-459C-A11B-5BD7-B79D0C20355C}"/>
                </a:ext>
              </a:extLst>
            </p:cNvPr>
            <p:cNvGrpSpPr/>
            <p:nvPr/>
          </p:nvGrpSpPr>
          <p:grpSpPr>
            <a:xfrm>
              <a:off x="5066055" y="1693395"/>
              <a:ext cx="3987948" cy="1058095"/>
              <a:chOff x="129540" y="-34711"/>
              <a:chExt cx="11932920" cy="1873508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9CFA3DB-B7F3-2597-BB00-5E7732F62336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alpha val="80000"/>
                </a:scheme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67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*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649C732-004C-7D6C-65CE-4829F0F70DA0}"/>
                  </a:ext>
                </a:extLst>
              </p:cNvPr>
              <p:cNvSpPr txBox="1"/>
              <p:nvPr/>
            </p:nvSpPr>
            <p:spPr>
              <a:xfrm>
                <a:off x="3558232" y="-34711"/>
                <a:ext cx="4622479" cy="1485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67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Ô </a:t>
                </a:r>
                <a:r>
                  <a:rPr kumimoji="0" lang="en-US" altLang="en-US" sz="6667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tô</a:t>
                </a:r>
                <a:endParaRPr kumimoji="0" lang="en-US" altLang="en-US" sz="6667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B3C73C-0893-2677-C26E-8B9FC91D519E}"/>
                </a:ext>
              </a:extLst>
            </p:cNvPr>
            <p:cNvGrpSpPr/>
            <p:nvPr/>
          </p:nvGrpSpPr>
          <p:grpSpPr>
            <a:xfrm>
              <a:off x="4684130" y="1730750"/>
              <a:ext cx="990103" cy="988223"/>
              <a:chOff x="5304987" y="1743054"/>
              <a:chExt cx="1228335" cy="1224365"/>
            </a:xfrm>
          </p:grpSpPr>
          <p:grpSp>
            <p:nvGrpSpPr>
              <p:cNvPr id="34" name="Google Shape;3605;p43">
                <a:extLst>
                  <a:ext uri="{FF2B5EF4-FFF2-40B4-BE49-F238E27FC236}">
                    <a16:creationId xmlns:a16="http://schemas.microsoft.com/office/drawing/2014/main" id="{A424AC23-4803-A0CF-8B44-81C546CA3F45}"/>
                  </a:ext>
                </a:extLst>
              </p:cNvPr>
              <p:cNvGrpSpPr/>
              <p:nvPr/>
            </p:nvGrpSpPr>
            <p:grpSpPr>
              <a:xfrm>
                <a:off x="5304987" y="1743054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35" name="Google Shape;3606;p43">
                  <a:extLst>
                    <a:ext uri="{FF2B5EF4-FFF2-40B4-BE49-F238E27FC236}">
                      <a16:creationId xmlns:a16="http://schemas.microsoft.com/office/drawing/2014/main" id="{BB6DB16E-CDF7-4B0C-C268-06F609239B4D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36" name="Google Shape;3607;p43">
                  <a:extLst>
                    <a:ext uri="{FF2B5EF4-FFF2-40B4-BE49-F238E27FC236}">
                      <a16:creationId xmlns:a16="http://schemas.microsoft.com/office/drawing/2014/main" id="{98D30DBD-10AF-ABC5-6219-AC7556A498B1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43B3E65-C1EA-31F0-BD68-0A91D87EA5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354" t="-1449" r="-735" b="51345"/>
              <a:stretch/>
            </p:blipFill>
            <p:spPr>
              <a:xfrm rot="21281818">
                <a:off x="5421313" y="1921213"/>
                <a:ext cx="884835" cy="956135"/>
              </a:xfrm>
              <a:prstGeom prst="rect">
                <a:avLst/>
              </a:prstGeom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59EE6C-990A-80F9-7446-B3ABFFE36C1D}"/>
              </a:ext>
            </a:extLst>
          </p:cNvPr>
          <p:cNvGrpSpPr/>
          <p:nvPr/>
        </p:nvGrpSpPr>
        <p:grpSpPr>
          <a:xfrm>
            <a:off x="352774" y="2353643"/>
            <a:ext cx="5990534" cy="1288256"/>
            <a:chOff x="264580" y="1765233"/>
            <a:chExt cx="4492901" cy="96619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22E8B3C-F94E-7608-1FC0-437336C2D4E5}"/>
                </a:ext>
              </a:extLst>
            </p:cNvPr>
            <p:cNvGrpSpPr/>
            <p:nvPr/>
          </p:nvGrpSpPr>
          <p:grpSpPr>
            <a:xfrm>
              <a:off x="655913" y="1765233"/>
              <a:ext cx="4101568" cy="966192"/>
              <a:chOff x="129540" y="128016"/>
              <a:chExt cx="12732929" cy="1710781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7405422-B596-98A9-D9AA-FAAE1FC0B251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67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*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EADB0C-1406-41D9-6C96-9EECD2981848}"/>
                  </a:ext>
                </a:extLst>
              </p:cNvPr>
              <p:cNvSpPr txBox="1"/>
              <p:nvPr/>
            </p:nvSpPr>
            <p:spPr>
              <a:xfrm>
                <a:off x="1640574" y="174274"/>
                <a:ext cx="11221895" cy="1485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67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Máy</a:t>
                </a:r>
                <a:r>
                  <a:rPr kumimoji="0" lang="en-US" altLang="en-US" sz="6667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bay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B2FDAB1-82FB-B88D-A331-6C81AE4AD131}"/>
                </a:ext>
              </a:extLst>
            </p:cNvPr>
            <p:cNvGrpSpPr/>
            <p:nvPr/>
          </p:nvGrpSpPr>
          <p:grpSpPr>
            <a:xfrm>
              <a:off x="264580" y="1783360"/>
              <a:ext cx="918025" cy="912332"/>
              <a:chOff x="223256" y="1570336"/>
              <a:chExt cx="1228335" cy="1224365"/>
            </a:xfrm>
          </p:grpSpPr>
          <p:grpSp>
            <p:nvGrpSpPr>
              <p:cNvPr id="28" name="Google Shape;3605;p43">
                <a:extLst>
                  <a:ext uri="{FF2B5EF4-FFF2-40B4-BE49-F238E27FC236}">
                    <a16:creationId xmlns:a16="http://schemas.microsoft.com/office/drawing/2014/main" id="{8F21DAAA-4126-28FA-3F7F-B5464FBD7D79}"/>
                  </a:ext>
                </a:extLst>
              </p:cNvPr>
              <p:cNvGrpSpPr/>
              <p:nvPr/>
            </p:nvGrpSpPr>
            <p:grpSpPr>
              <a:xfrm>
                <a:off x="223256" y="1570336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29" name="Google Shape;3606;p43">
                  <a:extLst>
                    <a:ext uri="{FF2B5EF4-FFF2-40B4-BE49-F238E27FC236}">
                      <a16:creationId xmlns:a16="http://schemas.microsoft.com/office/drawing/2014/main" id="{41E993A4-6AA8-CFD4-EA59-9F193ECB777C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30" name="Google Shape;3607;p43">
                  <a:extLst>
                    <a:ext uri="{FF2B5EF4-FFF2-40B4-BE49-F238E27FC236}">
                      <a16:creationId xmlns:a16="http://schemas.microsoft.com/office/drawing/2014/main" id="{6F5930F6-EA8F-AAF9-F667-ECADDBB0D33D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ADEFAD2-FA9B-2F13-F51C-496494F423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991" r="64831" b="51887"/>
              <a:stretch/>
            </p:blipFill>
            <p:spPr>
              <a:xfrm>
                <a:off x="428425" y="1667516"/>
                <a:ext cx="807883" cy="947137"/>
              </a:xfrm>
              <a:prstGeom prst="rect">
                <a:avLst/>
              </a:prstGeom>
            </p:spPr>
          </p:pic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B07A9A-DA78-BB44-97CC-598B8B83C3AF}"/>
              </a:ext>
            </a:extLst>
          </p:cNvPr>
          <p:cNvGrpSpPr/>
          <p:nvPr/>
        </p:nvGrpSpPr>
        <p:grpSpPr>
          <a:xfrm>
            <a:off x="6319414" y="4659131"/>
            <a:ext cx="5752591" cy="1317716"/>
            <a:chOff x="4739560" y="3494348"/>
            <a:chExt cx="4314443" cy="98828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E159824-0C09-BDBF-CBDA-9408BF85F98D}"/>
                </a:ext>
              </a:extLst>
            </p:cNvPr>
            <p:cNvGrpSpPr/>
            <p:nvPr/>
          </p:nvGrpSpPr>
          <p:grpSpPr>
            <a:xfrm>
              <a:off x="5081288" y="3509810"/>
              <a:ext cx="3972715" cy="972825"/>
              <a:chOff x="129540" y="116271"/>
              <a:chExt cx="11932920" cy="1722526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A97128-235C-FBC3-F5E3-931A523B5CD0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67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*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3752A04-EA5E-A93A-65C5-9CA5555363B2}"/>
                  </a:ext>
                </a:extLst>
              </p:cNvPr>
              <p:cNvSpPr txBox="1"/>
              <p:nvPr/>
            </p:nvSpPr>
            <p:spPr>
              <a:xfrm>
                <a:off x="2352727" y="116271"/>
                <a:ext cx="8667599" cy="1485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67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Tàu</a:t>
                </a:r>
                <a:r>
                  <a:rPr kumimoji="0" lang="en-US" altLang="en-US" sz="6667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altLang="en-US" sz="6667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hỏa</a:t>
                </a:r>
                <a:endParaRPr kumimoji="0" lang="en-US" altLang="en-US" sz="6667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B5DBFDF-B4DD-19B6-2B88-E1EE70ECE7BF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5233286" y="3228963"/>
              <a:chExt cx="1228335" cy="1224365"/>
            </a:xfrm>
          </p:grpSpPr>
          <p:grpSp>
            <p:nvGrpSpPr>
              <p:cNvPr id="25" name="Google Shape;3605;p43">
                <a:extLst>
                  <a:ext uri="{FF2B5EF4-FFF2-40B4-BE49-F238E27FC236}">
                    <a16:creationId xmlns:a16="http://schemas.microsoft.com/office/drawing/2014/main" id="{1A79BDE6-FF95-8A61-F6A6-0FFB84DFAA57}"/>
                  </a:ext>
                </a:extLst>
              </p:cNvPr>
              <p:cNvGrpSpPr/>
              <p:nvPr/>
            </p:nvGrpSpPr>
            <p:grpSpPr>
              <a:xfrm>
                <a:off x="5233286" y="3228963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26" name="Google Shape;3606;p43">
                  <a:extLst>
                    <a:ext uri="{FF2B5EF4-FFF2-40B4-BE49-F238E27FC236}">
                      <a16:creationId xmlns:a16="http://schemas.microsoft.com/office/drawing/2014/main" id="{4EF2A05F-A485-2DAF-A280-390BCB03F30F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27" name="Google Shape;3607;p43">
                  <a:extLst>
                    <a:ext uri="{FF2B5EF4-FFF2-40B4-BE49-F238E27FC236}">
                      <a16:creationId xmlns:a16="http://schemas.microsoft.com/office/drawing/2014/main" id="{371D978E-AEC3-AA4E-45AB-1CE35E5C1567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C906E05-8EAB-CA36-6D8A-F52EE4E058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" t="49417" r="65744" b="-2609"/>
              <a:stretch/>
            </p:blipFill>
            <p:spPr>
              <a:xfrm rot="21345065">
                <a:off x="5431008" y="3334994"/>
                <a:ext cx="989259" cy="980682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023E6D-B049-ACA0-E973-73D06CC416F0}"/>
              </a:ext>
            </a:extLst>
          </p:cNvPr>
          <p:cNvGrpSpPr/>
          <p:nvPr/>
        </p:nvGrpSpPr>
        <p:grpSpPr>
          <a:xfrm>
            <a:off x="-270174" y="-288692"/>
            <a:ext cx="13031363" cy="2424034"/>
            <a:chOff x="-202631" y="-189504"/>
            <a:chExt cx="9773522" cy="1818025"/>
          </a:xfrm>
        </p:grpSpPr>
        <p:grpSp>
          <p:nvGrpSpPr>
            <p:cNvPr id="15" name="Google Shape;3579;p43">
              <a:extLst>
                <a:ext uri="{FF2B5EF4-FFF2-40B4-BE49-F238E27FC236}">
                  <a16:creationId xmlns:a16="http://schemas.microsoft.com/office/drawing/2014/main" id="{E21ED265-735A-6F49-7E70-97082C546DF2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16" name="Google Shape;3580;p43">
                <a:extLst>
                  <a:ext uri="{FF2B5EF4-FFF2-40B4-BE49-F238E27FC236}">
                    <a16:creationId xmlns:a16="http://schemas.microsoft.com/office/drawing/2014/main" id="{E3234B8D-54C0-C413-90FE-CD58EC1E7EB0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422B2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" name="Google Shape;3581;p43">
                <a:extLst>
                  <a:ext uri="{FF2B5EF4-FFF2-40B4-BE49-F238E27FC236}">
                    <a16:creationId xmlns:a16="http://schemas.microsoft.com/office/drawing/2014/main" id="{39CC1EDF-03DE-12D5-162D-2E1D5A099F2A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" name="Google Shape;3582;p43">
                <a:extLst>
                  <a:ext uri="{FF2B5EF4-FFF2-40B4-BE49-F238E27FC236}">
                    <a16:creationId xmlns:a16="http://schemas.microsoft.com/office/drawing/2014/main" id="{C3D328A6-A152-42F1-0FFA-423A100AFFD5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" name="Google Shape;3583;p43">
                <a:extLst>
                  <a:ext uri="{FF2B5EF4-FFF2-40B4-BE49-F238E27FC236}">
                    <a16:creationId xmlns:a16="http://schemas.microsoft.com/office/drawing/2014/main" id="{1358F90A-0275-7962-4CD5-473BDBECC0DF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0" name="Google Shape;3584;p43">
                <a:extLst>
                  <a:ext uri="{FF2B5EF4-FFF2-40B4-BE49-F238E27FC236}">
                    <a16:creationId xmlns:a16="http://schemas.microsoft.com/office/drawing/2014/main" id="{0EE93C3D-4B62-AFA7-51F5-BED75FFE9CE0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1" name="Google Shape;3585;p43">
                <a:extLst>
                  <a:ext uri="{FF2B5EF4-FFF2-40B4-BE49-F238E27FC236}">
                    <a16:creationId xmlns:a16="http://schemas.microsoft.com/office/drawing/2014/main" id="{F12E43AB-49F7-A6EB-ED48-2AC6CCC60056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61" name="Google Shape;3537;p41">
              <a:extLst>
                <a:ext uri="{FF2B5EF4-FFF2-40B4-BE49-F238E27FC236}">
                  <a16:creationId xmlns:a16="http://schemas.microsoft.com/office/drawing/2014/main" id="{EAAA7695-E78C-88A9-9185-C0C72E1993AA}"/>
                </a:ext>
              </a:extLst>
            </p:cNvPr>
            <p:cNvSpPr txBox="1">
              <a:spLocks/>
            </p:cNvSpPr>
            <p:nvPr/>
          </p:nvSpPr>
          <p:spPr>
            <a:xfrm>
              <a:off x="-202631" y="563631"/>
              <a:ext cx="9773522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200"/>
                <a:buFont typeface="Fredoka One"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2.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Đâu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là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từ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ngữ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chỉ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đặc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điểm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?</a:t>
              </a:r>
            </a:p>
          </p:txBody>
        </p:sp>
        <p:pic>
          <p:nvPicPr>
            <p:cNvPr id="66" name="Picture 65">
              <a:hlinkClick r:id="rId8" action="ppaction://hlinksldjump"/>
              <a:extLst>
                <a:ext uri="{FF2B5EF4-FFF2-40B4-BE49-F238E27FC236}">
                  <a16:creationId xmlns:a16="http://schemas.microsoft.com/office/drawing/2014/main" id="{6555AA5A-D002-210E-9208-DA63047DC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5" r="4005"/>
            <a:stretch/>
          </p:blipFill>
          <p:spPr>
            <a:xfrm rot="21208351" flipH="1">
              <a:off x="201324" y="-189504"/>
              <a:ext cx="1672414" cy="1818025"/>
            </a:xfrm>
            <a:prstGeom prst="rect">
              <a:avLst/>
            </a:prstGeom>
          </p:spPr>
        </p:pic>
      </p:grpSp>
      <p:sp>
        <p:nvSpPr>
          <p:cNvPr id="86" name="Google Shape;118;p4">
            <a:extLst>
              <a:ext uri="{FF2B5EF4-FFF2-40B4-BE49-F238E27FC236}">
                <a16:creationId xmlns:a16="http://schemas.microsoft.com/office/drawing/2014/main" id="{269D10BF-52C3-DD7B-F75E-5B3364A15EAF}"/>
              </a:ext>
            </a:extLst>
          </p:cNvPr>
          <p:cNvSpPr/>
          <p:nvPr/>
        </p:nvSpPr>
        <p:spPr>
          <a:xfrm rot="20682741">
            <a:off x="5098781" y="2242333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6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8" name="Google Shape;118;p4">
            <a:extLst>
              <a:ext uri="{FF2B5EF4-FFF2-40B4-BE49-F238E27FC236}">
                <a16:creationId xmlns:a16="http://schemas.microsoft.com/office/drawing/2014/main" id="{C9F58A0F-8C66-F4F4-4B78-6E39D172BE4E}"/>
              </a:ext>
            </a:extLst>
          </p:cNvPr>
          <p:cNvSpPr/>
          <p:nvPr/>
        </p:nvSpPr>
        <p:spPr>
          <a:xfrm rot="20682741">
            <a:off x="11123871" y="4644343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6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9" name="Google Shape;118;p4">
            <a:extLst>
              <a:ext uri="{FF2B5EF4-FFF2-40B4-BE49-F238E27FC236}">
                <a16:creationId xmlns:a16="http://schemas.microsoft.com/office/drawing/2014/main" id="{158B543B-3F34-70AC-077D-975E2061206E}"/>
              </a:ext>
            </a:extLst>
          </p:cNvPr>
          <p:cNvSpPr/>
          <p:nvPr/>
        </p:nvSpPr>
        <p:spPr>
          <a:xfrm rot="20682741">
            <a:off x="10552658" y="2336151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6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E2717C9-DC37-9E6F-0FAA-528F43A9E2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63" name="Picture 62">
            <a:hlinkClick r:id="rId8" action="ppaction://hlinksldjump"/>
            <a:extLst>
              <a:ext uri="{FF2B5EF4-FFF2-40B4-BE49-F238E27FC236}">
                <a16:creationId xmlns:a16="http://schemas.microsoft.com/office/drawing/2014/main" id="{BE630B10-C784-1548-BBDE-322FE957EE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r="6795"/>
          <a:stretch/>
        </p:blipFill>
        <p:spPr>
          <a:xfrm rot="928165">
            <a:off x="4791626" y="3325495"/>
            <a:ext cx="2550781" cy="295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28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44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86" grpId="0" animBg="1"/>
      <p:bldP spid="88" grpId="0" animBg="1"/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A023E6D-B049-ACA0-E973-73D06CC416F0}"/>
              </a:ext>
            </a:extLst>
          </p:cNvPr>
          <p:cNvGrpSpPr/>
          <p:nvPr/>
        </p:nvGrpSpPr>
        <p:grpSpPr>
          <a:xfrm>
            <a:off x="0" y="-383040"/>
            <a:ext cx="11786855" cy="2424034"/>
            <a:chOff x="28076" y="-182588"/>
            <a:chExt cx="8840141" cy="1818025"/>
          </a:xfrm>
        </p:grpSpPr>
        <p:grpSp>
          <p:nvGrpSpPr>
            <p:cNvPr id="15" name="Google Shape;3579;p43">
              <a:extLst>
                <a:ext uri="{FF2B5EF4-FFF2-40B4-BE49-F238E27FC236}">
                  <a16:creationId xmlns:a16="http://schemas.microsoft.com/office/drawing/2014/main" id="{E21ED265-735A-6F49-7E70-97082C546DF2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16" name="Google Shape;3580;p43">
                <a:extLst>
                  <a:ext uri="{FF2B5EF4-FFF2-40B4-BE49-F238E27FC236}">
                    <a16:creationId xmlns:a16="http://schemas.microsoft.com/office/drawing/2014/main" id="{E3234B8D-54C0-C413-90FE-CD58EC1E7EB0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422B2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" name="Google Shape;3581;p43">
                <a:extLst>
                  <a:ext uri="{FF2B5EF4-FFF2-40B4-BE49-F238E27FC236}">
                    <a16:creationId xmlns:a16="http://schemas.microsoft.com/office/drawing/2014/main" id="{39CC1EDF-03DE-12D5-162D-2E1D5A099F2A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" name="Google Shape;3582;p43">
                <a:extLst>
                  <a:ext uri="{FF2B5EF4-FFF2-40B4-BE49-F238E27FC236}">
                    <a16:creationId xmlns:a16="http://schemas.microsoft.com/office/drawing/2014/main" id="{C3D328A6-A152-42F1-0FFA-423A100AFFD5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" name="Google Shape;3583;p43">
                <a:extLst>
                  <a:ext uri="{FF2B5EF4-FFF2-40B4-BE49-F238E27FC236}">
                    <a16:creationId xmlns:a16="http://schemas.microsoft.com/office/drawing/2014/main" id="{1358F90A-0275-7962-4CD5-473BDBECC0DF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0" name="Google Shape;3584;p43">
                <a:extLst>
                  <a:ext uri="{FF2B5EF4-FFF2-40B4-BE49-F238E27FC236}">
                    <a16:creationId xmlns:a16="http://schemas.microsoft.com/office/drawing/2014/main" id="{0EE93C3D-4B62-AFA7-51F5-BED75FFE9CE0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1" name="Google Shape;3585;p43">
                <a:extLst>
                  <a:ext uri="{FF2B5EF4-FFF2-40B4-BE49-F238E27FC236}">
                    <a16:creationId xmlns:a16="http://schemas.microsoft.com/office/drawing/2014/main" id="{F12E43AB-49F7-A6EB-ED48-2AC6CCC60056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61" name="Google Shape;3537;p41">
              <a:extLst>
                <a:ext uri="{FF2B5EF4-FFF2-40B4-BE49-F238E27FC236}">
                  <a16:creationId xmlns:a16="http://schemas.microsoft.com/office/drawing/2014/main" id="{EAAA7695-E78C-88A9-9185-C0C72E1993AA}"/>
                </a:ext>
              </a:extLst>
            </p:cNvPr>
            <p:cNvSpPr txBox="1">
              <a:spLocks/>
            </p:cNvSpPr>
            <p:nvPr/>
          </p:nvSpPr>
          <p:spPr>
            <a:xfrm>
              <a:off x="1349243" y="312302"/>
              <a:ext cx="6445515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200"/>
                <a:buFont typeface="Fredoka One"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3. </a:t>
              </a:r>
              <a:r>
                <a:rPr kumimoji="0" lang="vi-VN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Fredoka One"/>
                </a:rPr>
                <a:t>Đặt câu với từ ngữ chỉ </a:t>
              </a:r>
              <a:r>
                <a:rPr lang="en-US" sz="4267" b="1" kern="0" dirty="0" err="1">
                  <a:solidFill>
                    <a:srgbClr val="513632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sz="4267" b="1" kern="0" dirty="0">
                  <a:solidFill>
                    <a:srgbClr val="513632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67" b="1" kern="0" dirty="0" err="1">
                  <a:solidFill>
                    <a:srgbClr val="513632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4267" b="1" kern="0" dirty="0">
                  <a:solidFill>
                    <a:srgbClr val="513632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4267" b="1" kern="0" dirty="0" err="1">
                  <a:solidFill>
                    <a:srgbClr val="513632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267" b="1" kern="0" dirty="0">
                  <a:solidFill>
                    <a:srgbClr val="513632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67" b="1" kern="0" dirty="0" err="1">
                  <a:solidFill>
                    <a:srgbClr val="513632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267" b="1" kern="0" dirty="0">
                  <a:solidFill>
                    <a:srgbClr val="513632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  <a:endPara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51363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endParaRPr>
            </a:p>
          </p:txBody>
        </p:sp>
        <p:pic>
          <p:nvPicPr>
            <p:cNvPr id="66" name="Picture 65">
              <a:hlinkClick r:id="rId5" action="ppaction://hlinksldjump"/>
              <a:extLst>
                <a:ext uri="{FF2B5EF4-FFF2-40B4-BE49-F238E27FC236}">
                  <a16:creationId xmlns:a16="http://schemas.microsoft.com/office/drawing/2014/main" id="{6555AA5A-D002-210E-9208-DA63047DC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5" r="4005"/>
            <a:stretch/>
          </p:blipFill>
          <p:spPr>
            <a:xfrm rot="21208351" flipH="1">
              <a:off x="28076" y="-182588"/>
              <a:ext cx="1672414" cy="1818025"/>
            </a:xfrm>
            <a:prstGeom prst="rect">
              <a:avLst/>
            </a:prstGeom>
          </p:spPr>
        </p:pic>
      </p:grpSp>
      <p:pic>
        <p:nvPicPr>
          <p:cNvPr id="3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E2717C9-DC37-9E6F-0FAA-528F43A9E2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62" name="Picture 61">
            <a:hlinkClick r:id="rId5" action="ppaction://hlinksldjump"/>
            <a:extLst>
              <a:ext uri="{FF2B5EF4-FFF2-40B4-BE49-F238E27FC236}">
                <a16:creationId xmlns:a16="http://schemas.microsoft.com/office/drawing/2014/main" id="{35780915-2AB9-3FF7-1C27-0C1D54C31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r="12345"/>
          <a:stretch/>
        </p:blipFill>
        <p:spPr>
          <a:xfrm rot="599744">
            <a:off x="4492048" y="2029984"/>
            <a:ext cx="3083296" cy="409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10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44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1647751-E190-48C7-A18C-0484E93F62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8999" y="5367867"/>
            <a:ext cx="1268025" cy="1336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2F3ADB-F651-4BE4-A970-BCEDFBD65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327" y="2587850"/>
            <a:ext cx="3517697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41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3A82144-2414-400C-844F-8EF7B1063373}"/>
              </a:ext>
            </a:extLst>
          </p:cNvPr>
          <p:cNvGrpSpPr/>
          <p:nvPr/>
        </p:nvGrpSpPr>
        <p:grpSpPr>
          <a:xfrm>
            <a:off x="802640" y="975360"/>
            <a:ext cx="10993120" cy="670560"/>
            <a:chOff x="4144021" y="1484380"/>
            <a:chExt cx="7574794" cy="484022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5CB42B6-D782-46AA-9CA7-6DDD8D27074A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43B62192-3A7D-42AC-A4D2-BB5EDA5B38DF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: Diagonal Corners Rounded 30">
                <a:extLst>
                  <a:ext uri="{FF2B5EF4-FFF2-40B4-BE49-F238E27FC236}">
                    <a16:creationId xmlns:a16="http://schemas.microsoft.com/office/drawing/2014/main" id="{EEAB2FDE-B37A-4E15-B537-8B452A0F6650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A59798-6E1F-40FA-9B58-DDC5029C1573}"/>
                </a:ext>
              </a:extLst>
            </p:cNvPr>
            <p:cNvSpPr txBox="1"/>
            <p:nvPr/>
          </p:nvSpPr>
          <p:spPr>
            <a:xfrm>
              <a:off x="4357395" y="1624001"/>
              <a:ext cx="7168930" cy="4476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rPr>
                <a:t>1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rPr>
                <a:t>.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rPr>
                <a:t> Tìm từ có nghĩa giống với mỗi từ in đậm dưới đây. 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563BF00-3152-4DC8-9C5E-E28FC0A41671}"/>
              </a:ext>
            </a:extLst>
          </p:cNvPr>
          <p:cNvSpPr txBox="1"/>
          <p:nvPr/>
        </p:nvSpPr>
        <p:spPr>
          <a:xfrm>
            <a:off x="660400" y="2072640"/>
            <a:ext cx="1087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+mj-lt"/>
              </a:rPr>
              <a:t>Hằng ngày, thỏ </a:t>
            </a:r>
            <a:r>
              <a:rPr lang="vi-VN" sz="4000" b="1" dirty="0">
                <a:latin typeface="+mj-lt"/>
              </a:rPr>
              <a:t>chăm chỉ </a:t>
            </a:r>
            <a:r>
              <a:rPr lang="vi-VN" sz="4000" dirty="0">
                <a:latin typeface="+mj-lt"/>
              </a:rPr>
              <a:t>tưới nước cho cây. Ít lâu sau, quả hồng ngả vàng, rồi đỏ. Thỏ </a:t>
            </a:r>
            <a:r>
              <a:rPr lang="vi-VN" sz="4000" b="1" dirty="0">
                <a:latin typeface="+mj-lt"/>
              </a:rPr>
              <a:t>kiên nhẫn </a:t>
            </a:r>
            <a:r>
              <a:rPr lang="vi-VN" sz="4000" dirty="0">
                <a:latin typeface="+mj-lt"/>
              </a:rPr>
              <a:t>đứng đợi quả rơi xuống, vì nó không biết trèo cây.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4150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2147048-DF09-4FFF-AE2A-EBB6BC2054E7}"/>
              </a:ext>
            </a:extLst>
          </p:cNvPr>
          <p:cNvGrpSpPr/>
          <p:nvPr/>
        </p:nvGrpSpPr>
        <p:grpSpPr>
          <a:xfrm>
            <a:off x="7129463" y="1828800"/>
            <a:ext cx="3757615" cy="4000500"/>
            <a:chOff x="7129463" y="1828800"/>
            <a:chExt cx="3757615" cy="40005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3EA2A00-F7C9-4E46-A4B0-A400A0522BDF}"/>
                </a:ext>
              </a:extLst>
            </p:cNvPr>
            <p:cNvGrpSpPr/>
            <p:nvPr/>
          </p:nvGrpSpPr>
          <p:grpSpPr>
            <a:xfrm>
              <a:off x="7129463" y="1828800"/>
              <a:ext cx="3700462" cy="4000500"/>
              <a:chOff x="7129463" y="1828800"/>
              <a:chExt cx="3700462" cy="400050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92DA6C3-BBDB-4D0C-B0E8-17823EBFAD10}"/>
                  </a:ext>
                </a:extLst>
              </p:cNvPr>
              <p:cNvSpPr/>
              <p:nvPr/>
            </p:nvSpPr>
            <p:spPr>
              <a:xfrm>
                <a:off x="7129463" y="1828800"/>
                <a:ext cx="3700462" cy="4000500"/>
              </a:xfrm>
              <a:prstGeom prst="roundRect">
                <a:avLst/>
              </a:prstGeom>
              <a:solidFill>
                <a:srgbClr val="FE8E93"/>
              </a:solidFill>
              <a:ln>
                <a:solidFill>
                  <a:srgbClr val="FE8E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B53C1FFB-6FEC-475A-AB55-8BF3124EF8E9}"/>
                  </a:ext>
                </a:extLst>
              </p:cNvPr>
              <p:cNvSpPr/>
              <p:nvPr/>
            </p:nvSpPr>
            <p:spPr>
              <a:xfrm>
                <a:off x="7247315" y="1927466"/>
                <a:ext cx="3468310" cy="375895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E8E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AD8906B-FBBA-4DE1-A1D4-C523836D2311}"/>
                </a:ext>
              </a:extLst>
            </p:cNvPr>
            <p:cNvSpPr txBox="1"/>
            <p:nvPr/>
          </p:nvSpPr>
          <p:spPr>
            <a:xfrm>
              <a:off x="7247315" y="2767221"/>
              <a:ext cx="3639763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Siêng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cù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,…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A1E5CAC-4A94-4CDA-BBF6-F030C4494712}"/>
              </a:ext>
            </a:extLst>
          </p:cNvPr>
          <p:cNvGrpSpPr/>
          <p:nvPr/>
        </p:nvGrpSpPr>
        <p:grpSpPr>
          <a:xfrm>
            <a:off x="1362075" y="1720783"/>
            <a:ext cx="4848149" cy="4848149"/>
            <a:chOff x="5790411" y="1177140"/>
            <a:chExt cx="4848149" cy="4848149"/>
          </a:xfrm>
        </p:grpSpPr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8437A53D-27E6-40FC-B59A-F2999D03C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52" b="89894" l="9220" r="90780">
                          <a14:foregroundMark x1="9752" y1="26950" x2="12057" y2="75887"/>
                          <a14:foregroundMark x1="9752" y1="46099" x2="16312" y2="48759"/>
                          <a14:foregroundMark x1="11879" y1="24468" x2="11525" y2="48227"/>
                          <a14:foregroundMark x1="14539" y1="78546" x2="29433" y2="76241"/>
                          <a14:foregroundMark x1="29433" y1="76241" x2="79965" y2="79610"/>
                          <a14:foregroundMark x1="79965" y1="79610" x2="89716" y2="74468"/>
                          <a14:foregroundMark x1="89716" y1="74468" x2="90957" y2="30851"/>
                          <a14:foregroundMark x1="90957" y1="30851" x2="83865" y2="23404"/>
                          <a14:foregroundMark x1="83865" y1="23404" x2="11879" y2="22695"/>
                          <a14:foregroundMark x1="38475" y1="23404" x2="63475" y2="22872"/>
                          <a14:foregroundMark x1="63475" y1="22872" x2="80496" y2="22872"/>
                          <a14:foregroundMark x1="80496" y1="22872" x2="89716" y2="42908"/>
                          <a14:foregroundMark x1="87589" y1="22695" x2="87589" y2="22695"/>
                          <a14:foregroundMark x1="89184" y1="43617" x2="89184" y2="43617"/>
                          <a14:foregroundMark x1="87943" y1="50532" x2="90603" y2="52660"/>
                          <a14:foregroundMark x1="88475" y1="59043" x2="90780" y2="59397"/>
                          <a14:foregroundMark x1="88475" y1="59397" x2="88652" y2="67553"/>
                          <a14:foregroundMark x1="9220" y1="71099" x2="9220" y2="71099"/>
                          <a14:foregroundMark x1="9929" y1="72872" x2="9929" y2="72872"/>
                          <a14:foregroundMark x1="9397" y1="74468" x2="9397" y2="74468"/>
                          <a14:foregroundMark x1="21454" y1="78546" x2="21454" y2="78546"/>
                          <a14:foregroundMark x1="22163" y1="78191" x2="34043" y2="76773"/>
                          <a14:foregroundMark x1="34043" y1="76773" x2="48936" y2="77482"/>
                          <a14:foregroundMark x1="48936" y1="77482" x2="49645" y2="78014"/>
                          <a14:foregroundMark x1="47518" y1="78723" x2="24645" y2="78191"/>
                          <a14:foregroundMark x1="88652" y1="31738" x2="88652" y2="31738"/>
                          <a14:foregroundMark x1="9397" y1="75355" x2="9397" y2="75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411" y="1177140"/>
              <a:ext cx="4848149" cy="4848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5322304-134A-4D3A-89AA-E294929961E4}"/>
                </a:ext>
              </a:extLst>
            </p:cNvPr>
            <p:cNvSpPr txBox="1"/>
            <p:nvPr/>
          </p:nvSpPr>
          <p:spPr>
            <a:xfrm>
              <a:off x="6478960" y="2631718"/>
              <a:ext cx="322709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2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C6807865-9C01-4BDC-B4F7-87B7D0DFE6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069" y="10096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90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80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3">
            <a:extLst>
              <a:ext uri="{FF2B5EF4-FFF2-40B4-BE49-F238E27FC236}">
                <a16:creationId xmlns:a16="http://schemas.microsoft.com/office/drawing/2014/main" id="{50374757-3E8D-4602-8696-7412097C30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2147048-DF09-4FFF-AE2A-EBB6BC2054E7}"/>
              </a:ext>
            </a:extLst>
          </p:cNvPr>
          <p:cNvGrpSpPr/>
          <p:nvPr/>
        </p:nvGrpSpPr>
        <p:grpSpPr>
          <a:xfrm>
            <a:off x="7129463" y="1828800"/>
            <a:ext cx="3757615" cy="4000500"/>
            <a:chOff x="7129463" y="1828800"/>
            <a:chExt cx="3757615" cy="40005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3EA2A00-F7C9-4E46-A4B0-A400A0522BDF}"/>
                </a:ext>
              </a:extLst>
            </p:cNvPr>
            <p:cNvGrpSpPr/>
            <p:nvPr/>
          </p:nvGrpSpPr>
          <p:grpSpPr>
            <a:xfrm>
              <a:off x="7129463" y="1828800"/>
              <a:ext cx="3700462" cy="4000500"/>
              <a:chOff x="7129463" y="1828800"/>
              <a:chExt cx="3700462" cy="400050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92DA6C3-BBDB-4D0C-B0E8-17823EBFAD10}"/>
                  </a:ext>
                </a:extLst>
              </p:cNvPr>
              <p:cNvSpPr/>
              <p:nvPr/>
            </p:nvSpPr>
            <p:spPr>
              <a:xfrm>
                <a:off x="7129463" y="1828800"/>
                <a:ext cx="3700462" cy="4000500"/>
              </a:xfrm>
              <a:prstGeom prst="roundRect">
                <a:avLst/>
              </a:prstGeom>
              <a:solidFill>
                <a:srgbClr val="FE8E93"/>
              </a:solidFill>
              <a:ln>
                <a:solidFill>
                  <a:srgbClr val="FE8E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B53C1FFB-6FEC-475A-AB55-8BF3124EF8E9}"/>
                  </a:ext>
                </a:extLst>
              </p:cNvPr>
              <p:cNvSpPr/>
              <p:nvPr/>
            </p:nvSpPr>
            <p:spPr>
              <a:xfrm>
                <a:off x="7247315" y="1927466"/>
                <a:ext cx="3468310" cy="375895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E8E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AD8906B-FBBA-4DE1-A1D4-C523836D2311}"/>
                </a:ext>
              </a:extLst>
            </p:cNvPr>
            <p:cNvSpPr txBox="1"/>
            <p:nvPr/>
          </p:nvSpPr>
          <p:spPr>
            <a:xfrm>
              <a:off x="7247315" y="2584341"/>
              <a:ext cx="3639763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Nhẫn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nại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bền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bỉ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kiên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trì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bền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A1E5CAC-4A94-4CDA-BBF6-F030C4494712}"/>
              </a:ext>
            </a:extLst>
          </p:cNvPr>
          <p:cNvGrpSpPr/>
          <p:nvPr/>
        </p:nvGrpSpPr>
        <p:grpSpPr>
          <a:xfrm>
            <a:off x="1362075" y="1720783"/>
            <a:ext cx="4848149" cy="4848149"/>
            <a:chOff x="5790411" y="1177140"/>
            <a:chExt cx="4848149" cy="4848149"/>
          </a:xfrm>
        </p:grpSpPr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8437A53D-27E6-40FC-B59A-F2999D03C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52" b="89894" l="9220" r="90780">
                          <a14:foregroundMark x1="9752" y1="26950" x2="12057" y2="75887"/>
                          <a14:foregroundMark x1="9752" y1="46099" x2="16312" y2="48759"/>
                          <a14:foregroundMark x1="11879" y1="24468" x2="11525" y2="48227"/>
                          <a14:foregroundMark x1="14539" y1="78546" x2="29433" y2="76241"/>
                          <a14:foregroundMark x1="29433" y1="76241" x2="79965" y2="79610"/>
                          <a14:foregroundMark x1="79965" y1="79610" x2="89716" y2="74468"/>
                          <a14:foregroundMark x1="89716" y1="74468" x2="90957" y2="30851"/>
                          <a14:foregroundMark x1="90957" y1="30851" x2="83865" y2="23404"/>
                          <a14:foregroundMark x1="83865" y1="23404" x2="11879" y2="22695"/>
                          <a14:foregroundMark x1="38475" y1="23404" x2="63475" y2="22872"/>
                          <a14:foregroundMark x1="63475" y1="22872" x2="80496" y2="22872"/>
                          <a14:foregroundMark x1="80496" y1="22872" x2="89716" y2="42908"/>
                          <a14:foregroundMark x1="87589" y1="22695" x2="87589" y2="22695"/>
                          <a14:foregroundMark x1="89184" y1="43617" x2="89184" y2="43617"/>
                          <a14:foregroundMark x1="87943" y1="50532" x2="90603" y2="52660"/>
                          <a14:foregroundMark x1="88475" y1="59043" x2="90780" y2="59397"/>
                          <a14:foregroundMark x1="88475" y1="59397" x2="88652" y2="67553"/>
                          <a14:foregroundMark x1="9220" y1="71099" x2="9220" y2="71099"/>
                          <a14:foregroundMark x1="9929" y1="72872" x2="9929" y2="72872"/>
                          <a14:foregroundMark x1="9397" y1="74468" x2="9397" y2="74468"/>
                          <a14:foregroundMark x1="21454" y1="78546" x2="21454" y2="78546"/>
                          <a14:foregroundMark x1="22163" y1="78191" x2="34043" y2="76773"/>
                          <a14:foregroundMark x1="34043" y1="76773" x2="48936" y2="77482"/>
                          <a14:foregroundMark x1="48936" y1="77482" x2="49645" y2="78014"/>
                          <a14:foregroundMark x1="47518" y1="78723" x2="24645" y2="78191"/>
                          <a14:foregroundMark x1="88652" y1="31738" x2="88652" y2="31738"/>
                          <a14:foregroundMark x1="9397" y1="75355" x2="9397" y2="75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411" y="1177140"/>
              <a:ext cx="4848149" cy="4848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5322304-134A-4D3A-89AA-E294929961E4}"/>
                </a:ext>
              </a:extLst>
            </p:cNvPr>
            <p:cNvSpPr txBox="1"/>
            <p:nvPr/>
          </p:nvSpPr>
          <p:spPr>
            <a:xfrm>
              <a:off x="6478960" y="2631718"/>
              <a:ext cx="322709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kiên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nhẫn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2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C6807865-9C01-4BDC-B4F7-87B7D0DFE6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81069" y="10096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42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80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386</Words>
  <Application>Microsoft Office PowerPoint</Application>
  <PresentationFormat>Widescreen</PresentationFormat>
  <Paragraphs>40</Paragraphs>
  <Slides>13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Fredoka One</vt:lpstr>
      <vt:lpstr>Times New Roman</vt:lpstr>
      <vt:lpstr>UTM Avo</vt:lpstr>
      <vt:lpstr>字魂59号-创粗黑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31</cp:revision>
  <dcterms:created xsi:type="dcterms:W3CDTF">2022-08-02T06:57:18Z</dcterms:created>
  <dcterms:modified xsi:type="dcterms:W3CDTF">2024-02-23T13:48:14Z</dcterms:modified>
</cp:coreProperties>
</file>